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8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12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A3E23-9D46-45EE-8011-FA3EFA2B53E0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72854-39CE-49C7-9F69-A80DE9AB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72854-39CE-49C7-9F69-A80DE9ABE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1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28FB-D68B-476D-AFEF-6F49C8FD6F3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3" y="608777"/>
            <a:ext cx="1895235" cy="17413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83252"/>
              </p:ext>
            </p:extLst>
          </p:nvPr>
        </p:nvGraphicFramePr>
        <p:xfrm>
          <a:off x="2835245" y="2239615"/>
          <a:ext cx="969338" cy="595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69"/>
                <a:gridCol w="484669"/>
              </a:tblGrid>
              <a:tr h="59572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85995"/>
              </p:ext>
            </p:extLst>
          </p:nvPr>
        </p:nvGraphicFramePr>
        <p:xfrm>
          <a:off x="5529942" y="3001108"/>
          <a:ext cx="1097739" cy="1101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365913"/>
              </a:tblGrid>
              <a:tr h="367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72412" y="4029280"/>
            <a:ext cx="75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 x 2 x 4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25384" y="2853456"/>
            <a:ext cx="11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x </a:t>
            </a:r>
            <a:r>
              <a:rPr lang="tr-TR" dirty="0" smtClean="0"/>
              <a:t>2</a:t>
            </a:r>
            <a:r>
              <a:rPr lang="en-US" dirty="0" smtClean="0"/>
              <a:t> x 720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84011" y="2606114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0905" y="1887914"/>
            <a:ext cx="107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Jigsaw (J)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022" y="303670"/>
            <a:ext cx="8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10566" y="2860136"/>
            <a:ext cx="434002" cy="337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15487" y="3200239"/>
            <a:ext cx="12756" cy="20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59644" y="3353008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IDM Feat.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527934" y="2998168"/>
            <a:ext cx="362983" cy="354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69864" y="2941391"/>
            <a:ext cx="18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03340" y="3052158"/>
            <a:ext cx="1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12971" y="4230817"/>
            <a:ext cx="3281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</a:t>
            </a:r>
            <a:r>
              <a:rPr lang="en-US" sz="1200" dirty="0" smtClean="0"/>
              <a:t> = </a:t>
            </a:r>
            <a:r>
              <a:rPr lang="en-US" sz="1200" i="1" dirty="0" err="1" smtClean="0"/>
              <a:t>i</a:t>
            </a:r>
            <a:r>
              <a:rPr lang="en-US" sz="1200" i="1" dirty="0" smtClean="0"/>
              <a:t>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/>
              <a:t>j</a:t>
            </a:r>
            <a:r>
              <a:rPr lang="en-US" sz="1200" dirty="0" smtClean="0"/>
              <a:t> = </a:t>
            </a:r>
            <a:r>
              <a:rPr lang="en-US" sz="1200" i="1" dirty="0" smtClean="0"/>
              <a:t>j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 smtClean="0"/>
              <a:t>i,j,1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/>
              <a:t>i</a:t>
            </a:r>
            <a:r>
              <a:rPr lang="en-US" sz="1200" i="1" dirty="0" smtClean="0"/>
              <a:t>,j,2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i,j,3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i,j,4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3557" y="2350142"/>
            <a:ext cx="1403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Canvas Size 800 x 1280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635" y="2756161"/>
            <a:ext cx="19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(# of Strokes) = 4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91614"/>
              </p:ext>
            </p:extLst>
          </p:nvPr>
        </p:nvGraphicFramePr>
        <p:xfrm>
          <a:off x="265186" y="3642704"/>
          <a:ext cx="1577550" cy="123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514176"/>
                <a:gridCol w="545531"/>
              </a:tblGrid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5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460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580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340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451" y="3241036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Center of Strokes 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10814" y="4900924"/>
            <a:ext cx="52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3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969489" y="3244140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38064" y="5239411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6</a:t>
            </a:r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15751" y="17279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2132554" y="1278861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12347" y="1722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4170908" y="128963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34721" y="38492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138986" y="3228364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0242112" y="4124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7394139" y="1276000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977240" y="124352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73259"/>
              </p:ext>
            </p:extLst>
          </p:nvPr>
        </p:nvGraphicFramePr>
        <p:xfrm>
          <a:off x="5275151" y="579992"/>
          <a:ext cx="1483482" cy="159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86"/>
                <a:gridCol w="252824"/>
                <a:gridCol w="252824"/>
                <a:gridCol w="252824"/>
                <a:gridCol w="252824"/>
              </a:tblGrid>
              <a:tr h="31211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Jigsaw</a:t>
                      </a:r>
                    </a:p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9266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981286" y="99682"/>
            <a:ext cx="21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Cost Matrix (D)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18839" y="52717"/>
            <a:ext cx="18814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Min Cut Max Flow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Graph Cut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8682062" y="2900444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17064" y="1177449"/>
            <a:ext cx="1195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Converged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5400000">
            <a:off x="10947422" y="2281319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14761" y="3721027"/>
            <a:ext cx="1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J(Jigsaw size) = 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769361" y="2089847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 x </a:t>
            </a:r>
            <a:r>
              <a:rPr lang="en-US" sz="1200" dirty="0"/>
              <a:t>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87695" y="721001"/>
            <a:ext cx="1418038" cy="1512322"/>
            <a:chOff x="6186964" y="1723392"/>
            <a:chExt cx="2752128" cy="3370067"/>
          </a:xfrm>
        </p:grpSpPr>
        <p:sp>
          <p:nvSpPr>
            <p:cNvPr id="61" name="TextBox 60"/>
            <p:cNvSpPr txBox="1"/>
            <p:nvPr/>
          </p:nvSpPr>
          <p:spPr>
            <a:xfrm>
              <a:off x="6845722" y="1723392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71838" y="4476193"/>
              <a:ext cx="18756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699811" y="3709583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86964" y="2431909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88" y="2304099"/>
            <a:ext cx="161197" cy="4104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016" y="2417530"/>
            <a:ext cx="458069" cy="221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3963" y="1149853"/>
            <a:ext cx="1758927" cy="13382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Rectangle 80"/>
          <p:cNvSpPr/>
          <p:nvPr/>
        </p:nvSpPr>
        <p:spPr>
          <a:xfrm>
            <a:off x="10345239" y="3661962"/>
            <a:ext cx="1771288" cy="1685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0269" y="3897743"/>
            <a:ext cx="161197" cy="41042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127" y="3742753"/>
            <a:ext cx="458069" cy="22198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465" y="4381178"/>
            <a:ext cx="161197" cy="41042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0848" y="4221469"/>
            <a:ext cx="458069" cy="221987"/>
          </a:xfrm>
          <a:prstGeom prst="rect">
            <a:avLst/>
          </a:prstGeom>
        </p:spPr>
      </p:pic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38731"/>
              </p:ext>
            </p:extLst>
          </p:nvPr>
        </p:nvGraphicFramePr>
        <p:xfrm>
          <a:off x="7673149" y="3760828"/>
          <a:ext cx="25583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69"/>
                <a:gridCol w="415343"/>
                <a:gridCol w="411352"/>
                <a:gridCol w="405272"/>
                <a:gridCol w="368585"/>
                <a:gridCol w="523875"/>
              </a:tblGrid>
              <a:tr h="21508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114272" y="79702"/>
            <a:ext cx="2488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Original Sketch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2" b="39428"/>
          <a:stretch/>
        </p:blipFill>
        <p:spPr>
          <a:xfrm>
            <a:off x="2924175" y="1229245"/>
            <a:ext cx="1543050" cy="159350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7" t="39036"/>
          <a:stretch/>
        </p:blipFill>
        <p:spPr>
          <a:xfrm>
            <a:off x="7660778" y="3467100"/>
            <a:ext cx="1965058" cy="19086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3600" y="828675"/>
            <a:ext cx="8534400" cy="52387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29993" y="47552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844853"/>
            <a:ext cx="6505575" cy="5689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12" y="1708220"/>
            <a:ext cx="419695" cy="10685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546" y="1216185"/>
            <a:ext cx="1226657" cy="594456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10031322" y="1775093"/>
            <a:ext cx="21600" cy="100172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618873" y="2079369"/>
            <a:ext cx="44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130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10120345" y="1775093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66527" y="1693570"/>
            <a:ext cx="89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498,80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189402" y="2507197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503,210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0141945" y="2641232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141945" y="2215011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245036" y="2077552"/>
            <a:ext cx="845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500,150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0644692" y="1471849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10230217" y="1646050"/>
            <a:ext cx="906396" cy="6703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555280" y="1621964"/>
            <a:ext cx="484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150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1134077" y="1448222"/>
            <a:ext cx="89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670,80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35532" y="1034885"/>
            <a:ext cx="80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(600,70)</a:t>
            </a:r>
            <a:endParaRPr lang="en-US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9770007" y="1198046"/>
            <a:ext cx="920420" cy="3103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432553" y="1457890"/>
            <a:ext cx="89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520,88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10122180" y="1671517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1116613" y="1588390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43" y="3268438"/>
            <a:ext cx="419695" cy="106859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77" y="2776403"/>
            <a:ext cx="1226657" cy="594456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6433278" y="3335311"/>
            <a:ext cx="21600" cy="100172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020829" y="3639587"/>
            <a:ext cx="44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130</a:t>
            </a:r>
            <a:endParaRPr lang="en-US" sz="1200" dirty="0"/>
          </a:p>
        </p:txBody>
      </p:sp>
      <p:sp>
        <p:nvSpPr>
          <p:cNvPr id="93" name="Oval 92"/>
          <p:cNvSpPr/>
          <p:nvPr/>
        </p:nvSpPr>
        <p:spPr>
          <a:xfrm>
            <a:off x="6627076" y="3335311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6627076" y="3264762"/>
            <a:ext cx="89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78,230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696133" y="4067415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83,360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6648676" y="4201450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648676" y="3775229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751767" y="3637770"/>
            <a:ext cx="845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80,300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99" name="Oval 98"/>
          <p:cNvSpPr/>
          <p:nvPr/>
        </p:nvSpPr>
        <p:spPr>
          <a:xfrm>
            <a:off x="7151423" y="3032067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6736948" y="3206268"/>
            <a:ext cx="906396" cy="6703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49412" y="3173688"/>
            <a:ext cx="484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150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603456" y="3068495"/>
            <a:ext cx="89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250,230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54819" y="2595103"/>
            <a:ext cx="79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(180,220)</a:t>
            </a:r>
            <a:endParaRPr lang="en-US" sz="12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flipH="1" flipV="1">
            <a:off x="6276738" y="2758264"/>
            <a:ext cx="920420" cy="3103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89743" y="2931634"/>
            <a:ext cx="89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100,238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6628911" y="3231735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623344" y="3148608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14957"/>
              </p:ext>
            </p:extLst>
          </p:nvPr>
        </p:nvGraphicFramePr>
        <p:xfrm>
          <a:off x="885306" y="4877040"/>
          <a:ext cx="361823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92263"/>
              </p:ext>
            </p:extLst>
          </p:nvPr>
        </p:nvGraphicFramePr>
        <p:xfrm>
          <a:off x="922008" y="1484201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00602"/>
              </p:ext>
            </p:extLst>
          </p:nvPr>
        </p:nvGraphicFramePr>
        <p:xfrm>
          <a:off x="3075654" y="1514805"/>
          <a:ext cx="1384606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753680" y="4423554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5164" y="99039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Mean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55785" y="99039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Mean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81865"/>
              </p:ext>
            </p:extLst>
          </p:nvPr>
        </p:nvGraphicFramePr>
        <p:xfrm>
          <a:off x="899021" y="3154771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49118"/>
              </p:ext>
            </p:extLst>
          </p:nvPr>
        </p:nvGraphicFramePr>
        <p:xfrm>
          <a:off x="3037255" y="3105724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725164" y="2684983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55785" y="267525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84233" y="681259"/>
            <a:ext cx="2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4461" y="689775"/>
            <a:ext cx="4177512" cy="363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771" y="1327994"/>
            <a:ext cx="1247619" cy="6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32" y="2576424"/>
            <a:ext cx="1247619" cy="6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9993" y="47552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Latent 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844853"/>
            <a:ext cx="6505575" cy="5689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6827"/>
          <a:stretch/>
        </p:blipFill>
        <p:spPr>
          <a:xfrm>
            <a:off x="10046512" y="1885950"/>
            <a:ext cx="419695" cy="995638"/>
          </a:xfrm>
          <a:prstGeom prst="rect">
            <a:avLst/>
          </a:prstGeom>
          <a:noFill/>
        </p:spPr>
      </p:pic>
      <p:sp>
        <p:nvSpPr>
          <p:cNvPr id="53" name="Oval 52"/>
          <p:cNvSpPr/>
          <p:nvPr/>
        </p:nvSpPr>
        <p:spPr>
          <a:xfrm>
            <a:off x="10180045" y="2319786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283136" y="2182327"/>
            <a:ext cx="845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510,155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0701842" y="1586149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006852" y="1006320"/>
            <a:ext cx="80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(610,75)</a:t>
            </a:r>
            <a:endParaRPr lang="en-US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0747577" y="1228725"/>
            <a:ext cx="518550" cy="3939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3"/>
          <a:srcRect t="6112"/>
          <a:stretch/>
        </p:blipFill>
        <p:spPr>
          <a:xfrm>
            <a:off x="6667543" y="3114675"/>
            <a:ext cx="419695" cy="1003281"/>
          </a:xfrm>
          <a:prstGeom prst="rect">
            <a:avLst/>
          </a:prstGeom>
        </p:spPr>
      </p:pic>
      <p:sp>
        <p:nvSpPr>
          <p:cNvPr id="97" name="Oval 96"/>
          <p:cNvSpPr/>
          <p:nvPr/>
        </p:nvSpPr>
        <p:spPr>
          <a:xfrm>
            <a:off x="6801076" y="3518054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894642" y="3390120"/>
            <a:ext cx="845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105,285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99" name="Oval 98"/>
          <p:cNvSpPr/>
          <p:nvPr/>
        </p:nvSpPr>
        <p:spPr>
          <a:xfrm>
            <a:off x="7303823" y="2870142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544310" y="2269716"/>
            <a:ext cx="79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(205,205)</a:t>
            </a:r>
            <a:endParaRPr lang="en-US" sz="12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7349558" y="2513330"/>
            <a:ext cx="518550" cy="393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59990"/>
              </p:ext>
            </p:extLst>
          </p:nvPr>
        </p:nvGraphicFramePr>
        <p:xfrm>
          <a:off x="885306" y="4877040"/>
          <a:ext cx="361823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290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-15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00500"/>
              </p:ext>
            </p:extLst>
          </p:nvPr>
        </p:nvGraphicFramePr>
        <p:xfrm>
          <a:off x="922008" y="1484201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63198"/>
              </p:ext>
            </p:extLst>
          </p:nvPr>
        </p:nvGraphicFramePr>
        <p:xfrm>
          <a:off x="3075654" y="1514805"/>
          <a:ext cx="1384606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753680" y="4423554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5164" y="99039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Mean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55785" y="99039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Mean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037"/>
              </p:ext>
            </p:extLst>
          </p:nvPr>
        </p:nvGraphicFramePr>
        <p:xfrm>
          <a:off x="899021" y="3154771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4371"/>
              </p:ext>
            </p:extLst>
          </p:nvPr>
        </p:nvGraphicFramePr>
        <p:xfrm>
          <a:off x="3037255" y="3105724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725164" y="2684983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55785" y="267525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4233" y="681259"/>
            <a:ext cx="2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4461" y="689775"/>
            <a:ext cx="4177512" cy="363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171" y="1413719"/>
            <a:ext cx="1247619" cy="6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07" y="2490699"/>
            <a:ext cx="1247619" cy="6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9993" y="47552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Real 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844853"/>
            <a:ext cx="6505575" cy="5689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" t="6827" r="42699"/>
          <a:stretch/>
        </p:blipFill>
        <p:spPr>
          <a:xfrm>
            <a:off x="9941738" y="1790700"/>
            <a:ext cx="240488" cy="995638"/>
          </a:xfrm>
          <a:prstGeom prst="rect">
            <a:avLst/>
          </a:prstGeom>
          <a:noFill/>
        </p:spPr>
      </p:pic>
      <p:sp>
        <p:nvSpPr>
          <p:cNvPr id="53" name="Oval 52"/>
          <p:cNvSpPr/>
          <p:nvPr/>
        </p:nvSpPr>
        <p:spPr>
          <a:xfrm>
            <a:off x="10075270" y="2224536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178361" y="2087077"/>
            <a:ext cx="845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500,150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0854242" y="1671874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159252" y="1092045"/>
            <a:ext cx="80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(620,80)</a:t>
            </a:r>
            <a:endParaRPr lang="en-US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0899977" y="1314450"/>
            <a:ext cx="518550" cy="3939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3"/>
          <a:srcRect t="6112"/>
          <a:stretch/>
        </p:blipFill>
        <p:spPr>
          <a:xfrm>
            <a:off x="6524668" y="3219450"/>
            <a:ext cx="419695" cy="1003281"/>
          </a:xfrm>
          <a:prstGeom prst="rect">
            <a:avLst/>
          </a:prstGeom>
        </p:spPr>
      </p:pic>
      <p:sp>
        <p:nvSpPr>
          <p:cNvPr id="97" name="Oval 96"/>
          <p:cNvSpPr/>
          <p:nvPr/>
        </p:nvSpPr>
        <p:spPr>
          <a:xfrm>
            <a:off x="6658201" y="3622829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751767" y="3494895"/>
            <a:ext cx="845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90,290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99" name="Oval 98"/>
          <p:cNvSpPr/>
          <p:nvPr/>
        </p:nvSpPr>
        <p:spPr>
          <a:xfrm>
            <a:off x="7446698" y="2784417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687185" y="2183991"/>
            <a:ext cx="79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(220,200)</a:t>
            </a:r>
            <a:endParaRPr lang="en-US" sz="12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7492433" y="2427605"/>
            <a:ext cx="518550" cy="393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99894"/>
              </p:ext>
            </p:extLst>
          </p:nvPr>
        </p:nvGraphicFramePr>
        <p:xfrm>
          <a:off x="885306" y="4877040"/>
          <a:ext cx="361823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290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00500"/>
              </p:ext>
            </p:extLst>
          </p:nvPr>
        </p:nvGraphicFramePr>
        <p:xfrm>
          <a:off x="922008" y="1484201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63198"/>
              </p:ext>
            </p:extLst>
          </p:nvPr>
        </p:nvGraphicFramePr>
        <p:xfrm>
          <a:off x="3075654" y="1514805"/>
          <a:ext cx="1384606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753680" y="4423554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5164" y="99039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Mean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55785" y="99039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Mean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037"/>
              </p:ext>
            </p:extLst>
          </p:nvPr>
        </p:nvGraphicFramePr>
        <p:xfrm>
          <a:off x="899021" y="3154771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4371"/>
              </p:ext>
            </p:extLst>
          </p:nvPr>
        </p:nvGraphicFramePr>
        <p:xfrm>
          <a:off x="3037255" y="3105724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725164" y="2684983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55785" y="267525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4233" y="681259"/>
            <a:ext cx="2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4461" y="689775"/>
            <a:ext cx="4177512" cy="363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551</Words>
  <Application>Microsoft Office PowerPoint</Application>
  <PresentationFormat>Widescreen</PresentationFormat>
  <Paragraphs>317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KARAMAN</dc:creator>
  <cp:lastModifiedBy>KARAMAN</cp:lastModifiedBy>
  <cp:revision>142</cp:revision>
  <dcterms:created xsi:type="dcterms:W3CDTF">2016-11-11T20:42:00Z</dcterms:created>
  <dcterms:modified xsi:type="dcterms:W3CDTF">2016-12-15T17:30:07Z</dcterms:modified>
</cp:coreProperties>
</file>