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8" r:id="rId3"/>
    <p:sldId id="265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napToGrid="0">
      <p:cViewPr varScale="1">
        <p:scale>
          <a:sx n="110" d="100"/>
          <a:sy n="110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A3E23-9D46-45EE-8011-FA3EFA2B53E0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72854-39CE-49C7-9F69-A80DE9AB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72854-39CE-49C7-9F69-A80DE9ABE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1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28FB-D68B-476D-AFEF-6F49C8FD6F3A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73DF-A880-4091-8036-07518FF3D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3252"/>
              </p:ext>
            </p:extLst>
          </p:nvPr>
        </p:nvGraphicFramePr>
        <p:xfrm>
          <a:off x="2835245" y="2239615"/>
          <a:ext cx="969338" cy="595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9"/>
                <a:gridCol w="484669"/>
              </a:tblGrid>
              <a:tr h="59572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85995"/>
              </p:ext>
            </p:extLst>
          </p:nvPr>
        </p:nvGraphicFramePr>
        <p:xfrm>
          <a:off x="5529942" y="3001108"/>
          <a:ext cx="1097739" cy="1101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365913"/>
              </a:tblGrid>
              <a:tr h="367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72412" y="4029280"/>
            <a:ext cx="75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 x 2 x 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25384" y="2853456"/>
            <a:ext cx="118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x </a:t>
            </a:r>
            <a:r>
              <a:rPr lang="tr-TR" dirty="0" smtClean="0"/>
              <a:t>2</a:t>
            </a:r>
            <a:r>
              <a:rPr lang="en-US" dirty="0" smtClean="0"/>
              <a:t> x 720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84011" y="2606114"/>
            <a:ext cx="244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0905" y="1887914"/>
            <a:ext cx="1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Jigsaw (J)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022" y="303670"/>
            <a:ext cx="8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Sketch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10566" y="2860136"/>
            <a:ext cx="434002" cy="337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15487" y="3200239"/>
            <a:ext cx="12756" cy="201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59644" y="3353008"/>
            <a:ext cx="828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IDM Feat.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527934" y="2998168"/>
            <a:ext cx="362983" cy="354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9864" y="2941391"/>
            <a:ext cx="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i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03340" y="3052158"/>
            <a:ext cx="18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j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12971" y="4230817"/>
            <a:ext cx="3281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i</a:t>
            </a:r>
            <a:r>
              <a:rPr lang="en-US" sz="1200" dirty="0" smtClean="0"/>
              <a:t> = </a:t>
            </a:r>
            <a:r>
              <a:rPr lang="en-US" sz="1200" i="1" dirty="0" err="1" smtClean="0"/>
              <a:t>i</a:t>
            </a:r>
            <a:r>
              <a:rPr lang="en-US" sz="1200" i="1" dirty="0" smtClean="0"/>
              <a:t>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/>
              <a:t>j</a:t>
            </a:r>
            <a:r>
              <a:rPr lang="en-US" sz="1200" dirty="0" smtClean="0"/>
              <a:t> = </a:t>
            </a:r>
            <a:r>
              <a:rPr lang="en-US" sz="1200" i="1" dirty="0" smtClean="0"/>
              <a:t>j </a:t>
            </a:r>
            <a:r>
              <a:rPr lang="en-US" sz="1200" dirty="0" err="1" smtClean="0"/>
              <a:t>th</a:t>
            </a:r>
            <a:r>
              <a:rPr lang="en-US" sz="1200" dirty="0" smtClean="0"/>
              <a:t> jigsaw element</a:t>
            </a:r>
          </a:p>
          <a:p>
            <a:r>
              <a:rPr lang="en-US" sz="1200" i="1" dirty="0" smtClean="0"/>
              <a:t>i,j,1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/>
              <a:t>i</a:t>
            </a:r>
            <a:r>
              <a:rPr lang="en-US" sz="1200" i="1" dirty="0" smtClean="0"/>
              <a:t>,j,2</a:t>
            </a:r>
            <a:r>
              <a:rPr lang="en-US" sz="1200" dirty="0" smtClean="0"/>
              <a:t> = mean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i,j,3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x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  <a:p>
            <a:r>
              <a:rPr lang="en-US" sz="1200" i="1" dirty="0" smtClean="0"/>
              <a:t>i,j,4</a:t>
            </a:r>
            <a:r>
              <a:rPr lang="en-US" sz="1200" dirty="0" smtClean="0"/>
              <a:t> = variance of </a:t>
            </a:r>
            <a:r>
              <a:rPr lang="en-US" sz="1200" i="1" dirty="0" smtClean="0"/>
              <a:t>y</a:t>
            </a:r>
            <a:r>
              <a:rPr lang="en-US" sz="1200" dirty="0" smtClean="0"/>
              <a:t> displacement between strokes</a:t>
            </a:r>
          </a:p>
          <a:p>
            <a:r>
              <a:rPr lang="en-US" sz="1200" dirty="0" smtClean="0"/>
              <a:t>           that are assigned to jigsaw </a:t>
            </a:r>
            <a:r>
              <a:rPr lang="en-US" sz="1200" i="1" dirty="0" err="1" smtClean="0"/>
              <a:t>i</a:t>
            </a:r>
            <a:r>
              <a:rPr lang="en-US" sz="1200" dirty="0" smtClean="0"/>
              <a:t> and </a:t>
            </a:r>
            <a:r>
              <a:rPr lang="en-US" sz="1200" i="1" dirty="0" smtClean="0"/>
              <a:t>j</a:t>
            </a:r>
            <a:r>
              <a:rPr lang="en-US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557" y="2350142"/>
            <a:ext cx="1403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Canvas Size 800 x 1280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635" y="2756161"/>
            <a:ext cx="199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(# of Strokes) = 4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42842"/>
              </p:ext>
            </p:extLst>
          </p:nvPr>
        </p:nvGraphicFramePr>
        <p:xfrm>
          <a:off x="265186" y="3642704"/>
          <a:ext cx="1577550" cy="12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0451" y="3241036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10814" y="4900924"/>
            <a:ext cx="52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969489" y="3244140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38064" y="5239411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 x 6</a:t>
            </a:r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15751" y="17279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2132554" y="1278861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12347" y="1722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170908" y="128963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34721" y="38492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138986" y="3228364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0242112" y="41247"/>
            <a:ext cx="0" cy="67579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>
          <a:xfrm>
            <a:off x="7394139" y="1276000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977240" y="1243528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73259"/>
              </p:ext>
            </p:extLst>
          </p:nvPr>
        </p:nvGraphicFramePr>
        <p:xfrm>
          <a:off x="5275151" y="579992"/>
          <a:ext cx="1483482" cy="159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6"/>
                <a:gridCol w="252824"/>
                <a:gridCol w="252824"/>
                <a:gridCol w="252824"/>
                <a:gridCol w="252824"/>
              </a:tblGrid>
              <a:tr h="31211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Jigsaw</a:t>
                      </a:r>
                    </a:p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9266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211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981286" y="99682"/>
            <a:ext cx="21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Cost Matrix (D)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18839" y="52717"/>
            <a:ext cx="18814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Run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Min Cut Max Flow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Graph Cut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8682062" y="2900444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17064" y="1177449"/>
            <a:ext cx="11957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Converged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 rot="5400000">
            <a:off x="10947422" y="2281319"/>
            <a:ext cx="550331" cy="270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14761" y="3721027"/>
            <a:ext cx="1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J(Jigsaw size) = 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769361" y="2089847"/>
            <a:ext cx="55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 x </a:t>
            </a:r>
            <a:r>
              <a:rPr lang="en-US" sz="1200" dirty="0"/>
              <a:t>N</a:t>
            </a:r>
          </a:p>
        </p:txBody>
      </p:sp>
      <p:sp>
        <p:nvSpPr>
          <p:cNvPr id="67" name="Curved Down Arrow 66"/>
          <p:cNvSpPr/>
          <p:nvPr/>
        </p:nvSpPr>
        <p:spPr>
          <a:xfrm rot="10800000">
            <a:off x="2669440" y="5529142"/>
            <a:ext cx="6444441" cy="131215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963" y="1149853"/>
            <a:ext cx="1758927" cy="13382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Rectangle 80"/>
          <p:cNvSpPr/>
          <p:nvPr/>
        </p:nvSpPr>
        <p:spPr>
          <a:xfrm>
            <a:off x="10345239" y="3661962"/>
            <a:ext cx="1771288" cy="1685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838809"/>
              </p:ext>
            </p:extLst>
          </p:nvPr>
        </p:nvGraphicFramePr>
        <p:xfrm>
          <a:off x="7673149" y="3760828"/>
          <a:ext cx="25583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9"/>
                <a:gridCol w="415343"/>
                <a:gridCol w="411352"/>
                <a:gridCol w="405272"/>
                <a:gridCol w="368585"/>
                <a:gridCol w="523875"/>
              </a:tblGrid>
              <a:tr h="21508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t="9590" r="59215" b="48540"/>
          <a:stretch/>
        </p:blipFill>
        <p:spPr>
          <a:xfrm>
            <a:off x="95395" y="649930"/>
            <a:ext cx="1974875" cy="16541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3003365" y="2298350"/>
            <a:ext cx="139337" cy="470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3371018" y="2463259"/>
            <a:ext cx="344360" cy="1741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1587644" y="4029280"/>
            <a:ext cx="86904" cy="29330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1624164" y="3904608"/>
            <a:ext cx="220508" cy="11152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0530160" y="4654738"/>
            <a:ext cx="86904" cy="29330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0534781" y="4551332"/>
            <a:ext cx="220508" cy="1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5114272" y="79702"/>
            <a:ext cx="2488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Original Sketch</a:t>
            </a:r>
            <a:endParaRPr lang="en-US" sz="3000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14658"/>
              </p:ext>
            </p:extLst>
          </p:nvPr>
        </p:nvGraphicFramePr>
        <p:xfrm>
          <a:off x="689255" y="2941459"/>
          <a:ext cx="1577550" cy="123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514176"/>
                <a:gridCol w="545531"/>
              </a:tblGrid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85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93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380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4401" y="2493510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Center of Strokes (S)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53079" y="798785"/>
            <a:ext cx="6733693" cy="5575345"/>
            <a:chOff x="2953079" y="798785"/>
            <a:chExt cx="6733693" cy="55753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4" t="9590" r="59215" b="48540"/>
            <a:stretch/>
          </p:blipFill>
          <p:spPr>
            <a:xfrm>
              <a:off x="3030493" y="798785"/>
              <a:ext cx="6656279" cy="557534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7478016" y="4971759"/>
              <a:ext cx="51935" cy="83055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16883" y="5248273"/>
              <a:ext cx="442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594638" y="4898297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49218" y="4715640"/>
              <a:ext cx="89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338,288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00493" y="5722081"/>
              <a:ext cx="1080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345,340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687002" y="5687284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669052" y="5331485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00215" y="5148097"/>
              <a:ext cx="84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</a:t>
              </a:r>
              <a:r>
                <a:rPr lang="en-US" sz="1200" b="1" dirty="0" smtClean="0"/>
                <a:t>340,320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162212" y="4690061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7838304" y="4777460"/>
              <a:ext cx="728226" cy="122736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65956" y="4786316"/>
              <a:ext cx="484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55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9569" y="4083047"/>
              <a:ext cx="79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(380,270)</a:t>
              </a:r>
              <a:endParaRPr lang="en-US" sz="1200" b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7838304" y="4310759"/>
              <a:ext cx="355662" cy="38377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87135" y="4474368"/>
              <a:ext cx="83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346,280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725867" y="4794944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521388" y="4651842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7937630" y="5501480"/>
              <a:ext cx="173268" cy="22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736247" y="4573273"/>
              <a:ext cx="186070" cy="2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56718" y="4356716"/>
              <a:ext cx="89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401,275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581877" y="1723971"/>
              <a:ext cx="51935" cy="83055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320744" y="2000485"/>
              <a:ext cx="442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51</a:t>
              </a:r>
              <a:endParaRPr lang="en-US" sz="12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698499" y="1650509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3079" y="1467852"/>
              <a:ext cx="89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86,75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4354" y="2474293"/>
              <a:ext cx="1080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94,126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790863" y="2439496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72913" y="2083697"/>
              <a:ext cx="92364" cy="8312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04076" y="1900309"/>
              <a:ext cx="84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(</a:t>
              </a:r>
              <a:r>
                <a:rPr lang="en-US" sz="1200" b="1" dirty="0" smtClean="0"/>
                <a:t>90,110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266073" y="1442273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3942165" y="1529672"/>
              <a:ext cx="728226" cy="122736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69817" y="1538528"/>
              <a:ext cx="484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23430" y="835259"/>
              <a:ext cx="791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(130,60)</a:t>
              </a:r>
              <a:endParaRPr lang="en-US" sz="12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3942165" y="1062971"/>
              <a:ext cx="355662" cy="38377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90996" y="1226580"/>
              <a:ext cx="83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97,71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829728" y="1547156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25249" y="1404054"/>
              <a:ext cx="92364" cy="8312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16249" y="1377764"/>
              <a:ext cx="173268" cy="22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40108" y="1325485"/>
              <a:ext cx="186070" cy="2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60579" y="1108928"/>
              <a:ext cx="89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sz="1200" dirty="0" smtClean="0"/>
                <a:t>149,61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57088" y="2281513"/>
              <a:ext cx="173268" cy="220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1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5998173" y="3514424"/>
            <a:ext cx="868740" cy="43939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5982271" y="3946875"/>
            <a:ext cx="208368" cy="885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8736"/>
              </p:ext>
            </p:extLst>
          </p:nvPr>
        </p:nvGraphicFramePr>
        <p:xfrm>
          <a:off x="885306" y="5044012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3597"/>
              </p:ext>
            </p:extLst>
          </p:nvPr>
        </p:nvGraphicFramePr>
        <p:xfrm>
          <a:off x="922008" y="165117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74965"/>
              </p:ext>
            </p:extLst>
          </p:nvPr>
        </p:nvGraphicFramePr>
        <p:xfrm>
          <a:off x="3075654" y="1681777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590526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85628"/>
              </p:ext>
            </p:extLst>
          </p:nvPr>
        </p:nvGraphicFramePr>
        <p:xfrm>
          <a:off x="899021" y="332174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88944"/>
              </p:ext>
            </p:extLst>
          </p:nvPr>
        </p:nvGraphicFramePr>
        <p:xfrm>
          <a:off x="3037255" y="3272696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8519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84222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4233" y="848231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461" y="856747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080324" y="4360635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111487" y="4177247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80,300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6446417" y="3801400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462319" y="3859102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(110,260)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6348902" y="4530630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1687702" y="1782834"/>
            <a:ext cx="186070" cy="2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4038938" y="4021267"/>
            <a:ext cx="86904" cy="293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2445" y="865925"/>
            <a:ext cx="6854025" cy="547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0664452" y="1596141"/>
            <a:ext cx="868740" cy="439393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10524691" y="2133978"/>
            <a:ext cx="208368" cy="885791"/>
          </a:xfrm>
          <a:prstGeom prst="rect">
            <a:avLst/>
          </a:prstGeom>
        </p:spPr>
      </p:pic>
      <p:sp>
        <p:nvSpPr>
          <p:cNvPr id="157" name="Oval 156"/>
          <p:cNvSpPr/>
          <p:nvPr/>
        </p:nvSpPr>
        <p:spPr>
          <a:xfrm>
            <a:off x="10620507" y="2536127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0651670" y="2360690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500,150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11110942" y="1842990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0989408" y="1884347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(550,90)</a:t>
            </a:r>
            <a:endParaRPr lang="en-US" sz="1200" b="1" dirty="0"/>
          </a:p>
        </p:txBody>
      </p:sp>
      <p:sp>
        <p:nvSpPr>
          <p:cNvPr id="161" name="Rectangle 160"/>
          <p:cNvSpPr/>
          <p:nvPr/>
        </p:nvSpPr>
        <p:spPr>
          <a:xfrm>
            <a:off x="10904682" y="2773698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10603143" y="1617449"/>
            <a:ext cx="868740" cy="4393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10547486" y="2104799"/>
            <a:ext cx="208368" cy="8857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1" t="13461" r="77852" b="83999"/>
          <a:stretch/>
        </p:blipFill>
        <p:spPr>
          <a:xfrm>
            <a:off x="6014075" y="3474669"/>
            <a:ext cx="868740" cy="439393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7" t="16000" r="80876" b="77143"/>
          <a:stretch/>
        </p:blipFill>
        <p:spPr>
          <a:xfrm>
            <a:off x="5958418" y="3970728"/>
            <a:ext cx="208368" cy="885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9993" y="475521"/>
            <a:ext cx="21305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Regenerated Sketch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95"/>
              </p:ext>
            </p:extLst>
          </p:nvPr>
        </p:nvGraphicFramePr>
        <p:xfrm>
          <a:off x="885306" y="5044012"/>
          <a:ext cx="361823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43"/>
                <a:gridCol w="495617"/>
                <a:gridCol w="490855"/>
                <a:gridCol w="590867"/>
                <a:gridCol w="586105"/>
                <a:gridCol w="936943"/>
              </a:tblGrid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Stroke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Pos.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X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Y Offset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Jigsaw Element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260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73597"/>
              </p:ext>
            </p:extLst>
          </p:nvPr>
        </p:nvGraphicFramePr>
        <p:xfrm>
          <a:off x="922008" y="165117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74965"/>
              </p:ext>
            </p:extLst>
          </p:nvPr>
        </p:nvGraphicFramePr>
        <p:xfrm>
          <a:off x="3075654" y="1681777"/>
          <a:ext cx="1384606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652780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1753680" y="4590526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Offset Map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5164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55785" y="1157369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Mean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85628"/>
              </p:ext>
            </p:extLst>
          </p:nvPr>
        </p:nvGraphicFramePr>
        <p:xfrm>
          <a:off x="899021" y="3321743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88944"/>
              </p:ext>
            </p:extLst>
          </p:nvPr>
        </p:nvGraphicFramePr>
        <p:xfrm>
          <a:off x="3037255" y="3272696"/>
          <a:ext cx="1487794" cy="1100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13"/>
                <a:gridCol w="365913"/>
                <a:gridCol w="755968"/>
              </a:tblGrid>
              <a:tr h="359014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725164" y="2851955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855785" y="2842227"/>
            <a:ext cx="18814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 Variance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84233" y="848231"/>
            <a:ext cx="252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Compatibility Matrix (C)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4461" y="856747"/>
            <a:ext cx="4177512" cy="363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040568" y="4344732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111487" y="4177247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75,305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3" name="Oval 72"/>
          <p:cNvSpPr/>
          <p:nvPr/>
        </p:nvSpPr>
        <p:spPr>
          <a:xfrm>
            <a:off x="6430515" y="3769596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414613" y="3811396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(115,255)</a:t>
            </a:r>
            <a:endParaRPr lang="en-US" sz="1200" b="1" dirty="0"/>
          </a:p>
        </p:txBody>
      </p:sp>
      <p:sp>
        <p:nvSpPr>
          <p:cNvPr id="82" name="Rectangle 81"/>
          <p:cNvSpPr/>
          <p:nvPr/>
        </p:nvSpPr>
        <p:spPr>
          <a:xfrm>
            <a:off x="6348902" y="4530630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20507" y="2464568"/>
            <a:ext cx="92364" cy="8312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0651670" y="2289131"/>
            <a:ext cx="8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</a:t>
            </a:r>
            <a:r>
              <a:rPr lang="en-US" sz="1200" b="1" dirty="0" smtClean="0"/>
              <a:t>505,145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24" name="Oval 123"/>
          <p:cNvSpPr/>
          <p:nvPr/>
        </p:nvSpPr>
        <p:spPr>
          <a:xfrm>
            <a:off x="11074186" y="1894953"/>
            <a:ext cx="92364" cy="83127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967583" y="1942079"/>
            <a:ext cx="79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(545,95)</a:t>
            </a:r>
            <a:endParaRPr lang="en-US" sz="1200" b="1" dirty="0"/>
          </a:p>
        </p:txBody>
      </p:sp>
      <p:sp>
        <p:nvSpPr>
          <p:cNvPr id="133" name="Rectangle 132"/>
          <p:cNvSpPr/>
          <p:nvPr/>
        </p:nvSpPr>
        <p:spPr>
          <a:xfrm>
            <a:off x="11687702" y="1817670"/>
            <a:ext cx="186070" cy="233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904682" y="2702139"/>
            <a:ext cx="173268" cy="220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16000" r="80609" b="77143"/>
          <a:stretch/>
        </p:blipFill>
        <p:spPr>
          <a:xfrm>
            <a:off x="14038938" y="4021267"/>
            <a:ext cx="86904" cy="2933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52445" y="865925"/>
            <a:ext cx="6854025" cy="5479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484</Words>
  <Application>Microsoft Office PowerPoint</Application>
  <PresentationFormat>Widescreen</PresentationFormat>
  <Paragraphs>264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KARAMAN</dc:creator>
  <cp:lastModifiedBy>KARAMAN</cp:lastModifiedBy>
  <cp:revision>163</cp:revision>
  <dcterms:created xsi:type="dcterms:W3CDTF">2016-11-11T20:42:00Z</dcterms:created>
  <dcterms:modified xsi:type="dcterms:W3CDTF">2016-12-20T18:58:48Z</dcterms:modified>
</cp:coreProperties>
</file>