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4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9771" autoAdjust="0"/>
  </p:normalViewPr>
  <p:slideViewPr>
    <p:cSldViewPr snapToGrid="0">
      <p:cViewPr varScale="1">
        <p:scale>
          <a:sx n="117" d="100"/>
          <a:sy n="117" d="100"/>
        </p:scale>
        <p:origin x="-26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F8B04-4E9C-4D4D-88B1-7194E627B30A}" type="doc">
      <dgm:prSet loTypeId="urn:microsoft.com/office/officeart/2008/layout/NameandTitleOrganizational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D09BB324-C6FD-4553-A418-F732954B5494}">
      <dgm:prSet phldrT="[Metin]"/>
      <dgm:spPr/>
      <dgm:t>
        <a:bodyPr/>
        <a:lstStyle/>
        <a:p>
          <a:pPr algn="ctr"/>
          <a:r>
            <a:rPr lang="tr-TR" dirty="0" smtClean="0"/>
            <a:t>Kişisel </a:t>
          </a:r>
          <a:r>
            <a:rPr lang="tr-TR" dirty="0" err="1" smtClean="0"/>
            <a:t>Blog</a:t>
          </a:r>
          <a:endParaRPr lang="tr-TR" baseline="-25000" dirty="0"/>
        </a:p>
      </dgm:t>
    </dgm:pt>
    <dgm:pt modelId="{BF86B471-0775-477E-89F2-1D7A7A023269}" type="parTrans" cxnId="{11D501F7-3AB0-469E-A492-771400922452}">
      <dgm:prSet/>
      <dgm:spPr/>
      <dgm:t>
        <a:bodyPr/>
        <a:lstStyle/>
        <a:p>
          <a:endParaRPr lang="tr-TR"/>
        </a:p>
      </dgm:t>
    </dgm:pt>
    <dgm:pt modelId="{A96D31F2-F30C-45CD-B579-6A5F52A3C5E6}" type="sibTrans" cxnId="{11D501F7-3AB0-469E-A492-771400922452}">
      <dgm:prSet/>
      <dgm:spPr/>
      <dgm:t>
        <a:bodyPr/>
        <a:lstStyle/>
        <a:p>
          <a:pPr algn="l"/>
          <a:r>
            <a:rPr lang="tr-TR" dirty="0" smtClean="0"/>
            <a:t>1.0</a:t>
          </a:r>
          <a:endParaRPr lang="tr-TR" dirty="0"/>
        </a:p>
      </dgm:t>
    </dgm:pt>
    <dgm:pt modelId="{A905DB41-7664-4298-9C96-AC2F9523208E}">
      <dgm:prSet phldrT="[Metin]"/>
      <dgm:spPr/>
      <dgm:t>
        <a:bodyPr/>
        <a:lstStyle/>
        <a:p>
          <a:pPr algn="ctr"/>
          <a:r>
            <a:rPr lang="tr-TR" dirty="0" smtClean="0"/>
            <a:t>Yönetici</a:t>
          </a:r>
          <a:endParaRPr lang="tr-TR" baseline="-25000" dirty="0"/>
        </a:p>
      </dgm:t>
    </dgm:pt>
    <dgm:pt modelId="{4537E3A4-9652-4862-AD22-646CD24588BA}" type="parTrans" cxnId="{FBEE21EE-2251-4668-A3F6-30B5F1796BCE}">
      <dgm:prSet/>
      <dgm:spPr/>
      <dgm:t>
        <a:bodyPr/>
        <a:lstStyle/>
        <a:p>
          <a:pPr algn="l"/>
          <a:endParaRPr lang="tr-TR"/>
        </a:p>
      </dgm:t>
    </dgm:pt>
    <dgm:pt modelId="{9858F3A6-4DE7-44D1-B488-8ACE524787C2}" type="sibTrans" cxnId="{FBEE21EE-2251-4668-A3F6-30B5F1796BCE}">
      <dgm:prSet/>
      <dgm:spPr/>
      <dgm:t>
        <a:bodyPr/>
        <a:lstStyle/>
        <a:p>
          <a:pPr algn="l"/>
          <a:r>
            <a:rPr lang="tr-TR" dirty="0" smtClean="0"/>
            <a:t>2.0</a:t>
          </a:r>
          <a:endParaRPr lang="tr-TR" dirty="0"/>
        </a:p>
      </dgm:t>
    </dgm:pt>
    <dgm:pt modelId="{F7198DB6-1654-4CFE-9C20-96474A34334E}">
      <dgm:prSet phldrT="[Metin]"/>
      <dgm:spPr/>
      <dgm:t>
        <a:bodyPr/>
        <a:lstStyle/>
        <a:p>
          <a:pPr algn="ctr"/>
          <a:r>
            <a:rPr lang="tr-TR" dirty="0" smtClean="0"/>
            <a:t>Ziyaretçi</a:t>
          </a:r>
          <a:endParaRPr lang="tr-TR" baseline="-25000" dirty="0"/>
        </a:p>
      </dgm:t>
    </dgm:pt>
    <dgm:pt modelId="{C246F5F4-F7AC-484B-A097-3B8A865F41A1}" type="parTrans" cxnId="{E702B674-AD68-4520-B27A-467337F20B29}">
      <dgm:prSet/>
      <dgm:spPr/>
      <dgm:t>
        <a:bodyPr/>
        <a:lstStyle/>
        <a:p>
          <a:pPr algn="l"/>
          <a:endParaRPr lang="tr-TR"/>
        </a:p>
      </dgm:t>
    </dgm:pt>
    <dgm:pt modelId="{C1C9DB1C-2BA1-44D6-8E44-365E05662309}" type="sibTrans" cxnId="{E702B674-AD68-4520-B27A-467337F20B29}">
      <dgm:prSet/>
      <dgm:spPr/>
      <dgm:t>
        <a:bodyPr/>
        <a:lstStyle/>
        <a:p>
          <a:pPr algn="l"/>
          <a:r>
            <a:rPr lang="tr-TR" dirty="0" smtClean="0"/>
            <a:t>3.0</a:t>
          </a:r>
          <a:endParaRPr lang="tr-TR" dirty="0"/>
        </a:p>
      </dgm:t>
    </dgm:pt>
    <dgm:pt modelId="{8589E8AE-7A39-4F96-8BE4-DABFEBB9E204}">
      <dgm:prSet phldrT="[Metin]"/>
      <dgm:spPr/>
      <dgm:t>
        <a:bodyPr/>
        <a:lstStyle/>
        <a:p>
          <a:pPr algn="l"/>
          <a:r>
            <a:rPr lang="tr-TR" dirty="0" smtClean="0"/>
            <a:t>Makale Ekle</a:t>
          </a:r>
          <a:endParaRPr lang="tr-TR" baseline="-25000" dirty="0" smtClean="0"/>
        </a:p>
      </dgm:t>
    </dgm:pt>
    <dgm:pt modelId="{48700408-61F3-47D2-B6A9-6E8A68B1EE84}" type="parTrans" cxnId="{F11F5184-38A6-45B2-817D-2DBFD7A30D01}">
      <dgm:prSet/>
      <dgm:spPr/>
      <dgm:t>
        <a:bodyPr/>
        <a:lstStyle/>
        <a:p>
          <a:pPr algn="l"/>
          <a:endParaRPr lang="tr-TR"/>
        </a:p>
      </dgm:t>
    </dgm:pt>
    <dgm:pt modelId="{59AF0031-614A-45EC-B6C6-3F7CCC35F863}" type="sibTrans" cxnId="{F11F5184-38A6-45B2-817D-2DBFD7A30D01}">
      <dgm:prSet/>
      <dgm:spPr/>
      <dgm:t>
        <a:bodyPr/>
        <a:lstStyle/>
        <a:p>
          <a:pPr algn="l"/>
          <a:r>
            <a:rPr lang="tr-TR" dirty="0" smtClean="0"/>
            <a:t>2.1.1</a:t>
          </a:r>
          <a:endParaRPr lang="tr-TR" dirty="0"/>
        </a:p>
      </dgm:t>
    </dgm:pt>
    <dgm:pt modelId="{37A510EB-8119-4716-B62D-15DF8D93BA1C}">
      <dgm:prSet phldrT="[Metin]"/>
      <dgm:spPr/>
      <dgm:t>
        <a:bodyPr/>
        <a:lstStyle/>
        <a:p>
          <a:pPr algn="l"/>
          <a:r>
            <a:rPr lang="tr-TR" dirty="0" smtClean="0"/>
            <a:t>Makale Sil</a:t>
          </a:r>
          <a:endParaRPr lang="tr-TR" baseline="-25000" dirty="0"/>
        </a:p>
      </dgm:t>
    </dgm:pt>
    <dgm:pt modelId="{6C2C4623-8698-4C30-AEE6-88A183DF427B}" type="parTrans" cxnId="{654F570A-DC16-4BA1-B927-60F400D11492}">
      <dgm:prSet/>
      <dgm:spPr/>
      <dgm:t>
        <a:bodyPr/>
        <a:lstStyle/>
        <a:p>
          <a:pPr algn="l"/>
          <a:endParaRPr lang="tr-TR"/>
        </a:p>
      </dgm:t>
    </dgm:pt>
    <dgm:pt modelId="{E7B05799-F9D7-4F33-9CC0-62439E0422E7}" type="sibTrans" cxnId="{654F570A-DC16-4BA1-B927-60F400D11492}">
      <dgm:prSet/>
      <dgm:spPr/>
      <dgm:t>
        <a:bodyPr/>
        <a:lstStyle/>
        <a:p>
          <a:pPr algn="l"/>
          <a:r>
            <a:rPr lang="tr-TR" dirty="0" smtClean="0"/>
            <a:t>2.1.2</a:t>
          </a:r>
          <a:endParaRPr lang="tr-TR" dirty="0"/>
        </a:p>
      </dgm:t>
    </dgm:pt>
    <dgm:pt modelId="{89E13DF5-B5EB-4AB0-9B4C-A80AECD0527B}">
      <dgm:prSet phldrT="[Metin]"/>
      <dgm:spPr/>
      <dgm:t>
        <a:bodyPr/>
        <a:lstStyle/>
        <a:p>
          <a:pPr algn="l"/>
          <a:r>
            <a:rPr lang="tr-TR" dirty="0" smtClean="0"/>
            <a:t>Makale Güncelle</a:t>
          </a:r>
          <a:endParaRPr lang="tr-TR" baseline="-25000" dirty="0"/>
        </a:p>
      </dgm:t>
    </dgm:pt>
    <dgm:pt modelId="{504249E1-525A-440D-A9BF-3D6F8BB356A5}" type="parTrans" cxnId="{F2B90FD1-661A-4FBE-8D82-B5CFFF846A23}">
      <dgm:prSet/>
      <dgm:spPr/>
      <dgm:t>
        <a:bodyPr/>
        <a:lstStyle/>
        <a:p>
          <a:pPr algn="l"/>
          <a:endParaRPr lang="tr-TR"/>
        </a:p>
      </dgm:t>
    </dgm:pt>
    <dgm:pt modelId="{9875196B-DB6E-4D70-BD5B-3794611CDB61}" type="sibTrans" cxnId="{F2B90FD1-661A-4FBE-8D82-B5CFFF846A23}">
      <dgm:prSet/>
      <dgm:spPr/>
      <dgm:t>
        <a:bodyPr/>
        <a:lstStyle/>
        <a:p>
          <a:pPr algn="l"/>
          <a:r>
            <a:rPr lang="tr-TR" dirty="0" smtClean="0"/>
            <a:t>2.1.3</a:t>
          </a:r>
          <a:endParaRPr lang="tr-TR" dirty="0"/>
        </a:p>
      </dgm:t>
    </dgm:pt>
    <dgm:pt modelId="{D8E140AE-3D8C-4488-9E75-278BEC9B5977}">
      <dgm:prSet phldrT="[Metin]"/>
      <dgm:spPr/>
      <dgm:t>
        <a:bodyPr/>
        <a:lstStyle/>
        <a:p>
          <a:pPr algn="l"/>
          <a:r>
            <a:rPr lang="tr-TR" dirty="0" smtClean="0"/>
            <a:t>Yorum Onayla</a:t>
          </a:r>
          <a:endParaRPr lang="tr-TR" baseline="-25000" dirty="0"/>
        </a:p>
      </dgm:t>
    </dgm:pt>
    <dgm:pt modelId="{4D93F74A-D479-470B-BB3A-72BC2CE3AFC7}" type="parTrans" cxnId="{6839D73F-930F-4B96-8472-E69F03F3E33A}">
      <dgm:prSet/>
      <dgm:spPr/>
      <dgm:t>
        <a:bodyPr/>
        <a:lstStyle/>
        <a:p>
          <a:pPr algn="l"/>
          <a:endParaRPr lang="tr-TR"/>
        </a:p>
      </dgm:t>
    </dgm:pt>
    <dgm:pt modelId="{F34E4EA3-EDF0-48A4-9ECC-AF49023215F6}" type="sibTrans" cxnId="{6839D73F-930F-4B96-8472-E69F03F3E33A}">
      <dgm:prSet/>
      <dgm:spPr/>
      <dgm:t>
        <a:bodyPr/>
        <a:lstStyle/>
        <a:p>
          <a:pPr algn="l"/>
          <a:r>
            <a:rPr lang="tr-TR" dirty="0" smtClean="0"/>
            <a:t>2.2.1</a:t>
          </a:r>
          <a:endParaRPr lang="tr-TR" dirty="0"/>
        </a:p>
      </dgm:t>
    </dgm:pt>
    <dgm:pt modelId="{B65D152F-019F-47B7-BBAB-5653AB6A67A7}">
      <dgm:prSet phldrT="[Metin]"/>
      <dgm:spPr/>
      <dgm:t>
        <a:bodyPr/>
        <a:lstStyle/>
        <a:p>
          <a:pPr algn="l"/>
          <a:r>
            <a:rPr lang="tr-TR" dirty="0" smtClean="0"/>
            <a:t>Yorum Sil</a:t>
          </a:r>
          <a:endParaRPr lang="tr-TR" baseline="-25000" dirty="0"/>
        </a:p>
      </dgm:t>
    </dgm:pt>
    <dgm:pt modelId="{F8B315DD-CCC6-4FC7-8CC8-6F5D4473376A}" type="parTrans" cxnId="{615D087D-EC2A-40AD-A44B-C567B8601F7D}">
      <dgm:prSet/>
      <dgm:spPr/>
      <dgm:t>
        <a:bodyPr/>
        <a:lstStyle/>
        <a:p>
          <a:pPr algn="l"/>
          <a:endParaRPr lang="tr-TR"/>
        </a:p>
      </dgm:t>
    </dgm:pt>
    <dgm:pt modelId="{5AB88EC5-8971-41B7-8064-D40FEC55BE93}" type="sibTrans" cxnId="{615D087D-EC2A-40AD-A44B-C567B8601F7D}">
      <dgm:prSet/>
      <dgm:spPr/>
      <dgm:t>
        <a:bodyPr/>
        <a:lstStyle/>
        <a:p>
          <a:pPr algn="l"/>
          <a:r>
            <a:rPr lang="tr-TR" dirty="0" smtClean="0"/>
            <a:t>2.2.2</a:t>
          </a:r>
          <a:endParaRPr lang="tr-TR" dirty="0"/>
        </a:p>
      </dgm:t>
    </dgm:pt>
    <dgm:pt modelId="{533E1639-F47D-4490-AC48-829D25417314}">
      <dgm:prSet phldrT="[Metin]"/>
      <dgm:spPr/>
      <dgm:t>
        <a:bodyPr/>
        <a:lstStyle/>
        <a:p>
          <a:pPr algn="l"/>
          <a:r>
            <a:rPr lang="tr-TR" dirty="0" smtClean="0"/>
            <a:t>Yorum Güncelle</a:t>
          </a:r>
          <a:endParaRPr lang="tr-TR" baseline="-25000" dirty="0"/>
        </a:p>
      </dgm:t>
    </dgm:pt>
    <dgm:pt modelId="{734F5757-16D9-4650-AF96-8AF01DBC3D41}" type="parTrans" cxnId="{571A7B4F-AC4D-435A-AE97-8915D730069F}">
      <dgm:prSet/>
      <dgm:spPr/>
      <dgm:t>
        <a:bodyPr/>
        <a:lstStyle/>
        <a:p>
          <a:pPr algn="l"/>
          <a:endParaRPr lang="tr-TR"/>
        </a:p>
      </dgm:t>
    </dgm:pt>
    <dgm:pt modelId="{D44DB53E-3BDE-49F9-97DC-3F16080A30AD}" type="sibTrans" cxnId="{571A7B4F-AC4D-435A-AE97-8915D730069F}">
      <dgm:prSet/>
      <dgm:spPr/>
      <dgm:t>
        <a:bodyPr/>
        <a:lstStyle/>
        <a:p>
          <a:pPr algn="l"/>
          <a:r>
            <a:rPr lang="tr-TR" dirty="0" smtClean="0"/>
            <a:t>2.2.3</a:t>
          </a:r>
          <a:endParaRPr lang="tr-TR" dirty="0"/>
        </a:p>
      </dgm:t>
    </dgm:pt>
    <dgm:pt modelId="{4E5BA817-AC97-4F63-84AA-A233E9052D5D}">
      <dgm:prSet phldrT="[Metin]"/>
      <dgm:spPr/>
      <dgm:t>
        <a:bodyPr/>
        <a:lstStyle/>
        <a:p>
          <a:pPr algn="l"/>
          <a:r>
            <a:rPr lang="tr-TR" dirty="0" smtClean="0"/>
            <a:t>Yorum Oku     </a:t>
          </a:r>
          <a:r>
            <a:rPr lang="tr-TR" baseline="-25000" dirty="0" smtClean="0"/>
            <a:t>3.2</a:t>
          </a:r>
          <a:endParaRPr lang="tr-TR" baseline="-25000" dirty="0"/>
        </a:p>
      </dgm:t>
    </dgm:pt>
    <dgm:pt modelId="{FFB2719B-D077-4131-918A-013260B29988}" type="parTrans" cxnId="{42AA619D-86A4-4781-B0EA-9CFA5207453E}">
      <dgm:prSet/>
      <dgm:spPr/>
      <dgm:t>
        <a:bodyPr/>
        <a:lstStyle/>
        <a:p>
          <a:pPr algn="l"/>
          <a:endParaRPr lang="tr-TR"/>
        </a:p>
      </dgm:t>
    </dgm:pt>
    <dgm:pt modelId="{DE565656-0AE7-483D-9CF1-020F90F9D173}" type="sibTrans" cxnId="{42AA619D-86A4-4781-B0EA-9CFA5207453E}">
      <dgm:prSet/>
      <dgm:spPr/>
      <dgm:t>
        <a:bodyPr/>
        <a:lstStyle/>
        <a:p>
          <a:pPr algn="l"/>
          <a:r>
            <a:rPr lang="tr-TR" dirty="0" smtClean="0"/>
            <a:t>3.2</a:t>
          </a:r>
          <a:endParaRPr lang="tr-TR" dirty="0"/>
        </a:p>
      </dgm:t>
    </dgm:pt>
    <dgm:pt modelId="{F8E54155-6523-4925-A9E4-834A8DC67A18}">
      <dgm:prSet phldrT="[Metin]"/>
      <dgm:spPr/>
      <dgm:t>
        <a:bodyPr/>
        <a:lstStyle/>
        <a:p>
          <a:pPr algn="l"/>
          <a:r>
            <a:rPr lang="tr-TR" dirty="0" smtClean="0"/>
            <a:t>Yorum Yaz </a:t>
          </a:r>
          <a:r>
            <a:rPr lang="tr-TR" baseline="-25000" dirty="0" smtClean="0"/>
            <a:t>3.3</a:t>
          </a:r>
          <a:endParaRPr lang="tr-TR" baseline="-25000" dirty="0"/>
        </a:p>
      </dgm:t>
    </dgm:pt>
    <dgm:pt modelId="{AC36920A-769F-49AD-BBFB-2968F96B38A7}" type="parTrans" cxnId="{53EAC021-7D9E-4497-8B46-9EC18D70DB81}">
      <dgm:prSet/>
      <dgm:spPr/>
      <dgm:t>
        <a:bodyPr/>
        <a:lstStyle/>
        <a:p>
          <a:pPr algn="l"/>
          <a:endParaRPr lang="tr-TR"/>
        </a:p>
      </dgm:t>
    </dgm:pt>
    <dgm:pt modelId="{5DE5F984-2116-4C0C-97C1-1D1E5E640528}" type="sibTrans" cxnId="{53EAC021-7D9E-4497-8B46-9EC18D70DB81}">
      <dgm:prSet/>
      <dgm:spPr/>
      <dgm:t>
        <a:bodyPr/>
        <a:lstStyle/>
        <a:p>
          <a:pPr algn="l"/>
          <a:r>
            <a:rPr lang="tr-TR" dirty="0" smtClean="0"/>
            <a:t>3.3</a:t>
          </a:r>
          <a:endParaRPr lang="tr-TR" dirty="0"/>
        </a:p>
      </dgm:t>
    </dgm:pt>
    <dgm:pt modelId="{9661BE61-3BFB-44AA-838E-7B124A199A13}">
      <dgm:prSet phldrT="[Metin]"/>
      <dgm:spPr/>
      <dgm:t>
        <a:bodyPr/>
        <a:lstStyle/>
        <a:p>
          <a:pPr algn="l"/>
          <a:r>
            <a:rPr lang="tr-TR" dirty="0" smtClean="0"/>
            <a:t>Makale Oku</a:t>
          </a:r>
          <a:endParaRPr lang="tr-TR" baseline="-25000" dirty="0"/>
        </a:p>
      </dgm:t>
    </dgm:pt>
    <dgm:pt modelId="{A06E4BD8-48FC-4F6D-B941-80C1F3DF52D7}" type="parTrans" cxnId="{5FC1B6FD-2E4F-43EF-9547-47CE78FDDE9D}">
      <dgm:prSet/>
      <dgm:spPr/>
      <dgm:t>
        <a:bodyPr/>
        <a:lstStyle/>
        <a:p>
          <a:pPr algn="l"/>
          <a:endParaRPr lang="tr-TR"/>
        </a:p>
      </dgm:t>
    </dgm:pt>
    <dgm:pt modelId="{2FFCBAC4-3E0C-4BFC-AD97-022D0C515278}" type="sibTrans" cxnId="{5FC1B6FD-2E4F-43EF-9547-47CE78FDDE9D}">
      <dgm:prSet/>
      <dgm:spPr/>
      <dgm:t>
        <a:bodyPr/>
        <a:lstStyle/>
        <a:p>
          <a:pPr algn="l"/>
          <a:r>
            <a:rPr lang="tr-TR" dirty="0" smtClean="0"/>
            <a:t>3.1</a:t>
          </a:r>
          <a:endParaRPr lang="tr-TR" dirty="0"/>
        </a:p>
      </dgm:t>
    </dgm:pt>
    <dgm:pt modelId="{F1C21C9B-6A47-4B72-BE60-9C4964F29BE6}">
      <dgm:prSet phldrT="[Metin]"/>
      <dgm:spPr/>
      <dgm:t>
        <a:bodyPr/>
        <a:lstStyle/>
        <a:p>
          <a:pPr algn="l"/>
          <a:r>
            <a:rPr lang="tr-TR" dirty="0" smtClean="0"/>
            <a:t>Makale Paylaş </a:t>
          </a:r>
          <a:r>
            <a:rPr lang="tr-TR" baseline="-25000" dirty="0" smtClean="0"/>
            <a:t>3.4</a:t>
          </a:r>
          <a:endParaRPr lang="tr-TR" baseline="-25000" dirty="0"/>
        </a:p>
      </dgm:t>
    </dgm:pt>
    <dgm:pt modelId="{4F26739B-A90D-4FB9-B01E-22A0ED22A730}" type="parTrans" cxnId="{05D1B8C2-A0E5-4DDF-9247-D2E8F97AB5DF}">
      <dgm:prSet/>
      <dgm:spPr/>
      <dgm:t>
        <a:bodyPr/>
        <a:lstStyle/>
        <a:p>
          <a:pPr algn="l"/>
          <a:endParaRPr lang="tr-TR"/>
        </a:p>
      </dgm:t>
    </dgm:pt>
    <dgm:pt modelId="{E22AD6AC-53ED-423A-AC66-040A765A6C8C}" type="sibTrans" cxnId="{05D1B8C2-A0E5-4DDF-9247-D2E8F97AB5DF}">
      <dgm:prSet/>
      <dgm:spPr/>
      <dgm:t>
        <a:bodyPr/>
        <a:lstStyle/>
        <a:p>
          <a:pPr algn="l"/>
          <a:r>
            <a:rPr lang="tr-TR" dirty="0" smtClean="0"/>
            <a:t>3.4</a:t>
          </a:r>
          <a:endParaRPr lang="tr-TR" dirty="0"/>
        </a:p>
      </dgm:t>
    </dgm:pt>
    <dgm:pt modelId="{E36A11BC-95B9-4DEF-ADF2-FDEBF22C9DB0}">
      <dgm:prSet phldrT="[Metin]"/>
      <dgm:spPr/>
      <dgm:t>
        <a:bodyPr/>
        <a:lstStyle/>
        <a:p>
          <a:pPr algn="ctr"/>
          <a:r>
            <a:rPr lang="tr-TR" baseline="0" dirty="0" smtClean="0"/>
            <a:t>Makale</a:t>
          </a:r>
          <a:endParaRPr lang="tr-TR" baseline="0" dirty="0"/>
        </a:p>
      </dgm:t>
    </dgm:pt>
    <dgm:pt modelId="{BC6D7DCD-AA6E-4766-B9FD-DF41DABB3CC6}" type="parTrans" cxnId="{95685F87-D2FA-409C-94E6-771BC975B8B1}">
      <dgm:prSet/>
      <dgm:spPr/>
      <dgm:t>
        <a:bodyPr/>
        <a:lstStyle/>
        <a:p>
          <a:pPr algn="l"/>
          <a:endParaRPr lang="tr-TR"/>
        </a:p>
      </dgm:t>
    </dgm:pt>
    <dgm:pt modelId="{914913EB-A00D-4F04-A72B-2A36E140CA42}" type="sibTrans" cxnId="{95685F87-D2FA-409C-94E6-771BC975B8B1}">
      <dgm:prSet/>
      <dgm:spPr/>
      <dgm:t>
        <a:bodyPr/>
        <a:lstStyle/>
        <a:p>
          <a:pPr algn="l"/>
          <a:r>
            <a:rPr lang="tr-TR" dirty="0" smtClean="0"/>
            <a:t>2.1</a:t>
          </a:r>
          <a:endParaRPr lang="tr-TR" dirty="0"/>
        </a:p>
      </dgm:t>
    </dgm:pt>
    <dgm:pt modelId="{0E9EFA51-AFB9-4496-8E26-8CFA7231F7D6}">
      <dgm:prSet phldrT="[Metin]"/>
      <dgm:spPr/>
      <dgm:t>
        <a:bodyPr/>
        <a:lstStyle/>
        <a:p>
          <a:pPr algn="ctr"/>
          <a:r>
            <a:rPr lang="tr-TR" baseline="0" dirty="0" smtClean="0"/>
            <a:t>Yorum</a:t>
          </a:r>
          <a:endParaRPr lang="tr-TR" baseline="0" dirty="0"/>
        </a:p>
      </dgm:t>
    </dgm:pt>
    <dgm:pt modelId="{70F254AB-4E76-4C99-A819-AA348A8745B0}" type="parTrans" cxnId="{7233C46D-6FDD-4C30-8C33-A21788168BFB}">
      <dgm:prSet/>
      <dgm:spPr/>
      <dgm:t>
        <a:bodyPr/>
        <a:lstStyle/>
        <a:p>
          <a:pPr algn="l"/>
          <a:endParaRPr lang="tr-TR"/>
        </a:p>
      </dgm:t>
    </dgm:pt>
    <dgm:pt modelId="{808517AE-B58C-4595-9900-F7DE8505079C}" type="sibTrans" cxnId="{7233C46D-6FDD-4C30-8C33-A21788168BFB}">
      <dgm:prSet/>
      <dgm:spPr/>
      <dgm:t>
        <a:bodyPr/>
        <a:lstStyle/>
        <a:p>
          <a:pPr algn="l"/>
          <a:r>
            <a:rPr lang="tr-TR" dirty="0" smtClean="0"/>
            <a:t>2.2</a:t>
          </a:r>
        </a:p>
      </dgm:t>
    </dgm:pt>
    <dgm:pt modelId="{DA011C9A-CE82-4181-8F5B-6933F790B94F}" type="pres">
      <dgm:prSet presAssocID="{5D6F8B04-4E9C-4D4D-88B1-7194E627B30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tr-TR"/>
        </a:p>
      </dgm:t>
    </dgm:pt>
    <dgm:pt modelId="{C18D6CCE-3B8E-4A01-9A44-43F770E57B90}" type="pres">
      <dgm:prSet presAssocID="{D09BB324-C6FD-4553-A418-F732954B5494}" presName="hierRoot1" presStyleCnt="0">
        <dgm:presLayoutVars>
          <dgm:hierBranch val="init"/>
        </dgm:presLayoutVars>
      </dgm:prSet>
      <dgm:spPr/>
    </dgm:pt>
    <dgm:pt modelId="{6A9AC11E-15D4-4445-B8D0-DCB01571311A}" type="pres">
      <dgm:prSet presAssocID="{D09BB324-C6FD-4553-A418-F732954B5494}" presName="rootComposite1" presStyleCnt="0"/>
      <dgm:spPr/>
    </dgm:pt>
    <dgm:pt modelId="{7D5E766A-4DB9-4964-8B59-CD59CD85DAE3}" type="pres">
      <dgm:prSet presAssocID="{D09BB324-C6FD-4553-A418-F732954B5494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EE72C551-3B68-4800-90E6-C072F0D82BA7}" type="pres">
      <dgm:prSet presAssocID="{D09BB324-C6FD-4553-A418-F732954B5494}" presName="titleText1" presStyleLbl="fgAcc0" presStyleIdx="0" presStyleCnt="1" custScaleX="28761" custScaleY="79517" custLinFactNeighborX="24277" custLinFactNeighborY="6322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EA936402-3865-44C5-90A9-363A079BA071}" type="pres">
      <dgm:prSet presAssocID="{D09BB324-C6FD-4553-A418-F732954B5494}" presName="rootConnector1" presStyleLbl="node1" presStyleIdx="0" presStyleCnt="14"/>
      <dgm:spPr/>
      <dgm:t>
        <a:bodyPr/>
        <a:lstStyle/>
        <a:p>
          <a:endParaRPr lang="tr-TR"/>
        </a:p>
      </dgm:t>
    </dgm:pt>
    <dgm:pt modelId="{3E424EBF-C1C3-4E8D-9BD5-DB76500A6D9F}" type="pres">
      <dgm:prSet presAssocID="{D09BB324-C6FD-4553-A418-F732954B5494}" presName="hierChild2" presStyleCnt="0"/>
      <dgm:spPr/>
    </dgm:pt>
    <dgm:pt modelId="{42E66AF9-5DDD-4A4E-B6C8-FDD140D62873}" type="pres">
      <dgm:prSet presAssocID="{4537E3A4-9652-4862-AD22-646CD24588BA}" presName="Name37" presStyleLbl="parChTrans1D2" presStyleIdx="0" presStyleCnt="2"/>
      <dgm:spPr/>
      <dgm:t>
        <a:bodyPr/>
        <a:lstStyle/>
        <a:p>
          <a:endParaRPr lang="tr-TR"/>
        </a:p>
      </dgm:t>
    </dgm:pt>
    <dgm:pt modelId="{96203B97-19BC-4ECC-BCFB-00E256F2DF58}" type="pres">
      <dgm:prSet presAssocID="{A905DB41-7664-4298-9C96-AC2F9523208E}" presName="hierRoot2" presStyleCnt="0">
        <dgm:presLayoutVars>
          <dgm:hierBranch/>
        </dgm:presLayoutVars>
      </dgm:prSet>
      <dgm:spPr/>
    </dgm:pt>
    <dgm:pt modelId="{B6F8D457-9E04-449F-9B9C-1901DF223392}" type="pres">
      <dgm:prSet presAssocID="{A905DB41-7664-4298-9C96-AC2F9523208E}" presName="rootComposite" presStyleCnt="0"/>
      <dgm:spPr/>
    </dgm:pt>
    <dgm:pt modelId="{A05CF574-3438-4691-BF06-02525D7D2E21}" type="pres">
      <dgm:prSet presAssocID="{A905DB41-7664-4298-9C96-AC2F9523208E}" presName="rootText" presStyleLbl="node1" presStyleIdx="0" presStyleCnt="14" custLinFactNeighborX="-36585" custLinFactNeighborY="-30765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77F4B233-54A2-4C47-9288-43C2D83563F4}" type="pres">
      <dgm:prSet presAssocID="{A905DB41-7664-4298-9C96-AC2F9523208E}" presName="titleText2" presStyleLbl="fgAcc1" presStyleIdx="0" presStyleCnt="14" custScaleX="31658" custLinFactY="-3172" custLinFactNeighborX="-1809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5E8AE29D-25EA-4C9A-8C2D-CD0168A79B9A}" type="pres">
      <dgm:prSet presAssocID="{A905DB41-7664-4298-9C96-AC2F9523208E}" presName="rootConnector" presStyleLbl="node2" presStyleIdx="0" presStyleCnt="0"/>
      <dgm:spPr/>
      <dgm:t>
        <a:bodyPr/>
        <a:lstStyle/>
        <a:p>
          <a:endParaRPr lang="tr-TR"/>
        </a:p>
      </dgm:t>
    </dgm:pt>
    <dgm:pt modelId="{078D03A2-5766-446B-8C80-8BBCBEA885B9}" type="pres">
      <dgm:prSet presAssocID="{A905DB41-7664-4298-9C96-AC2F9523208E}" presName="hierChild4" presStyleCnt="0"/>
      <dgm:spPr/>
    </dgm:pt>
    <dgm:pt modelId="{AEAA815E-FEA1-465A-9B7A-81C225FD237C}" type="pres">
      <dgm:prSet presAssocID="{BC6D7DCD-AA6E-4766-B9FD-DF41DABB3CC6}" presName="Name35" presStyleLbl="parChTrans1D3" presStyleIdx="0" presStyleCnt="6"/>
      <dgm:spPr/>
      <dgm:t>
        <a:bodyPr/>
        <a:lstStyle/>
        <a:p>
          <a:endParaRPr lang="tr-TR"/>
        </a:p>
      </dgm:t>
    </dgm:pt>
    <dgm:pt modelId="{E1AEB7A3-916E-4003-BD3F-623FA3D3FFED}" type="pres">
      <dgm:prSet presAssocID="{E36A11BC-95B9-4DEF-ADF2-FDEBF22C9DB0}" presName="hierRoot2" presStyleCnt="0">
        <dgm:presLayoutVars>
          <dgm:hierBranch val="r"/>
        </dgm:presLayoutVars>
      </dgm:prSet>
      <dgm:spPr/>
    </dgm:pt>
    <dgm:pt modelId="{BD7106C1-3258-4CC6-B5C3-6AD3EE346A52}" type="pres">
      <dgm:prSet presAssocID="{E36A11BC-95B9-4DEF-ADF2-FDEBF22C9DB0}" presName="rootComposite" presStyleCnt="0"/>
      <dgm:spPr/>
    </dgm:pt>
    <dgm:pt modelId="{09E04505-638D-4546-81FE-B772E1335CA8}" type="pres">
      <dgm:prSet presAssocID="{E36A11BC-95B9-4DEF-ADF2-FDEBF22C9DB0}" presName="rootText" presStyleLbl="node1" presStyleIdx="1" presStyleCnt="14" custScaleX="221241" custLinFactX="-3331" custLinFactNeighborX="-100000" custLinFactNeighborY="-35380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52399DE7-C757-4180-8BCA-6DD10BFB6D13}" type="pres">
      <dgm:prSet presAssocID="{E36A11BC-95B9-4DEF-ADF2-FDEBF22C9DB0}" presName="titleText2" presStyleLbl="fgAcc1" presStyleIdx="1" presStyleCnt="14" custScaleX="39778" custLinFactY="-9100" custLinFactNeighborX="-28633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97F7B612-8D7D-4BD2-98D6-7878E6F9C7E7}" type="pres">
      <dgm:prSet presAssocID="{E36A11BC-95B9-4DEF-ADF2-FDEBF22C9DB0}" presName="rootConnector" presStyleLbl="node3" presStyleIdx="0" presStyleCnt="0"/>
      <dgm:spPr/>
      <dgm:t>
        <a:bodyPr/>
        <a:lstStyle/>
        <a:p>
          <a:endParaRPr lang="tr-TR"/>
        </a:p>
      </dgm:t>
    </dgm:pt>
    <dgm:pt modelId="{EB1D73DD-6D88-41E1-B4D4-CACA8AA891F5}" type="pres">
      <dgm:prSet presAssocID="{E36A11BC-95B9-4DEF-ADF2-FDEBF22C9DB0}" presName="hierChild4" presStyleCnt="0"/>
      <dgm:spPr/>
    </dgm:pt>
    <dgm:pt modelId="{019F95AF-2A40-4707-B9BE-8FADB8788A37}" type="pres">
      <dgm:prSet presAssocID="{48700408-61F3-47D2-B6A9-6E8A68B1EE84}" presName="Name44" presStyleLbl="parChTrans1D4" presStyleIdx="0" presStyleCnt="6"/>
      <dgm:spPr/>
      <dgm:t>
        <a:bodyPr/>
        <a:lstStyle/>
        <a:p>
          <a:endParaRPr lang="tr-TR"/>
        </a:p>
      </dgm:t>
    </dgm:pt>
    <dgm:pt modelId="{AAAE1D27-6FCA-468F-92DB-316A768B0A24}" type="pres">
      <dgm:prSet presAssocID="{8589E8AE-7A39-4F96-8BE4-DABFEBB9E204}" presName="hierRoot2" presStyleCnt="0">
        <dgm:presLayoutVars>
          <dgm:hierBranch val="r"/>
        </dgm:presLayoutVars>
      </dgm:prSet>
      <dgm:spPr/>
    </dgm:pt>
    <dgm:pt modelId="{3B15E435-2FE5-416B-B05B-6022B6A8F1E3}" type="pres">
      <dgm:prSet presAssocID="{8589E8AE-7A39-4F96-8BE4-DABFEBB9E204}" presName="rootComposite" presStyleCnt="0"/>
      <dgm:spPr/>
    </dgm:pt>
    <dgm:pt modelId="{AF6F6726-2500-45A4-87DA-7C6BD810B447}" type="pres">
      <dgm:prSet presAssocID="{8589E8AE-7A39-4F96-8BE4-DABFEBB9E204}" presName="rootText" presStyleLbl="node1" presStyleIdx="2" presStyleCnt="14" custScaleX="208214" custLinFactX="-27427" custLinFactNeighborX="-100000" custLinFactNeighborY="-41533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91D6D29E-D415-4189-A49D-A1D4F9A6C5D5}" type="pres">
      <dgm:prSet presAssocID="{8589E8AE-7A39-4F96-8BE4-DABFEBB9E204}" presName="titleText2" presStyleLbl="fgAcc1" presStyleIdx="2" presStyleCnt="14" custScaleX="37256" custLinFactY="-24595" custLinFactNeighborX="-61186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B9A6232D-613D-433E-926B-6A1FC360E07B}" type="pres">
      <dgm:prSet presAssocID="{8589E8AE-7A39-4F96-8BE4-DABFEBB9E204}" presName="rootConnector" presStyleLbl="node4" presStyleIdx="0" presStyleCnt="0"/>
      <dgm:spPr/>
      <dgm:t>
        <a:bodyPr/>
        <a:lstStyle/>
        <a:p>
          <a:endParaRPr lang="tr-TR"/>
        </a:p>
      </dgm:t>
    </dgm:pt>
    <dgm:pt modelId="{DDD808AF-6786-4ECF-BDD3-42C64701053F}" type="pres">
      <dgm:prSet presAssocID="{8589E8AE-7A39-4F96-8BE4-DABFEBB9E204}" presName="hierChild4" presStyleCnt="0"/>
      <dgm:spPr/>
    </dgm:pt>
    <dgm:pt modelId="{20768959-939B-4296-A131-9255097B98E3}" type="pres">
      <dgm:prSet presAssocID="{8589E8AE-7A39-4F96-8BE4-DABFEBB9E204}" presName="hierChild5" presStyleCnt="0"/>
      <dgm:spPr/>
    </dgm:pt>
    <dgm:pt modelId="{1FC16436-630C-4EBD-A8B0-0DDD55403769}" type="pres">
      <dgm:prSet presAssocID="{6C2C4623-8698-4C30-AEE6-88A183DF427B}" presName="Name44" presStyleLbl="parChTrans1D4" presStyleIdx="1" presStyleCnt="6"/>
      <dgm:spPr/>
      <dgm:t>
        <a:bodyPr/>
        <a:lstStyle/>
        <a:p>
          <a:endParaRPr lang="tr-TR"/>
        </a:p>
      </dgm:t>
    </dgm:pt>
    <dgm:pt modelId="{DCBC7893-9CD3-42DA-99C2-C946AA0423A8}" type="pres">
      <dgm:prSet presAssocID="{37A510EB-8119-4716-B62D-15DF8D93BA1C}" presName="hierRoot2" presStyleCnt="0">
        <dgm:presLayoutVars>
          <dgm:hierBranch val="r"/>
        </dgm:presLayoutVars>
      </dgm:prSet>
      <dgm:spPr/>
    </dgm:pt>
    <dgm:pt modelId="{DC8445A1-6441-41E7-9D35-18D0D1D3DA07}" type="pres">
      <dgm:prSet presAssocID="{37A510EB-8119-4716-B62D-15DF8D93BA1C}" presName="rootComposite" presStyleCnt="0"/>
      <dgm:spPr/>
    </dgm:pt>
    <dgm:pt modelId="{CEFDAD07-F72C-499B-A1C5-CB44931F66F9}" type="pres">
      <dgm:prSet presAssocID="{37A510EB-8119-4716-B62D-15DF8D93BA1C}" presName="rootText" presStyleLbl="node1" presStyleIdx="3" presStyleCnt="14" custScaleX="208214" custLinFactX="-27427" custLinFactNeighborX="-100000" custLinFactNeighborY="-41533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9CF88F62-A2FA-4526-B9F3-259E100D1115}" type="pres">
      <dgm:prSet presAssocID="{37A510EB-8119-4716-B62D-15DF8D93BA1C}" presName="titleText2" presStyleLbl="fgAcc1" presStyleIdx="3" presStyleCnt="14" custScaleX="38081" custLinFactY="-24595" custLinFactNeighborX="-61944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E79D18BD-16DB-444B-AF8C-11A4E946DAA0}" type="pres">
      <dgm:prSet presAssocID="{37A510EB-8119-4716-B62D-15DF8D93BA1C}" presName="rootConnector" presStyleLbl="node4" presStyleIdx="0" presStyleCnt="0"/>
      <dgm:spPr/>
      <dgm:t>
        <a:bodyPr/>
        <a:lstStyle/>
        <a:p>
          <a:endParaRPr lang="tr-TR"/>
        </a:p>
      </dgm:t>
    </dgm:pt>
    <dgm:pt modelId="{42473977-6E68-4D45-B530-F3F7BBFBC80D}" type="pres">
      <dgm:prSet presAssocID="{37A510EB-8119-4716-B62D-15DF8D93BA1C}" presName="hierChild4" presStyleCnt="0"/>
      <dgm:spPr/>
    </dgm:pt>
    <dgm:pt modelId="{7D7F0C4A-D466-4350-B232-859691E9C3B6}" type="pres">
      <dgm:prSet presAssocID="{37A510EB-8119-4716-B62D-15DF8D93BA1C}" presName="hierChild5" presStyleCnt="0"/>
      <dgm:spPr/>
    </dgm:pt>
    <dgm:pt modelId="{6F36E42C-B850-4B8C-8E19-BC163F33D641}" type="pres">
      <dgm:prSet presAssocID="{504249E1-525A-440D-A9BF-3D6F8BB356A5}" presName="Name44" presStyleLbl="parChTrans1D4" presStyleIdx="2" presStyleCnt="6"/>
      <dgm:spPr/>
      <dgm:t>
        <a:bodyPr/>
        <a:lstStyle/>
        <a:p>
          <a:endParaRPr lang="tr-TR"/>
        </a:p>
      </dgm:t>
    </dgm:pt>
    <dgm:pt modelId="{306AC7C0-4F08-4122-8629-0108843B2CEF}" type="pres">
      <dgm:prSet presAssocID="{89E13DF5-B5EB-4AB0-9B4C-A80AECD0527B}" presName="hierRoot2" presStyleCnt="0">
        <dgm:presLayoutVars>
          <dgm:hierBranch val="r"/>
        </dgm:presLayoutVars>
      </dgm:prSet>
      <dgm:spPr/>
    </dgm:pt>
    <dgm:pt modelId="{454E777D-641A-4DA4-AB8E-997CC344147B}" type="pres">
      <dgm:prSet presAssocID="{89E13DF5-B5EB-4AB0-9B4C-A80AECD0527B}" presName="rootComposite" presStyleCnt="0"/>
      <dgm:spPr/>
    </dgm:pt>
    <dgm:pt modelId="{ADEEDF48-BBD1-467F-A198-5692AEFC9EDC}" type="pres">
      <dgm:prSet presAssocID="{89E13DF5-B5EB-4AB0-9B4C-A80AECD0527B}" presName="rootText" presStyleLbl="node1" presStyleIdx="4" presStyleCnt="14" custScaleX="208214" custLinFactX="-27427" custLinFactNeighborX="-100000" custLinFactNeighborY="-41533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E4FFD40F-2E96-4CB6-AC76-4F35F1316BA6}" type="pres">
      <dgm:prSet presAssocID="{89E13DF5-B5EB-4AB0-9B4C-A80AECD0527B}" presName="titleText2" presStyleLbl="fgAcc1" presStyleIdx="4" presStyleCnt="14" custScaleX="38372" custLinFactY="-24595" custLinFactNeighborX="-61186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A35B4B67-CB2F-4AB9-AD78-E5DD5295D98C}" type="pres">
      <dgm:prSet presAssocID="{89E13DF5-B5EB-4AB0-9B4C-A80AECD0527B}" presName="rootConnector" presStyleLbl="node4" presStyleIdx="0" presStyleCnt="0"/>
      <dgm:spPr/>
      <dgm:t>
        <a:bodyPr/>
        <a:lstStyle/>
        <a:p>
          <a:endParaRPr lang="tr-TR"/>
        </a:p>
      </dgm:t>
    </dgm:pt>
    <dgm:pt modelId="{7EB02295-85FE-4754-9F48-E6D97DC976AB}" type="pres">
      <dgm:prSet presAssocID="{89E13DF5-B5EB-4AB0-9B4C-A80AECD0527B}" presName="hierChild4" presStyleCnt="0"/>
      <dgm:spPr/>
    </dgm:pt>
    <dgm:pt modelId="{E3E02658-E2CD-4526-8C31-151E6D87E183}" type="pres">
      <dgm:prSet presAssocID="{89E13DF5-B5EB-4AB0-9B4C-A80AECD0527B}" presName="hierChild5" presStyleCnt="0"/>
      <dgm:spPr/>
    </dgm:pt>
    <dgm:pt modelId="{9790F48D-7648-4495-B411-7BBF8877687D}" type="pres">
      <dgm:prSet presAssocID="{E36A11BC-95B9-4DEF-ADF2-FDEBF22C9DB0}" presName="hierChild5" presStyleCnt="0"/>
      <dgm:spPr/>
    </dgm:pt>
    <dgm:pt modelId="{A4DD4E9D-4355-4DD0-818C-39E6702DD289}" type="pres">
      <dgm:prSet presAssocID="{70F254AB-4E76-4C99-A819-AA348A8745B0}" presName="Name35" presStyleLbl="parChTrans1D3" presStyleIdx="1" presStyleCnt="6"/>
      <dgm:spPr/>
      <dgm:t>
        <a:bodyPr/>
        <a:lstStyle/>
        <a:p>
          <a:endParaRPr lang="tr-TR"/>
        </a:p>
      </dgm:t>
    </dgm:pt>
    <dgm:pt modelId="{FE0C710D-1746-417D-90FA-744DA6C43116}" type="pres">
      <dgm:prSet presAssocID="{0E9EFA51-AFB9-4496-8E26-8CFA7231F7D6}" presName="hierRoot2" presStyleCnt="0">
        <dgm:presLayoutVars>
          <dgm:hierBranch val="r"/>
        </dgm:presLayoutVars>
      </dgm:prSet>
      <dgm:spPr/>
    </dgm:pt>
    <dgm:pt modelId="{FB1D2B02-4EC8-4076-B183-E5FB6B418688}" type="pres">
      <dgm:prSet presAssocID="{0E9EFA51-AFB9-4496-8E26-8CFA7231F7D6}" presName="rootComposite" presStyleCnt="0"/>
      <dgm:spPr/>
    </dgm:pt>
    <dgm:pt modelId="{4A8E3373-E357-45E3-90A4-6938C491376B}" type="pres">
      <dgm:prSet presAssocID="{0E9EFA51-AFB9-4496-8E26-8CFA7231F7D6}" presName="rootText" presStyleLbl="node1" presStyleIdx="5" presStyleCnt="14" custScaleX="131370" custLinFactNeighborX="-51767" custLinFactNeighborY="-2922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F33866CF-3997-41C4-A78B-FA2DA3508115}" type="pres">
      <dgm:prSet presAssocID="{0E9EFA51-AFB9-4496-8E26-8CFA7231F7D6}" presName="titleText2" presStyleLbl="fgAcc1" presStyleIdx="5" presStyleCnt="14" custScaleX="39477" custLinFactNeighborX="-21238" custLinFactNeighborY="-79772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E716597E-C8BA-4A48-AE48-091A845D04E5}" type="pres">
      <dgm:prSet presAssocID="{0E9EFA51-AFB9-4496-8E26-8CFA7231F7D6}" presName="rootConnector" presStyleLbl="node3" presStyleIdx="0" presStyleCnt="0"/>
      <dgm:spPr/>
      <dgm:t>
        <a:bodyPr/>
        <a:lstStyle/>
        <a:p>
          <a:endParaRPr lang="tr-TR"/>
        </a:p>
      </dgm:t>
    </dgm:pt>
    <dgm:pt modelId="{EAD36C26-0292-42B3-805D-47B1D48F1363}" type="pres">
      <dgm:prSet presAssocID="{0E9EFA51-AFB9-4496-8E26-8CFA7231F7D6}" presName="hierChild4" presStyleCnt="0"/>
      <dgm:spPr/>
    </dgm:pt>
    <dgm:pt modelId="{392506D0-3BB6-42DD-B216-ED12F920E807}" type="pres">
      <dgm:prSet presAssocID="{4D93F74A-D479-470B-BB3A-72BC2CE3AFC7}" presName="Name44" presStyleLbl="parChTrans1D4" presStyleIdx="3" presStyleCnt="6"/>
      <dgm:spPr/>
      <dgm:t>
        <a:bodyPr/>
        <a:lstStyle/>
        <a:p>
          <a:endParaRPr lang="tr-TR"/>
        </a:p>
      </dgm:t>
    </dgm:pt>
    <dgm:pt modelId="{7AB58193-7A04-483D-AA4E-14466377CE70}" type="pres">
      <dgm:prSet presAssocID="{D8E140AE-3D8C-4488-9E75-278BEC9B5977}" presName="hierRoot2" presStyleCnt="0">
        <dgm:presLayoutVars>
          <dgm:hierBranch val="r"/>
        </dgm:presLayoutVars>
      </dgm:prSet>
      <dgm:spPr/>
    </dgm:pt>
    <dgm:pt modelId="{23700FAC-CCC7-4202-9969-F97807EE5C80}" type="pres">
      <dgm:prSet presAssocID="{D8E140AE-3D8C-4488-9E75-278BEC9B5977}" presName="rootComposite" presStyleCnt="0"/>
      <dgm:spPr/>
    </dgm:pt>
    <dgm:pt modelId="{7B9A750F-9EA9-4F7D-8303-F3E365B84819}" type="pres">
      <dgm:prSet presAssocID="{D8E140AE-3D8C-4488-9E75-278BEC9B5977}" presName="rootText" presStyleLbl="node1" presStyleIdx="6" presStyleCnt="14" custScaleX="200034" custLinFactNeighborX="-51767" custLinFactNeighborY="-2922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0DF480DA-14AF-43A5-920E-1002B9377193}" type="pres">
      <dgm:prSet presAssocID="{D8E140AE-3D8C-4488-9E75-278BEC9B5977}" presName="titleText2" presStyleLbl="fgAcc1" presStyleIdx="6" presStyleCnt="14" custScaleX="45989" custLinFactNeighborX="14538" custLinFactNeighborY="-87679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5F1A4F56-998C-4DB8-8A6D-19F05967BBE2}" type="pres">
      <dgm:prSet presAssocID="{D8E140AE-3D8C-4488-9E75-278BEC9B5977}" presName="rootConnector" presStyleLbl="node4" presStyleIdx="0" presStyleCnt="0"/>
      <dgm:spPr/>
      <dgm:t>
        <a:bodyPr/>
        <a:lstStyle/>
        <a:p>
          <a:endParaRPr lang="tr-TR"/>
        </a:p>
      </dgm:t>
    </dgm:pt>
    <dgm:pt modelId="{0BD0E275-F443-4A32-8F2A-6DC938303C35}" type="pres">
      <dgm:prSet presAssocID="{D8E140AE-3D8C-4488-9E75-278BEC9B5977}" presName="hierChild4" presStyleCnt="0"/>
      <dgm:spPr/>
    </dgm:pt>
    <dgm:pt modelId="{98DB93A7-7D2C-47DB-B138-D50469243407}" type="pres">
      <dgm:prSet presAssocID="{D8E140AE-3D8C-4488-9E75-278BEC9B5977}" presName="hierChild5" presStyleCnt="0"/>
      <dgm:spPr/>
    </dgm:pt>
    <dgm:pt modelId="{6CCF6708-2A02-4CA6-973D-B39AF647E8E5}" type="pres">
      <dgm:prSet presAssocID="{F8B315DD-CCC6-4FC7-8CC8-6F5D4473376A}" presName="Name44" presStyleLbl="parChTrans1D4" presStyleIdx="4" presStyleCnt="6"/>
      <dgm:spPr/>
      <dgm:t>
        <a:bodyPr/>
        <a:lstStyle/>
        <a:p>
          <a:endParaRPr lang="tr-TR"/>
        </a:p>
      </dgm:t>
    </dgm:pt>
    <dgm:pt modelId="{ADCA311C-7F01-4CF0-A51C-FDAD43E97586}" type="pres">
      <dgm:prSet presAssocID="{B65D152F-019F-47B7-BBAB-5653AB6A67A7}" presName="hierRoot2" presStyleCnt="0">
        <dgm:presLayoutVars>
          <dgm:hierBranch val="r"/>
        </dgm:presLayoutVars>
      </dgm:prSet>
      <dgm:spPr/>
    </dgm:pt>
    <dgm:pt modelId="{99E6EE03-A329-46CD-BCEB-170862CA05C6}" type="pres">
      <dgm:prSet presAssocID="{B65D152F-019F-47B7-BBAB-5653AB6A67A7}" presName="rootComposite" presStyleCnt="0"/>
      <dgm:spPr/>
    </dgm:pt>
    <dgm:pt modelId="{937DD66D-7493-418C-AE18-73978BF8AC81}" type="pres">
      <dgm:prSet presAssocID="{B65D152F-019F-47B7-BBAB-5653AB6A67A7}" presName="rootText" presStyleLbl="node1" presStyleIdx="7" presStyleCnt="14" custScaleX="200034" custLinFactNeighborX="-51767" custLinFactNeighborY="-2922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8A911B5B-B703-407A-9A7E-C5A013A358B6}" type="pres">
      <dgm:prSet presAssocID="{B65D152F-019F-47B7-BBAB-5653AB6A67A7}" presName="titleText2" presStyleLbl="fgAcc1" presStyleIdx="7" presStyleCnt="14" custScaleX="41438" custLinFactNeighborX="16813" custLinFactNeighborY="-87679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864F4A76-5196-4E91-9A5C-0FFE2352158E}" type="pres">
      <dgm:prSet presAssocID="{B65D152F-019F-47B7-BBAB-5653AB6A67A7}" presName="rootConnector" presStyleLbl="node4" presStyleIdx="0" presStyleCnt="0"/>
      <dgm:spPr/>
      <dgm:t>
        <a:bodyPr/>
        <a:lstStyle/>
        <a:p>
          <a:endParaRPr lang="tr-TR"/>
        </a:p>
      </dgm:t>
    </dgm:pt>
    <dgm:pt modelId="{CF093B99-1E81-4817-869A-DFE3D2014040}" type="pres">
      <dgm:prSet presAssocID="{B65D152F-019F-47B7-BBAB-5653AB6A67A7}" presName="hierChild4" presStyleCnt="0"/>
      <dgm:spPr/>
    </dgm:pt>
    <dgm:pt modelId="{AC62D534-6F8C-4B98-92B7-D60EAFCE3A84}" type="pres">
      <dgm:prSet presAssocID="{B65D152F-019F-47B7-BBAB-5653AB6A67A7}" presName="hierChild5" presStyleCnt="0"/>
      <dgm:spPr/>
    </dgm:pt>
    <dgm:pt modelId="{17DFFD98-8245-4413-9C31-C6AFDD0DB9E2}" type="pres">
      <dgm:prSet presAssocID="{734F5757-16D9-4650-AF96-8AF01DBC3D41}" presName="Name44" presStyleLbl="parChTrans1D4" presStyleIdx="5" presStyleCnt="6"/>
      <dgm:spPr/>
      <dgm:t>
        <a:bodyPr/>
        <a:lstStyle/>
        <a:p>
          <a:endParaRPr lang="tr-TR"/>
        </a:p>
      </dgm:t>
    </dgm:pt>
    <dgm:pt modelId="{D134A84D-93C3-4AE7-875C-60BA726E1EBB}" type="pres">
      <dgm:prSet presAssocID="{533E1639-F47D-4490-AC48-829D25417314}" presName="hierRoot2" presStyleCnt="0">
        <dgm:presLayoutVars>
          <dgm:hierBranch val="r"/>
        </dgm:presLayoutVars>
      </dgm:prSet>
      <dgm:spPr/>
    </dgm:pt>
    <dgm:pt modelId="{9F15C228-A2A9-4D0A-8D80-A00C1E8E9FFE}" type="pres">
      <dgm:prSet presAssocID="{533E1639-F47D-4490-AC48-829D25417314}" presName="rootComposite" presStyleCnt="0"/>
      <dgm:spPr/>
    </dgm:pt>
    <dgm:pt modelId="{C4C8168C-DB2A-47A8-9315-777436A2FB97}" type="pres">
      <dgm:prSet presAssocID="{533E1639-F47D-4490-AC48-829D25417314}" presName="rootText" presStyleLbl="node1" presStyleIdx="8" presStyleCnt="14" custScaleX="200034" custLinFactNeighborX="-51767" custLinFactNeighborY="-2922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6E02BC67-A2FB-47B0-8B58-3336B6582D0D}" type="pres">
      <dgm:prSet presAssocID="{533E1639-F47D-4490-AC48-829D25417314}" presName="titleText2" presStyleLbl="fgAcc1" presStyleIdx="8" presStyleCnt="14" custScaleX="39921" custLinFactNeighborX="16813" custLinFactNeighborY="-87679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DEDD1980-83A5-46B2-B874-F6F2E1A184F4}" type="pres">
      <dgm:prSet presAssocID="{533E1639-F47D-4490-AC48-829D25417314}" presName="rootConnector" presStyleLbl="node4" presStyleIdx="0" presStyleCnt="0"/>
      <dgm:spPr/>
      <dgm:t>
        <a:bodyPr/>
        <a:lstStyle/>
        <a:p>
          <a:endParaRPr lang="tr-TR"/>
        </a:p>
      </dgm:t>
    </dgm:pt>
    <dgm:pt modelId="{9C5B21FD-4748-4FC4-898D-484EF8C8EDCD}" type="pres">
      <dgm:prSet presAssocID="{533E1639-F47D-4490-AC48-829D25417314}" presName="hierChild4" presStyleCnt="0"/>
      <dgm:spPr/>
    </dgm:pt>
    <dgm:pt modelId="{2C714C87-4952-4CC8-869C-13AC7F09B285}" type="pres">
      <dgm:prSet presAssocID="{533E1639-F47D-4490-AC48-829D25417314}" presName="hierChild5" presStyleCnt="0"/>
      <dgm:spPr/>
    </dgm:pt>
    <dgm:pt modelId="{496F6991-8A22-4F07-867E-E6A1923E20AF}" type="pres">
      <dgm:prSet presAssocID="{0E9EFA51-AFB9-4496-8E26-8CFA7231F7D6}" presName="hierChild5" presStyleCnt="0"/>
      <dgm:spPr/>
    </dgm:pt>
    <dgm:pt modelId="{83B1FCE7-480D-43F5-B1F0-1EE78F6E6644}" type="pres">
      <dgm:prSet presAssocID="{A905DB41-7664-4298-9C96-AC2F9523208E}" presName="hierChild5" presStyleCnt="0"/>
      <dgm:spPr/>
    </dgm:pt>
    <dgm:pt modelId="{79D0E6DB-98CB-4EF6-84D1-0A5A3D7E58AF}" type="pres">
      <dgm:prSet presAssocID="{C246F5F4-F7AC-484B-A097-3B8A865F41A1}" presName="Name37" presStyleLbl="parChTrans1D2" presStyleIdx="1" presStyleCnt="2"/>
      <dgm:spPr/>
      <dgm:t>
        <a:bodyPr/>
        <a:lstStyle/>
        <a:p>
          <a:endParaRPr lang="tr-TR"/>
        </a:p>
      </dgm:t>
    </dgm:pt>
    <dgm:pt modelId="{8C8FFC88-3CF8-4D81-B082-5F958B27D383}" type="pres">
      <dgm:prSet presAssocID="{F7198DB6-1654-4CFE-9C20-96474A34334E}" presName="hierRoot2" presStyleCnt="0">
        <dgm:presLayoutVars>
          <dgm:hierBranch val="r"/>
        </dgm:presLayoutVars>
      </dgm:prSet>
      <dgm:spPr/>
    </dgm:pt>
    <dgm:pt modelId="{0B8DBB81-1349-46A7-A14B-13FC264C93D1}" type="pres">
      <dgm:prSet presAssocID="{F7198DB6-1654-4CFE-9C20-96474A34334E}" presName="rootComposite" presStyleCnt="0"/>
      <dgm:spPr/>
    </dgm:pt>
    <dgm:pt modelId="{18545C17-839F-4B48-8454-174CDEC50F1E}" type="pres">
      <dgm:prSet presAssocID="{F7198DB6-1654-4CFE-9C20-96474A34334E}" presName="rootText" presStyleLbl="node1" presStyleIdx="9" presStyleCnt="14" custLinFactNeighborX="85217" custLinFactNeighborY="-30764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B68174C5-3400-4C0B-A372-F17F76124BC0}" type="pres">
      <dgm:prSet presAssocID="{F7198DB6-1654-4CFE-9C20-96474A34334E}" presName="titleText2" presStyleLbl="fgAcc1" presStyleIdx="9" presStyleCnt="14" custScaleX="25234" custLinFactX="21085" custLinFactY="-2841" custLinFactNeighborX="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20ECAAA5-B3C3-4507-AD4B-BE64490ED6C3}" type="pres">
      <dgm:prSet presAssocID="{F7198DB6-1654-4CFE-9C20-96474A34334E}" presName="rootConnector" presStyleLbl="node2" presStyleIdx="0" presStyleCnt="0"/>
      <dgm:spPr/>
      <dgm:t>
        <a:bodyPr/>
        <a:lstStyle/>
        <a:p>
          <a:endParaRPr lang="tr-TR"/>
        </a:p>
      </dgm:t>
    </dgm:pt>
    <dgm:pt modelId="{52F3C7FF-8363-4514-A35E-0A2CF05E606B}" type="pres">
      <dgm:prSet presAssocID="{F7198DB6-1654-4CFE-9C20-96474A34334E}" presName="hierChild4" presStyleCnt="0"/>
      <dgm:spPr/>
    </dgm:pt>
    <dgm:pt modelId="{F26368EC-6F5F-4308-B4B7-9DB5C87FA706}" type="pres">
      <dgm:prSet presAssocID="{A06E4BD8-48FC-4F6D-B941-80C1F3DF52D7}" presName="Name44" presStyleLbl="parChTrans1D3" presStyleIdx="2" presStyleCnt="6"/>
      <dgm:spPr/>
      <dgm:t>
        <a:bodyPr/>
        <a:lstStyle/>
        <a:p>
          <a:endParaRPr lang="tr-TR"/>
        </a:p>
      </dgm:t>
    </dgm:pt>
    <dgm:pt modelId="{DC17A1CF-B0D4-4FC8-BBC9-CC8ACDD89260}" type="pres">
      <dgm:prSet presAssocID="{9661BE61-3BFB-44AA-838E-7B124A199A13}" presName="hierRoot2" presStyleCnt="0">
        <dgm:presLayoutVars>
          <dgm:hierBranch val="init"/>
        </dgm:presLayoutVars>
      </dgm:prSet>
      <dgm:spPr/>
    </dgm:pt>
    <dgm:pt modelId="{E8D18E75-3DE0-4081-99EA-0DE7B43C527B}" type="pres">
      <dgm:prSet presAssocID="{9661BE61-3BFB-44AA-838E-7B124A199A13}" presName="rootComposite" presStyleCnt="0"/>
      <dgm:spPr/>
    </dgm:pt>
    <dgm:pt modelId="{58AE309C-738D-446B-9401-9F4B6BB6EAA8}" type="pres">
      <dgm:prSet presAssocID="{9661BE61-3BFB-44AA-838E-7B124A199A13}" presName="rootText" presStyleLbl="node1" presStyleIdx="10" presStyleCnt="14" custScaleX="183514" custLinFactNeighborX="80439" custLinFactNeighborY="-4460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70D67FEE-55A0-4665-A357-512D7C60F55A}" type="pres">
      <dgm:prSet presAssocID="{9661BE61-3BFB-44AA-838E-7B124A199A13}" presName="titleText2" presStyleLbl="fgAcc1" presStyleIdx="10" presStyleCnt="14" custScaleX="26949" custLinFactX="61386" custLinFactY="-33824" custLinFactNeighborX="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5E18044D-7F91-4826-91AA-18F5A232C25D}" type="pres">
      <dgm:prSet presAssocID="{9661BE61-3BFB-44AA-838E-7B124A199A13}" presName="rootConnector" presStyleLbl="node3" presStyleIdx="0" presStyleCnt="0"/>
      <dgm:spPr/>
      <dgm:t>
        <a:bodyPr/>
        <a:lstStyle/>
        <a:p>
          <a:endParaRPr lang="tr-TR"/>
        </a:p>
      </dgm:t>
    </dgm:pt>
    <dgm:pt modelId="{F57AACBE-CECB-426C-9F55-B643C102386F}" type="pres">
      <dgm:prSet presAssocID="{9661BE61-3BFB-44AA-838E-7B124A199A13}" presName="hierChild4" presStyleCnt="0"/>
      <dgm:spPr/>
    </dgm:pt>
    <dgm:pt modelId="{9C074D45-0246-4A4B-9E45-218A0009FE98}" type="pres">
      <dgm:prSet presAssocID="{9661BE61-3BFB-44AA-838E-7B124A199A13}" presName="hierChild5" presStyleCnt="0"/>
      <dgm:spPr/>
    </dgm:pt>
    <dgm:pt modelId="{BB4C7695-3D4F-4AD8-A4C8-88433B609225}" type="pres">
      <dgm:prSet presAssocID="{FFB2719B-D077-4131-918A-013260B29988}" presName="Name44" presStyleLbl="parChTrans1D3" presStyleIdx="3" presStyleCnt="6"/>
      <dgm:spPr/>
      <dgm:t>
        <a:bodyPr/>
        <a:lstStyle/>
        <a:p>
          <a:endParaRPr lang="tr-TR"/>
        </a:p>
      </dgm:t>
    </dgm:pt>
    <dgm:pt modelId="{70C27AC3-07E8-49E4-A242-7A2C0559CFD5}" type="pres">
      <dgm:prSet presAssocID="{4E5BA817-AC97-4F63-84AA-A233E9052D5D}" presName="hierRoot2" presStyleCnt="0">
        <dgm:presLayoutVars>
          <dgm:hierBranch val="init"/>
        </dgm:presLayoutVars>
      </dgm:prSet>
      <dgm:spPr/>
    </dgm:pt>
    <dgm:pt modelId="{CE8C1B98-A462-4677-BB94-AF5D5B534565}" type="pres">
      <dgm:prSet presAssocID="{4E5BA817-AC97-4F63-84AA-A233E9052D5D}" presName="rootComposite" presStyleCnt="0"/>
      <dgm:spPr/>
    </dgm:pt>
    <dgm:pt modelId="{A7938FD5-E765-4DE0-BA93-F21EE45E3598}" type="pres">
      <dgm:prSet presAssocID="{4E5BA817-AC97-4F63-84AA-A233E9052D5D}" presName="rootText" presStyleLbl="node1" presStyleIdx="11" presStyleCnt="14" custScaleX="183514" custLinFactNeighborX="80439" custLinFactNeighborY="-4460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4E011B55-A4C5-4391-A0ED-2C2ACFD51BD8}" type="pres">
      <dgm:prSet presAssocID="{4E5BA817-AC97-4F63-84AA-A233E9052D5D}" presName="titleText2" presStyleLbl="fgAcc1" presStyleIdx="11" presStyleCnt="14" custScaleX="26949" custLinFactX="61386" custLinFactY="-33824" custLinFactNeighborX="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9511BFAD-1414-4734-B169-295F9C7F487D}" type="pres">
      <dgm:prSet presAssocID="{4E5BA817-AC97-4F63-84AA-A233E9052D5D}" presName="rootConnector" presStyleLbl="node3" presStyleIdx="0" presStyleCnt="0"/>
      <dgm:spPr/>
      <dgm:t>
        <a:bodyPr/>
        <a:lstStyle/>
        <a:p>
          <a:endParaRPr lang="tr-TR"/>
        </a:p>
      </dgm:t>
    </dgm:pt>
    <dgm:pt modelId="{160CDD32-5505-4E66-9F19-FAC594A0FCE0}" type="pres">
      <dgm:prSet presAssocID="{4E5BA817-AC97-4F63-84AA-A233E9052D5D}" presName="hierChild4" presStyleCnt="0"/>
      <dgm:spPr/>
    </dgm:pt>
    <dgm:pt modelId="{EA8344E1-8F41-49B5-8811-48F2F0BF275E}" type="pres">
      <dgm:prSet presAssocID="{4E5BA817-AC97-4F63-84AA-A233E9052D5D}" presName="hierChild5" presStyleCnt="0"/>
      <dgm:spPr/>
    </dgm:pt>
    <dgm:pt modelId="{5EAA5B17-6968-42F3-AC29-EB4D37A60556}" type="pres">
      <dgm:prSet presAssocID="{AC36920A-769F-49AD-BBFB-2968F96B38A7}" presName="Name44" presStyleLbl="parChTrans1D3" presStyleIdx="4" presStyleCnt="6"/>
      <dgm:spPr/>
      <dgm:t>
        <a:bodyPr/>
        <a:lstStyle/>
        <a:p>
          <a:endParaRPr lang="tr-TR"/>
        </a:p>
      </dgm:t>
    </dgm:pt>
    <dgm:pt modelId="{2A15E74D-EE5E-4B3F-8DF4-06BDDEE78696}" type="pres">
      <dgm:prSet presAssocID="{F8E54155-6523-4925-A9E4-834A8DC67A18}" presName="hierRoot2" presStyleCnt="0">
        <dgm:presLayoutVars>
          <dgm:hierBranch val="init"/>
        </dgm:presLayoutVars>
      </dgm:prSet>
      <dgm:spPr/>
    </dgm:pt>
    <dgm:pt modelId="{0485344B-6A90-4537-BECB-E1209E39E07F}" type="pres">
      <dgm:prSet presAssocID="{F8E54155-6523-4925-A9E4-834A8DC67A18}" presName="rootComposite" presStyleCnt="0"/>
      <dgm:spPr/>
    </dgm:pt>
    <dgm:pt modelId="{B65A3961-223F-4DD1-B064-04B9176035E1}" type="pres">
      <dgm:prSet presAssocID="{F8E54155-6523-4925-A9E4-834A8DC67A18}" presName="rootText" presStyleLbl="node1" presStyleIdx="12" presStyleCnt="14" custScaleX="183514" custLinFactNeighborX="80439" custLinFactNeighborY="-4460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355E0B6D-6009-4DA7-A530-358021F5D3C5}" type="pres">
      <dgm:prSet presAssocID="{F8E54155-6523-4925-A9E4-834A8DC67A18}" presName="titleText2" presStyleLbl="fgAcc1" presStyleIdx="12" presStyleCnt="14" custScaleX="26949" custLinFactX="61386" custLinFactY="-33824" custLinFactNeighborX="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17119D8E-85D2-4DED-93E2-F1CD01D75E22}" type="pres">
      <dgm:prSet presAssocID="{F8E54155-6523-4925-A9E4-834A8DC67A18}" presName="rootConnector" presStyleLbl="node3" presStyleIdx="0" presStyleCnt="0"/>
      <dgm:spPr/>
      <dgm:t>
        <a:bodyPr/>
        <a:lstStyle/>
        <a:p>
          <a:endParaRPr lang="tr-TR"/>
        </a:p>
      </dgm:t>
    </dgm:pt>
    <dgm:pt modelId="{E5AEAFC6-FC23-4B76-A250-81F0F0BBBC80}" type="pres">
      <dgm:prSet presAssocID="{F8E54155-6523-4925-A9E4-834A8DC67A18}" presName="hierChild4" presStyleCnt="0"/>
      <dgm:spPr/>
    </dgm:pt>
    <dgm:pt modelId="{433F686D-86BD-4FBC-B89B-B90D64CB8EEF}" type="pres">
      <dgm:prSet presAssocID="{F8E54155-6523-4925-A9E4-834A8DC67A18}" presName="hierChild5" presStyleCnt="0"/>
      <dgm:spPr/>
    </dgm:pt>
    <dgm:pt modelId="{B7BFAFA5-6935-4094-B928-55917E33183C}" type="pres">
      <dgm:prSet presAssocID="{4F26739B-A90D-4FB9-B01E-22A0ED22A730}" presName="Name44" presStyleLbl="parChTrans1D3" presStyleIdx="5" presStyleCnt="6"/>
      <dgm:spPr/>
      <dgm:t>
        <a:bodyPr/>
        <a:lstStyle/>
        <a:p>
          <a:endParaRPr lang="tr-TR"/>
        </a:p>
      </dgm:t>
    </dgm:pt>
    <dgm:pt modelId="{B6304A66-833E-49FC-93B5-26BF64662941}" type="pres">
      <dgm:prSet presAssocID="{F1C21C9B-6A47-4B72-BE60-9C4964F29BE6}" presName="hierRoot2" presStyleCnt="0">
        <dgm:presLayoutVars>
          <dgm:hierBranch val="init"/>
        </dgm:presLayoutVars>
      </dgm:prSet>
      <dgm:spPr/>
    </dgm:pt>
    <dgm:pt modelId="{2288880E-CEDB-4AB3-A7F1-DCE43E3CC7AF}" type="pres">
      <dgm:prSet presAssocID="{F1C21C9B-6A47-4B72-BE60-9C4964F29BE6}" presName="rootComposite" presStyleCnt="0"/>
      <dgm:spPr/>
    </dgm:pt>
    <dgm:pt modelId="{2C3385B8-C91E-43B9-9B60-40FA4B05D6CC}" type="pres">
      <dgm:prSet presAssocID="{F1C21C9B-6A47-4B72-BE60-9C4964F29BE6}" presName="rootText" presStyleLbl="node1" presStyleIdx="13" presStyleCnt="14" custScaleX="183514" custLinFactNeighborX="80439" custLinFactNeighborY="-44607">
        <dgm:presLayoutVars>
          <dgm:chMax/>
          <dgm:chPref val="3"/>
        </dgm:presLayoutVars>
      </dgm:prSet>
      <dgm:spPr/>
      <dgm:t>
        <a:bodyPr/>
        <a:lstStyle/>
        <a:p>
          <a:endParaRPr lang="tr-TR"/>
        </a:p>
      </dgm:t>
    </dgm:pt>
    <dgm:pt modelId="{462028C9-657F-4B36-82F4-652EF24B41DB}" type="pres">
      <dgm:prSet presAssocID="{F1C21C9B-6A47-4B72-BE60-9C4964F29BE6}" presName="titleText2" presStyleLbl="fgAcc1" presStyleIdx="13" presStyleCnt="14" custScaleX="26949" custLinFactX="61386" custLinFactY="-47386" custLinFactNeighborX="100000" custLinFactNeighborY="-100000">
        <dgm:presLayoutVars>
          <dgm:chMax val="0"/>
          <dgm:chPref val="0"/>
        </dgm:presLayoutVars>
      </dgm:prSet>
      <dgm:spPr/>
      <dgm:t>
        <a:bodyPr/>
        <a:lstStyle/>
        <a:p>
          <a:endParaRPr lang="tr-TR"/>
        </a:p>
      </dgm:t>
    </dgm:pt>
    <dgm:pt modelId="{B7FE73A9-99F0-4774-906F-91E6F26D9ED8}" type="pres">
      <dgm:prSet presAssocID="{F1C21C9B-6A47-4B72-BE60-9C4964F29BE6}" presName="rootConnector" presStyleLbl="node3" presStyleIdx="0" presStyleCnt="0"/>
      <dgm:spPr/>
      <dgm:t>
        <a:bodyPr/>
        <a:lstStyle/>
        <a:p>
          <a:endParaRPr lang="tr-TR"/>
        </a:p>
      </dgm:t>
    </dgm:pt>
    <dgm:pt modelId="{49D65D5A-CB7C-468C-89DE-72FD84FAC2EF}" type="pres">
      <dgm:prSet presAssocID="{F1C21C9B-6A47-4B72-BE60-9C4964F29BE6}" presName="hierChild4" presStyleCnt="0"/>
      <dgm:spPr/>
    </dgm:pt>
    <dgm:pt modelId="{88C1F727-6014-47B9-BC39-46BAB0E6EBF1}" type="pres">
      <dgm:prSet presAssocID="{F1C21C9B-6A47-4B72-BE60-9C4964F29BE6}" presName="hierChild5" presStyleCnt="0"/>
      <dgm:spPr/>
    </dgm:pt>
    <dgm:pt modelId="{14F1BAC5-DD1B-4978-AA14-B64572ABEF72}" type="pres">
      <dgm:prSet presAssocID="{F7198DB6-1654-4CFE-9C20-96474A34334E}" presName="hierChild5" presStyleCnt="0"/>
      <dgm:spPr/>
    </dgm:pt>
    <dgm:pt modelId="{B77FA337-B3AD-481F-9087-4095E82C1294}" type="pres">
      <dgm:prSet presAssocID="{D09BB324-C6FD-4553-A418-F732954B5494}" presName="hierChild3" presStyleCnt="0"/>
      <dgm:spPr/>
    </dgm:pt>
  </dgm:ptLst>
  <dgm:cxnLst>
    <dgm:cxn modelId="{7D48BEAA-76A2-42B3-8F7E-909561D97C35}" type="presOf" srcId="{F8E54155-6523-4925-A9E4-834A8DC67A18}" destId="{B65A3961-223F-4DD1-B064-04B9176035E1}" srcOrd="0" destOrd="0" presId="urn:microsoft.com/office/officeart/2008/layout/NameandTitleOrganizationalChart"/>
    <dgm:cxn modelId="{984C368B-F2F4-403C-BDCE-E1FFB1111D2F}" type="presOf" srcId="{D09BB324-C6FD-4553-A418-F732954B5494}" destId="{EA936402-3865-44C5-90A9-363A079BA071}" srcOrd="1" destOrd="0" presId="urn:microsoft.com/office/officeart/2008/layout/NameandTitleOrganizationalChart"/>
    <dgm:cxn modelId="{654F570A-DC16-4BA1-B927-60F400D11492}" srcId="{E36A11BC-95B9-4DEF-ADF2-FDEBF22C9DB0}" destId="{37A510EB-8119-4716-B62D-15DF8D93BA1C}" srcOrd="1" destOrd="0" parTransId="{6C2C4623-8698-4C30-AEE6-88A183DF427B}" sibTransId="{E7B05799-F9D7-4F33-9CC0-62439E0422E7}"/>
    <dgm:cxn modelId="{E51CCBCA-BAB1-4013-BA40-6E7E5C656138}" type="presOf" srcId="{FFB2719B-D077-4131-918A-013260B29988}" destId="{BB4C7695-3D4F-4AD8-A4C8-88433B609225}" srcOrd="0" destOrd="0" presId="urn:microsoft.com/office/officeart/2008/layout/NameandTitleOrganizationalChart"/>
    <dgm:cxn modelId="{7AEED845-C9C8-49FF-AC9E-6E7E20ACD884}" type="presOf" srcId="{A96D31F2-F30C-45CD-B579-6A5F52A3C5E6}" destId="{EE72C551-3B68-4800-90E6-C072F0D82BA7}" srcOrd="0" destOrd="0" presId="urn:microsoft.com/office/officeart/2008/layout/NameandTitleOrganizationalChart"/>
    <dgm:cxn modelId="{A43EAE16-5DF4-4A33-AD7C-A75EB2982F58}" type="presOf" srcId="{B65D152F-019F-47B7-BBAB-5653AB6A67A7}" destId="{864F4A76-5196-4E91-9A5C-0FFE2352158E}" srcOrd="1" destOrd="0" presId="urn:microsoft.com/office/officeart/2008/layout/NameandTitleOrganizationalChart"/>
    <dgm:cxn modelId="{B8D7AEB1-3EFB-429A-B1E1-CD717C74DA8B}" type="presOf" srcId="{4E5BA817-AC97-4F63-84AA-A233E9052D5D}" destId="{A7938FD5-E765-4DE0-BA93-F21EE45E3598}" srcOrd="0" destOrd="0" presId="urn:microsoft.com/office/officeart/2008/layout/NameandTitleOrganizationalChart"/>
    <dgm:cxn modelId="{883FB2FE-D758-443C-B7EF-944FC08E9134}" type="presOf" srcId="{F7198DB6-1654-4CFE-9C20-96474A34334E}" destId="{20ECAAA5-B3C3-4507-AD4B-BE64490ED6C3}" srcOrd="1" destOrd="0" presId="urn:microsoft.com/office/officeart/2008/layout/NameandTitleOrganizationalChart"/>
    <dgm:cxn modelId="{12E5CDA6-38B8-4A97-BA23-AE456A498FFE}" type="presOf" srcId="{734F5757-16D9-4650-AF96-8AF01DBC3D41}" destId="{17DFFD98-8245-4413-9C31-C6AFDD0DB9E2}" srcOrd="0" destOrd="0" presId="urn:microsoft.com/office/officeart/2008/layout/NameandTitleOrganizationalChart"/>
    <dgm:cxn modelId="{8222DACC-1C58-4E0F-AD05-7FC15DE35DBD}" type="presOf" srcId="{808517AE-B58C-4595-9900-F7DE8505079C}" destId="{F33866CF-3997-41C4-A78B-FA2DA3508115}" srcOrd="0" destOrd="0" presId="urn:microsoft.com/office/officeart/2008/layout/NameandTitleOrganizationalChart"/>
    <dgm:cxn modelId="{F0803CD7-2D60-49F7-844C-8DCD003ADC86}" type="presOf" srcId="{D09BB324-C6FD-4553-A418-F732954B5494}" destId="{7D5E766A-4DB9-4964-8B59-CD59CD85DAE3}" srcOrd="0" destOrd="0" presId="urn:microsoft.com/office/officeart/2008/layout/NameandTitleOrganizationalChart"/>
    <dgm:cxn modelId="{FB8F97E1-04D1-4749-AE69-1F2D91EFD498}" type="presOf" srcId="{F8E54155-6523-4925-A9E4-834A8DC67A18}" destId="{17119D8E-85D2-4DED-93E2-F1CD01D75E22}" srcOrd="1" destOrd="0" presId="urn:microsoft.com/office/officeart/2008/layout/NameandTitleOrganizationalChart"/>
    <dgm:cxn modelId="{1917E334-3133-4BC1-9CCC-02B0DDFA337A}" type="presOf" srcId="{F34E4EA3-EDF0-48A4-9ECC-AF49023215F6}" destId="{0DF480DA-14AF-43A5-920E-1002B9377193}" srcOrd="0" destOrd="0" presId="urn:microsoft.com/office/officeart/2008/layout/NameandTitleOrganizationalChart"/>
    <dgm:cxn modelId="{FD8DB279-8845-483C-8A92-A22A2677EA9A}" type="presOf" srcId="{37A510EB-8119-4716-B62D-15DF8D93BA1C}" destId="{E79D18BD-16DB-444B-AF8C-11A4E946DAA0}" srcOrd="1" destOrd="0" presId="urn:microsoft.com/office/officeart/2008/layout/NameandTitleOrganizationalChart"/>
    <dgm:cxn modelId="{5BF7E0E4-F72C-40AA-80CF-6DE2DF6D9348}" type="presOf" srcId="{0E9EFA51-AFB9-4496-8E26-8CFA7231F7D6}" destId="{4A8E3373-E357-45E3-90A4-6938C491376B}" srcOrd="0" destOrd="0" presId="urn:microsoft.com/office/officeart/2008/layout/NameandTitleOrganizationalChart"/>
    <dgm:cxn modelId="{9C201C90-D1F3-4593-B4F1-354079B5D142}" type="presOf" srcId="{D44DB53E-3BDE-49F9-97DC-3F16080A30AD}" destId="{6E02BC67-A2FB-47B0-8B58-3336B6582D0D}" srcOrd="0" destOrd="0" presId="urn:microsoft.com/office/officeart/2008/layout/NameandTitleOrganizationalChart"/>
    <dgm:cxn modelId="{E0168E2A-D732-4071-8519-D5578D6D92F8}" type="presOf" srcId="{DE565656-0AE7-483D-9CF1-020F90F9D173}" destId="{4E011B55-A4C5-4391-A0ED-2C2ACFD51BD8}" srcOrd="0" destOrd="0" presId="urn:microsoft.com/office/officeart/2008/layout/NameandTitleOrganizationalChart"/>
    <dgm:cxn modelId="{024E6F08-3932-4CC9-954A-D0DA469B7227}" type="presOf" srcId="{0E9EFA51-AFB9-4496-8E26-8CFA7231F7D6}" destId="{E716597E-C8BA-4A48-AE48-091A845D04E5}" srcOrd="1" destOrd="0" presId="urn:microsoft.com/office/officeart/2008/layout/NameandTitleOrganizationalChart"/>
    <dgm:cxn modelId="{6839D73F-930F-4B96-8472-E69F03F3E33A}" srcId="{0E9EFA51-AFB9-4496-8E26-8CFA7231F7D6}" destId="{D8E140AE-3D8C-4488-9E75-278BEC9B5977}" srcOrd="0" destOrd="0" parTransId="{4D93F74A-D479-470B-BB3A-72BC2CE3AFC7}" sibTransId="{F34E4EA3-EDF0-48A4-9ECC-AF49023215F6}"/>
    <dgm:cxn modelId="{A6DAD7BD-DD1C-4C6D-AC13-84962AA307EB}" type="presOf" srcId="{E22AD6AC-53ED-423A-AC66-040A765A6C8C}" destId="{462028C9-657F-4B36-82F4-652EF24B41DB}" srcOrd="0" destOrd="0" presId="urn:microsoft.com/office/officeart/2008/layout/NameandTitleOrganizationalChart"/>
    <dgm:cxn modelId="{5C19BE22-D510-4E12-860D-A02B48FEF197}" type="presOf" srcId="{F7198DB6-1654-4CFE-9C20-96474A34334E}" destId="{18545C17-839F-4B48-8454-174CDEC50F1E}" srcOrd="0" destOrd="0" presId="urn:microsoft.com/office/officeart/2008/layout/NameandTitleOrganizationalChart"/>
    <dgm:cxn modelId="{DD482869-BCC2-4CB5-AE7F-7BE4193520F0}" type="presOf" srcId="{4F26739B-A90D-4FB9-B01E-22A0ED22A730}" destId="{B7BFAFA5-6935-4094-B928-55917E33183C}" srcOrd="0" destOrd="0" presId="urn:microsoft.com/office/officeart/2008/layout/NameandTitleOrganizationalChart"/>
    <dgm:cxn modelId="{F8D3F8BF-6CD8-4B4E-A7FC-680331D0168C}" type="presOf" srcId="{A905DB41-7664-4298-9C96-AC2F9523208E}" destId="{5E8AE29D-25EA-4C9A-8C2D-CD0168A79B9A}" srcOrd="1" destOrd="0" presId="urn:microsoft.com/office/officeart/2008/layout/NameandTitleOrganizationalChart"/>
    <dgm:cxn modelId="{C0B15704-7275-427D-802D-2AF71BF0B8A0}" type="presOf" srcId="{5DE5F984-2116-4C0C-97C1-1D1E5E640528}" destId="{355E0B6D-6009-4DA7-A530-358021F5D3C5}" srcOrd="0" destOrd="0" presId="urn:microsoft.com/office/officeart/2008/layout/NameandTitleOrganizationalChart"/>
    <dgm:cxn modelId="{8EAA80E1-3B07-4E93-9888-4AE0F64D5B36}" type="presOf" srcId="{D8E140AE-3D8C-4488-9E75-278BEC9B5977}" destId="{7B9A750F-9EA9-4F7D-8303-F3E365B84819}" srcOrd="0" destOrd="0" presId="urn:microsoft.com/office/officeart/2008/layout/NameandTitleOrganizationalChart"/>
    <dgm:cxn modelId="{F2B90FD1-661A-4FBE-8D82-B5CFFF846A23}" srcId="{E36A11BC-95B9-4DEF-ADF2-FDEBF22C9DB0}" destId="{89E13DF5-B5EB-4AB0-9B4C-A80AECD0527B}" srcOrd="2" destOrd="0" parTransId="{504249E1-525A-440D-A9BF-3D6F8BB356A5}" sibTransId="{9875196B-DB6E-4D70-BD5B-3794611CDB61}"/>
    <dgm:cxn modelId="{96B9BC6E-E392-4295-A169-5712309BE172}" type="presOf" srcId="{9858F3A6-4DE7-44D1-B488-8ACE524787C2}" destId="{77F4B233-54A2-4C47-9288-43C2D83563F4}" srcOrd="0" destOrd="0" presId="urn:microsoft.com/office/officeart/2008/layout/NameandTitleOrganizationalChart"/>
    <dgm:cxn modelId="{D14F559D-4AAE-4A64-A294-9CDE25C12ED7}" type="presOf" srcId="{4D93F74A-D479-470B-BB3A-72BC2CE3AFC7}" destId="{392506D0-3BB6-42DD-B216-ED12F920E807}" srcOrd="0" destOrd="0" presId="urn:microsoft.com/office/officeart/2008/layout/NameandTitleOrganizationalChart"/>
    <dgm:cxn modelId="{05D1B8C2-A0E5-4DDF-9247-D2E8F97AB5DF}" srcId="{F7198DB6-1654-4CFE-9C20-96474A34334E}" destId="{F1C21C9B-6A47-4B72-BE60-9C4964F29BE6}" srcOrd="3" destOrd="0" parTransId="{4F26739B-A90D-4FB9-B01E-22A0ED22A730}" sibTransId="{E22AD6AC-53ED-423A-AC66-040A765A6C8C}"/>
    <dgm:cxn modelId="{A51CB70A-0E72-4E0E-9608-7BB4676943FC}" type="presOf" srcId="{F1C21C9B-6A47-4B72-BE60-9C4964F29BE6}" destId="{B7FE73A9-99F0-4774-906F-91E6F26D9ED8}" srcOrd="1" destOrd="0" presId="urn:microsoft.com/office/officeart/2008/layout/NameandTitleOrganizationalChart"/>
    <dgm:cxn modelId="{17E1733E-AFA9-4D69-9F53-4D249436BD9E}" type="presOf" srcId="{89E13DF5-B5EB-4AB0-9B4C-A80AECD0527B}" destId="{A35B4B67-CB2F-4AB9-AD78-E5DD5295D98C}" srcOrd="1" destOrd="0" presId="urn:microsoft.com/office/officeart/2008/layout/NameandTitleOrganizationalChart"/>
    <dgm:cxn modelId="{5FC1B6FD-2E4F-43EF-9547-47CE78FDDE9D}" srcId="{F7198DB6-1654-4CFE-9C20-96474A34334E}" destId="{9661BE61-3BFB-44AA-838E-7B124A199A13}" srcOrd="0" destOrd="0" parTransId="{A06E4BD8-48FC-4F6D-B941-80C1F3DF52D7}" sibTransId="{2FFCBAC4-3E0C-4BFC-AD97-022D0C515278}"/>
    <dgm:cxn modelId="{10744CC4-D880-4A4E-9FA0-8C2B948291E4}" type="presOf" srcId="{A06E4BD8-48FC-4F6D-B941-80C1F3DF52D7}" destId="{F26368EC-6F5F-4308-B4B7-9DB5C87FA706}" srcOrd="0" destOrd="0" presId="urn:microsoft.com/office/officeart/2008/layout/NameandTitleOrganizationalChart"/>
    <dgm:cxn modelId="{F11F5184-38A6-45B2-817D-2DBFD7A30D01}" srcId="{E36A11BC-95B9-4DEF-ADF2-FDEBF22C9DB0}" destId="{8589E8AE-7A39-4F96-8BE4-DABFEBB9E204}" srcOrd="0" destOrd="0" parTransId="{48700408-61F3-47D2-B6A9-6E8A68B1EE84}" sibTransId="{59AF0031-614A-45EC-B6C6-3F7CCC35F863}"/>
    <dgm:cxn modelId="{53EAC021-7D9E-4497-8B46-9EC18D70DB81}" srcId="{F7198DB6-1654-4CFE-9C20-96474A34334E}" destId="{F8E54155-6523-4925-A9E4-834A8DC67A18}" srcOrd="2" destOrd="0" parTransId="{AC36920A-769F-49AD-BBFB-2968F96B38A7}" sibTransId="{5DE5F984-2116-4C0C-97C1-1D1E5E640528}"/>
    <dgm:cxn modelId="{571A7B4F-AC4D-435A-AE97-8915D730069F}" srcId="{0E9EFA51-AFB9-4496-8E26-8CFA7231F7D6}" destId="{533E1639-F47D-4490-AC48-829D25417314}" srcOrd="2" destOrd="0" parTransId="{734F5757-16D9-4650-AF96-8AF01DBC3D41}" sibTransId="{D44DB53E-3BDE-49F9-97DC-3F16080A30AD}"/>
    <dgm:cxn modelId="{615D087D-EC2A-40AD-A44B-C567B8601F7D}" srcId="{0E9EFA51-AFB9-4496-8E26-8CFA7231F7D6}" destId="{B65D152F-019F-47B7-BBAB-5653AB6A67A7}" srcOrd="1" destOrd="0" parTransId="{F8B315DD-CCC6-4FC7-8CC8-6F5D4473376A}" sibTransId="{5AB88EC5-8971-41B7-8064-D40FEC55BE93}"/>
    <dgm:cxn modelId="{C8DD299F-C986-49AA-AB31-BEC99CF90FB6}" type="presOf" srcId="{8589E8AE-7A39-4F96-8BE4-DABFEBB9E204}" destId="{AF6F6726-2500-45A4-87DA-7C6BD810B447}" srcOrd="0" destOrd="0" presId="urn:microsoft.com/office/officeart/2008/layout/NameandTitleOrganizationalChart"/>
    <dgm:cxn modelId="{8C81263D-971E-4264-BCC9-784C6212F9D0}" type="presOf" srcId="{B65D152F-019F-47B7-BBAB-5653AB6A67A7}" destId="{937DD66D-7493-418C-AE18-73978BF8AC81}" srcOrd="0" destOrd="0" presId="urn:microsoft.com/office/officeart/2008/layout/NameandTitleOrganizationalChart"/>
    <dgm:cxn modelId="{A032DF03-03B5-484D-B88B-FD337CE2A03E}" type="presOf" srcId="{F1C21C9B-6A47-4B72-BE60-9C4964F29BE6}" destId="{2C3385B8-C91E-43B9-9B60-40FA4B05D6CC}" srcOrd="0" destOrd="0" presId="urn:microsoft.com/office/officeart/2008/layout/NameandTitleOrganizationalChart"/>
    <dgm:cxn modelId="{B9BA3F7D-C682-4679-8F50-C5A1F56D4C3F}" type="presOf" srcId="{9875196B-DB6E-4D70-BD5B-3794611CDB61}" destId="{E4FFD40F-2E96-4CB6-AC76-4F35F1316BA6}" srcOrd="0" destOrd="0" presId="urn:microsoft.com/office/officeart/2008/layout/NameandTitleOrganizationalChart"/>
    <dgm:cxn modelId="{92CBB0E5-C3CB-43DC-9668-AB90A5AA1D92}" type="presOf" srcId="{E7B05799-F9D7-4F33-9CC0-62439E0422E7}" destId="{9CF88F62-A2FA-4526-B9F3-259E100D1115}" srcOrd="0" destOrd="0" presId="urn:microsoft.com/office/officeart/2008/layout/NameandTitleOrganizationalChart"/>
    <dgm:cxn modelId="{24D2FB52-A9BB-4F70-A911-86F50EDAFB70}" type="presOf" srcId="{E36A11BC-95B9-4DEF-ADF2-FDEBF22C9DB0}" destId="{97F7B612-8D7D-4BD2-98D6-7878E6F9C7E7}" srcOrd="1" destOrd="0" presId="urn:microsoft.com/office/officeart/2008/layout/NameandTitleOrganizationalChart"/>
    <dgm:cxn modelId="{9817C133-C1F1-4446-98B1-A7ABA3564AFB}" type="presOf" srcId="{C1C9DB1C-2BA1-44D6-8E44-365E05662309}" destId="{B68174C5-3400-4C0B-A372-F17F76124BC0}" srcOrd="0" destOrd="0" presId="urn:microsoft.com/office/officeart/2008/layout/NameandTitleOrganizationalChart"/>
    <dgm:cxn modelId="{936EB960-1C98-4E5F-B0BF-8F67FCFDEB20}" type="presOf" srcId="{9661BE61-3BFB-44AA-838E-7B124A199A13}" destId="{58AE309C-738D-446B-9401-9F4B6BB6EAA8}" srcOrd="0" destOrd="0" presId="urn:microsoft.com/office/officeart/2008/layout/NameandTitleOrganizationalChart"/>
    <dgm:cxn modelId="{18487194-98D2-42AB-B4D0-F7F91B45C9D4}" type="presOf" srcId="{37A510EB-8119-4716-B62D-15DF8D93BA1C}" destId="{CEFDAD07-F72C-499B-A1C5-CB44931F66F9}" srcOrd="0" destOrd="0" presId="urn:microsoft.com/office/officeart/2008/layout/NameandTitleOrganizationalChart"/>
    <dgm:cxn modelId="{9356E9C3-4E5D-4A8F-9DAD-31A097718024}" type="presOf" srcId="{70F254AB-4E76-4C99-A819-AA348A8745B0}" destId="{A4DD4E9D-4355-4DD0-818C-39E6702DD289}" srcOrd="0" destOrd="0" presId="urn:microsoft.com/office/officeart/2008/layout/NameandTitleOrganizationalChart"/>
    <dgm:cxn modelId="{FBEE21EE-2251-4668-A3F6-30B5F1796BCE}" srcId="{D09BB324-C6FD-4553-A418-F732954B5494}" destId="{A905DB41-7664-4298-9C96-AC2F9523208E}" srcOrd="0" destOrd="0" parTransId="{4537E3A4-9652-4862-AD22-646CD24588BA}" sibTransId="{9858F3A6-4DE7-44D1-B488-8ACE524787C2}"/>
    <dgm:cxn modelId="{C4E8232E-A168-467F-963B-CCE550A25F47}" type="presOf" srcId="{9661BE61-3BFB-44AA-838E-7B124A199A13}" destId="{5E18044D-7F91-4826-91AA-18F5A232C25D}" srcOrd="1" destOrd="0" presId="urn:microsoft.com/office/officeart/2008/layout/NameandTitleOrganizationalChart"/>
    <dgm:cxn modelId="{95685F87-D2FA-409C-94E6-771BC975B8B1}" srcId="{A905DB41-7664-4298-9C96-AC2F9523208E}" destId="{E36A11BC-95B9-4DEF-ADF2-FDEBF22C9DB0}" srcOrd="0" destOrd="0" parTransId="{BC6D7DCD-AA6E-4766-B9FD-DF41DABB3CC6}" sibTransId="{914913EB-A00D-4F04-A72B-2A36E140CA42}"/>
    <dgm:cxn modelId="{3EE25E15-B51B-4AFA-AB82-07ADD7A861D9}" type="presOf" srcId="{C246F5F4-F7AC-484B-A097-3B8A865F41A1}" destId="{79D0E6DB-98CB-4EF6-84D1-0A5A3D7E58AF}" srcOrd="0" destOrd="0" presId="urn:microsoft.com/office/officeart/2008/layout/NameandTitleOrganizationalChart"/>
    <dgm:cxn modelId="{DD33FBF2-BF07-435F-9AB3-CC35507CB39E}" type="presOf" srcId="{F8B315DD-CCC6-4FC7-8CC8-6F5D4473376A}" destId="{6CCF6708-2A02-4CA6-973D-B39AF647E8E5}" srcOrd="0" destOrd="0" presId="urn:microsoft.com/office/officeart/2008/layout/NameandTitleOrganizationalChart"/>
    <dgm:cxn modelId="{E316FFD0-DD65-4D4A-B4E1-F647E1B3239E}" type="presOf" srcId="{914913EB-A00D-4F04-A72B-2A36E140CA42}" destId="{52399DE7-C757-4180-8BCA-6DD10BFB6D13}" srcOrd="0" destOrd="0" presId="urn:microsoft.com/office/officeart/2008/layout/NameandTitleOrganizationalChart"/>
    <dgm:cxn modelId="{11D501F7-3AB0-469E-A492-771400922452}" srcId="{5D6F8B04-4E9C-4D4D-88B1-7194E627B30A}" destId="{D09BB324-C6FD-4553-A418-F732954B5494}" srcOrd="0" destOrd="0" parTransId="{BF86B471-0775-477E-89F2-1D7A7A023269}" sibTransId="{A96D31F2-F30C-45CD-B579-6A5F52A3C5E6}"/>
    <dgm:cxn modelId="{E702B674-AD68-4520-B27A-467337F20B29}" srcId="{D09BB324-C6FD-4553-A418-F732954B5494}" destId="{F7198DB6-1654-4CFE-9C20-96474A34334E}" srcOrd="1" destOrd="0" parTransId="{C246F5F4-F7AC-484B-A097-3B8A865F41A1}" sibTransId="{C1C9DB1C-2BA1-44D6-8E44-365E05662309}"/>
    <dgm:cxn modelId="{9184BEE7-1C5C-4B3C-B4C6-BF30F0BEECC6}" type="presOf" srcId="{59AF0031-614A-45EC-B6C6-3F7CCC35F863}" destId="{91D6D29E-D415-4189-A49D-A1D4F9A6C5D5}" srcOrd="0" destOrd="0" presId="urn:microsoft.com/office/officeart/2008/layout/NameandTitleOrganizationalChart"/>
    <dgm:cxn modelId="{37640C7B-E80D-4941-955D-70DBE62EAE45}" type="presOf" srcId="{4537E3A4-9652-4862-AD22-646CD24588BA}" destId="{42E66AF9-5DDD-4A4E-B6C8-FDD140D62873}" srcOrd="0" destOrd="0" presId="urn:microsoft.com/office/officeart/2008/layout/NameandTitleOrganizationalChart"/>
    <dgm:cxn modelId="{F142BD45-A84C-488D-B91D-44A3FBFD3888}" type="presOf" srcId="{5AB88EC5-8971-41B7-8064-D40FEC55BE93}" destId="{8A911B5B-B703-407A-9A7E-C5A013A358B6}" srcOrd="0" destOrd="0" presId="urn:microsoft.com/office/officeart/2008/layout/NameandTitleOrganizationalChart"/>
    <dgm:cxn modelId="{7531FBCB-EDC0-4B8E-888F-B44DCC8C168E}" type="presOf" srcId="{E36A11BC-95B9-4DEF-ADF2-FDEBF22C9DB0}" destId="{09E04505-638D-4546-81FE-B772E1335CA8}" srcOrd="0" destOrd="0" presId="urn:microsoft.com/office/officeart/2008/layout/NameandTitleOrganizationalChart"/>
    <dgm:cxn modelId="{CF0D46A7-9BCC-4EAC-BF9E-68BA677DFC11}" type="presOf" srcId="{BC6D7DCD-AA6E-4766-B9FD-DF41DABB3CC6}" destId="{AEAA815E-FEA1-465A-9B7A-81C225FD237C}" srcOrd="0" destOrd="0" presId="urn:microsoft.com/office/officeart/2008/layout/NameandTitleOrganizationalChart"/>
    <dgm:cxn modelId="{0E457FB7-20A8-4093-8F7C-9C5569ACB1FC}" type="presOf" srcId="{533E1639-F47D-4490-AC48-829D25417314}" destId="{C4C8168C-DB2A-47A8-9315-777436A2FB97}" srcOrd="0" destOrd="0" presId="urn:microsoft.com/office/officeart/2008/layout/NameandTitleOrganizationalChart"/>
    <dgm:cxn modelId="{7233C46D-6FDD-4C30-8C33-A21788168BFB}" srcId="{A905DB41-7664-4298-9C96-AC2F9523208E}" destId="{0E9EFA51-AFB9-4496-8E26-8CFA7231F7D6}" srcOrd="1" destOrd="0" parTransId="{70F254AB-4E76-4C99-A819-AA348A8745B0}" sibTransId="{808517AE-B58C-4595-9900-F7DE8505079C}"/>
    <dgm:cxn modelId="{4D579EF4-5B4A-4D25-A816-115F8F3B7033}" type="presOf" srcId="{4E5BA817-AC97-4F63-84AA-A233E9052D5D}" destId="{9511BFAD-1414-4734-B169-295F9C7F487D}" srcOrd="1" destOrd="0" presId="urn:microsoft.com/office/officeart/2008/layout/NameandTitleOrganizationalChart"/>
    <dgm:cxn modelId="{AC09E125-2408-4093-AAD4-A4B7ACAFC920}" type="presOf" srcId="{6C2C4623-8698-4C30-AEE6-88A183DF427B}" destId="{1FC16436-630C-4EBD-A8B0-0DDD55403769}" srcOrd="0" destOrd="0" presId="urn:microsoft.com/office/officeart/2008/layout/NameandTitleOrganizationalChart"/>
    <dgm:cxn modelId="{B18ABA33-CC3C-4741-BE5A-325A467F0634}" type="presOf" srcId="{504249E1-525A-440D-A9BF-3D6F8BB356A5}" destId="{6F36E42C-B850-4B8C-8E19-BC163F33D641}" srcOrd="0" destOrd="0" presId="urn:microsoft.com/office/officeart/2008/layout/NameandTitleOrganizationalChart"/>
    <dgm:cxn modelId="{42AA619D-86A4-4781-B0EA-9CFA5207453E}" srcId="{F7198DB6-1654-4CFE-9C20-96474A34334E}" destId="{4E5BA817-AC97-4F63-84AA-A233E9052D5D}" srcOrd="1" destOrd="0" parTransId="{FFB2719B-D077-4131-918A-013260B29988}" sibTransId="{DE565656-0AE7-483D-9CF1-020F90F9D173}"/>
    <dgm:cxn modelId="{B31F6BEC-42C1-488B-A9AB-ACD8108A3486}" type="presOf" srcId="{48700408-61F3-47D2-B6A9-6E8A68B1EE84}" destId="{019F95AF-2A40-4707-B9BE-8FADB8788A37}" srcOrd="0" destOrd="0" presId="urn:microsoft.com/office/officeart/2008/layout/NameandTitleOrganizationalChart"/>
    <dgm:cxn modelId="{05AF718C-782B-40A6-B280-A25D7422A296}" type="presOf" srcId="{A905DB41-7664-4298-9C96-AC2F9523208E}" destId="{A05CF574-3438-4691-BF06-02525D7D2E21}" srcOrd="0" destOrd="0" presId="urn:microsoft.com/office/officeart/2008/layout/NameandTitleOrganizationalChart"/>
    <dgm:cxn modelId="{D4903F0A-BBD7-42EF-A1B8-72FC4D1F7516}" type="presOf" srcId="{D8E140AE-3D8C-4488-9E75-278BEC9B5977}" destId="{5F1A4F56-998C-4DB8-8A6D-19F05967BBE2}" srcOrd="1" destOrd="0" presId="urn:microsoft.com/office/officeart/2008/layout/NameandTitleOrganizationalChart"/>
    <dgm:cxn modelId="{25F762FB-4430-466F-97D4-BD5D71EAB1B5}" type="presOf" srcId="{2FFCBAC4-3E0C-4BFC-AD97-022D0C515278}" destId="{70D67FEE-55A0-4665-A357-512D7C60F55A}" srcOrd="0" destOrd="0" presId="urn:microsoft.com/office/officeart/2008/layout/NameandTitleOrganizationalChart"/>
    <dgm:cxn modelId="{C2357DE4-EFC3-4872-8D4F-8FBE3908B126}" type="presOf" srcId="{8589E8AE-7A39-4F96-8BE4-DABFEBB9E204}" destId="{B9A6232D-613D-433E-926B-6A1FC360E07B}" srcOrd="1" destOrd="0" presId="urn:microsoft.com/office/officeart/2008/layout/NameandTitleOrganizationalChart"/>
    <dgm:cxn modelId="{938E23C6-CB73-4F13-AE5B-0BF0691DD504}" type="presOf" srcId="{AC36920A-769F-49AD-BBFB-2968F96B38A7}" destId="{5EAA5B17-6968-42F3-AC29-EB4D37A60556}" srcOrd="0" destOrd="0" presId="urn:microsoft.com/office/officeart/2008/layout/NameandTitleOrganizationalChart"/>
    <dgm:cxn modelId="{9B22F2E7-A945-42D1-9443-2B3B23DBBF2E}" type="presOf" srcId="{533E1639-F47D-4490-AC48-829D25417314}" destId="{DEDD1980-83A5-46B2-B874-F6F2E1A184F4}" srcOrd="1" destOrd="0" presId="urn:microsoft.com/office/officeart/2008/layout/NameandTitleOrganizationalChart"/>
    <dgm:cxn modelId="{0F4F8B18-76A4-4EE3-8F8F-4E5746C5B997}" type="presOf" srcId="{5D6F8B04-4E9C-4D4D-88B1-7194E627B30A}" destId="{DA011C9A-CE82-4181-8F5B-6933F790B94F}" srcOrd="0" destOrd="0" presId="urn:microsoft.com/office/officeart/2008/layout/NameandTitleOrganizationalChart"/>
    <dgm:cxn modelId="{F33309ED-E536-4568-8A0D-0B1E262A8BEB}" type="presOf" srcId="{89E13DF5-B5EB-4AB0-9B4C-A80AECD0527B}" destId="{ADEEDF48-BBD1-467F-A198-5692AEFC9EDC}" srcOrd="0" destOrd="0" presId="urn:microsoft.com/office/officeart/2008/layout/NameandTitleOrganizationalChart"/>
    <dgm:cxn modelId="{543EC84C-A3AC-4345-8626-04A980B23514}" type="presParOf" srcId="{DA011C9A-CE82-4181-8F5B-6933F790B94F}" destId="{C18D6CCE-3B8E-4A01-9A44-43F770E57B90}" srcOrd="0" destOrd="0" presId="urn:microsoft.com/office/officeart/2008/layout/NameandTitleOrganizationalChart"/>
    <dgm:cxn modelId="{8AC18DD3-5B20-4979-83BA-D418F224AAFD}" type="presParOf" srcId="{C18D6CCE-3B8E-4A01-9A44-43F770E57B90}" destId="{6A9AC11E-15D4-4445-B8D0-DCB01571311A}" srcOrd="0" destOrd="0" presId="urn:microsoft.com/office/officeart/2008/layout/NameandTitleOrganizationalChart"/>
    <dgm:cxn modelId="{BAB22918-A388-45DD-AEC8-25E5851C5B8A}" type="presParOf" srcId="{6A9AC11E-15D4-4445-B8D0-DCB01571311A}" destId="{7D5E766A-4DB9-4964-8B59-CD59CD85DAE3}" srcOrd="0" destOrd="0" presId="urn:microsoft.com/office/officeart/2008/layout/NameandTitleOrganizationalChart"/>
    <dgm:cxn modelId="{CFAAE6FE-54EE-4805-8E94-7FD78AB0954E}" type="presParOf" srcId="{6A9AC11E-15D4-4445-B8D0-DCB01571311A}" destId="{EE72C551-3B68-4800-90E6-C072F0D82BA7}" srcOrd="1" destOrd="0" presId="urn:microsoft.com/office/officeart/2008/layout/NameandTitleOrganizationalChart"/>
    <dgm:cxn modelId="{FA303962-E3DA-4CEF-9835-16CF2E2A5A4E}" type="presParOf" srcId="{6A9AC11E-15D4-4445-B8D0-DCB01571311A}" destId="{EA936402-3865-44C5-90A9-363A079BA071}" srcOrd="2" destOrd="0" presId="urn:microsoft.com/office/officeart/2008/layout/NameandTitleOrganizationalChart"/>
    <dgm:cxn modelId="{C2F79CD0-6603-4053-BD7D-60B2310AD9C8}" type="presParOf" srcId="{C18D6CCE-3B8E-4A01-9A44-43F770E57B90}" destId="{3E424EBF-C1C3-4E8D-9BD5-DB76500A6D9F}" srcOrd="1" destOrd="0" presId="urn:microsoft.com/office/officeart/2008/layout/NameandTitleOrganizationalChart"/>
    <dgm:cxn modelId="{CF4C17B2-65C3-46F9-AE8C-7D3B9B3708BB}" type="presParOf" srcId="{3E424EBF-C1C3-4E8D-9BD5-DB76500A6D9F}" destId="{42E66AF9-5DDD-4A4E-B6C8-FDD140D62873}" srcOrd="0" destOrd="0" presId="urn:microsoft.com/office/officeart/2008/layout/NameandTitleOrganizationalChart"/>
    <dgm:cxn modelId="{B8F502B7-E9AB-4179-856B-81AEB17B512B}" type="presParOf" srcId="{3E424EBF-C1C3-4E8D-9BD5-DB76500A6D9F}" destId="{96203B97-19BC-4ECC-BCFB-00E256F2DF58}" srcOrd="1" destOrd="0" presId="urn:microsoft.com/office/officeart/2008/layout/NameandTitleOrganizationalChart"/>
    <dgm:cxn modelId="{6AB4AC39-FD9D-4954-B49F-AD2A89BF50BF}" type="presParOf" srcId="{96203B97-19BC-4ECC-BCFB-00E256F2DF58}" destId="{B6F8D457-9E04-449F-9B9C-1901DF223392}" srcOrd="0" destOrd="0" presId="urn:microsoft.com/office/officeart/2008/layout/NameandTitleOrganizationalChart"/>
    <dgm:cxn modelId="{1006902A-5A1F-4B0A-92DD-904A1AC6BF76}" type="presParOf" srcId="{B6F8D457-9E04-449F-9B9C-1901DF223392}" destId="{A05CF574-3438-4691-BF06-02525D7D2E21}" srcOrd="0" destOrd="0" presId="urn:microsoft.com/office/officeart/2008/layout/NameandTitleOrganizationalChart"/>
    <dgm:cxn modelId="{353F6CC6-B151-47BA-9590-4BA11C79C7F9}" type="presParOf" srcId="{B6F8D457-9E04-449F-9B9C-1901DF223392}" destId="{77F4B233-54A2-4C47-9288-43C2D83563F4}" srcOrd="1" destOrd="0" presId="urn:microsoft.com/office/officeart/2008/layout/NameandTitleOrganizationalChart"/>
    <dgm:cxn modelId="{9E1CA762-3EC9-431B-B828-4B7B2D5716F5}" type="presParOf" srcId="{B6F8D457-9E04-449F-9B9C-1901DF223392}" destId="{5E8AE29D-25EA-4C9A-8C2D-CD0168A79B9A}" srcOrd="2" destOrd="0" presId="urn:microsoft.com/office/officeart/2008/layout/NameandTitleOrganizationalChart"/>
    <dgm:cxn modelId="{C219DC30-CC16-44F6-B177-697B79CE5F6D}" type="presParOf" srcId="{96203B97-19BC-4ECC-BCFB-00E256F2DF58}" destId="{078D03A2-5766-446B-8C80-8BBCBEA885B9}" srcOrd="1" destOrd="0" presId="urn:microsoft.com/office/officeart/2008/layout/NameandTitleOrganizationalChart"/>
    <dgm:cxn modelId="{401E4CFF-A9FC-4C31-BB7F-64D356047D5C}" type="presParOf" srcId="{078D03A2-5766-446B-8C80-8BBCBEA885B9}" destId="{AEAA815E-FEA1-465A-9B7A-81C225FD237C}" srcOrd="0" destOrd="0" presId="urn:microsoft.com/office/officeart/2008/layout/NameandTitleOrganizationalChart"/>
    <dgm:cxn modelId="{6B93914A-90AA-417C-9532-C161CD8B49C3}" type="presParOf" srcId="{078D03A2-5766-446B-8C80-8BBCBEA885B9}" destId="{E1AEB7A3-916E-4003-BD3F-623FA3D3FFED}" srcOrd="1" destOrd="0" presId="urn:microsoft.com/office/officeart/2008/layout/NameandTitleOrganizationalChart"/>
    <dgm:cxn modelId="{7BE83FB4-AC1E-4D5B-B251-8592B128E9A3}" type="presParOf" srcId="{E1AEB7A3-916E-4003-BD3F-623FA3D3FFED}" destId="{BD7106C1-3258-4CC6-B5C3-6AD3EE346A52}" srcOrd="0" destOrd="0" presId="urn:microsoft.com/office/officeart/2008/layout/NameandTitleOrganizationalChart"/>
    <dgm:cxn modelId="{D9235781-B82B-454E-83DE-343C3206F14F}" type="presParOf" srcId="{BD7106C1-3258-4CC6-B5C3-6AD3EE346A52}" destId="{09E04505-638D-4546-81FE-B772E1335CA8}" srcOrd="0" destOrd="0" presId="urn:microsoft.com/office/officeart/2008/layout/NameandTitleOrganizationalChart"/>
    <dgm:cxn modelId="{CAFFD123-11EE-4B9B-A12D-BACEC71EEA32}" type="presParOf" srcId="{BD7106C1-3258-4CC6-B5C3-6AD3EE346A52}" destId="{52399DE7-C757-4180-8BCA-6DD10BFB6D13}" srcOrd="1" destOrd="0" presId="urn:microsoft.com/office/officeart/2008/layout/NameandTitleOrganizationalChart"/>
    <dgm:cxn modelId="{35DDBBD0-ABDF-4EEC-A3AC-BAB466A1241B}" type="presParOf" srcId="{BD7106C1-3258-4CC6-B5C3-6AD3EE346A52}" destId="{97F7B612-8D7D-4BD2-98D6-7878E6F9C7E7}" srcOrd="2" destOrd="0" presId="urn:microsoft.com/office/officeart/2008/layout/NameandTitleOrganizationalChart"/>
    <dgm:cxn modelId="{4E4DBE2B-7F91-4EE4-84F7-114EC594B5B2}" type="presParOf" srcId="{E1AEB7A3-916E-4003-BD3F-623FA3D3FFED}" destId="{EB1D73DD-6D88-41E1-B4D4-CACA8AA891F5}" srcOrd="1" destOrd="0" presId="urn:microsoft.com/office/officeart/2008/layout/NameandTitleOrganizationalChart"/>
    <dgm:cxn modelId="{4A44DCC0-CA1E-479B-BD59-20A8FB6496DE}" type="presParOf" srcId="{EB1D73DD-6D88-41E1-B4D4-CACA8AA891F5}" destId="{019F95AF-2A40-4707-B9BE-8FADB8788A37}" srcOrd="0" destOrd="0" presId="urn:microsoft.com/office/officeart/2008/layout/NameandTitleOrganizationalChart"/>
    <dgm:cxn modelId="{9653A661-E870-4FE6-8FA6-0FAE7B1958CA}" type="presParOf" srcId="{EB1D73DD-6D88-41E1-B4D4-CACA8AA891F5}" destId="{AAAE1D27-6FCA-468F-92DB-316A768B0A24}" srcOrd="1" destOrd="0" presId="urn:microsoft.com/office/officeart/2008/layout/NameandTitleOrganizationalChart"/>
    <dgm:cxn modelId="{43378767-9640-4EEA-B3D7-1AF68DBD6A90}" type="presParOf" srcId="{AAAE1D27-6FCA-468F-92DB-316A768B0A24}" destId="{3B15E435-2FE5-416B-B05B-6022B6A8F1E3}" srcOrd="0" destOrd="0" presId="urn:microsoft.com/office/officeart/2008/layout/NameandTitleOrganizationalChart"/>
    <dgm:cxn modelId="{22909892-8466-4CA2-A8ED-10C046B01F42}" type="presParOf" srcId="{3B15E435-2FE5-416B-B05B-6022B6A8F1E3}" destId="{AF6F6726-2500-45A4-87DA-7C6BD810B447}" srcOrd="0" destOrd="0" presId="urn:microsoft.com/office/officeart/2008/layout/NameandTitleOrganizationalChart"/>
    <dgm:cxn modelId="{6E19BFA3-154B-4478-BB33-BEAAD3C774B0}" type="presParOf" srcId="{3B15E435-2FE5-416B-B05B-6022B6A8F1E3}" destId="{91D6D29E-D415-4189-A49D-A1D4F9A6C5D5}" srcOrd="1" destOrd="0" presId="urn:microsoft.com/office/officeart/2008/layout/NameandTitleOrganizationalChart"/>
    <dgm:cxn modelId="{AEE65BF7-7D03-4BAD-90F7-7FACB3A3F972}" type="presParOf" srcId="{3B15E435-2FE5-416B-B05B-6022B6A8F1E3}" destId="{B9A6232D-613D-433E-926B-6A1FC360E07B}" srcOrd="2" destOrd="0" presId="urn:microsoft.com/office/officeart/2008/layout/NameandTitleOrganizationalChart"/>
    <dgm:cxn modelId="{DF108E99-2C54-42C8-A1BB-B2A2FAE9656F}" type="presParOf" srcId="{AAAE1D27-6FCA-468F-92DB-316A768B0A24}" destId="{DDD808AF-6786-4ECF-BDD3-42C64701053F}" srcOrd="1" destOrd="0" presId="urn:microsoft.com/office/officeart/2008/layout/NameandTitleOrganizationalChart"/>
    <dgm:cxn modelId="{C40100CD-2BF4-43B5-8552-14D74E6E274A}" type="presParOf" srcId="{AAAE1D27-6FCA-468F-92DB-316A768B0A24}" destId="{20768959-939B-4296-A131-9255097B98E3}" srcOrd="2" destOrd="0" presId="urn:microsoft.com/office/officeart/2008/layout/NameandTitleOrganizationalChart"/>
    <dgm:cxn modelId="{70719448-DB6A-4B30-86FF-6B6F6FB22321}" type="presParOf" srcId="{EB1D73DD-6D88-41E1-B4D4-CACA8AA891F5}" destId="{1FC16436-630C-4EBD-A8B0-0DDD55403769}" srcOrd="2" destOrd="0" presId="urn:microsoft.com/office/officeart/2008/layout/NameandTitleOrganizationalChart"/>
    <dgm:cxn modelId="{E10875EA-22DA-4F5D-AA47-AD3580D0992D}" type="presParOf" srcId="{EB1D73DD-6D88-41E1-B4D4-CACA8AA891F5}" destId="{DCBC7893-9CD3-42DA-99C2-C946AA0423A8}" srcOrd="3" destOrd="0" presId="urn:microsoft.com/office/officeart/2008/layout/NameandTitleOrganizationalChart"/>
    <dgm:cxn modelId="{78432932-A381-4101-B8CE-B73B14948481}" type="presParOf" srcId="{DCBC7893-9CD3-42DA-99C2-C946AA0423A8}" destId="{DC8445A1-6441-41E7-9D35-18D0D1D3DA07}" srcOrd="0" destOrd="0" presId="urn:microsoft.com/office/officeart/2008/layout/NameandTitleOrganizationalChart"/>
    <dgm:cxn modelId="{972B8A04-80ED-4F19-A415-CAF18522F7E7}" type="presParOf" srcId="{DC8445A1-6441-41E7-9D35-18D0D1D3DA07}" destId="{CEFDAD07-F72C-499B-A1C5-CB44931F66F9}" srcOrd="0" destOrd="0" presId="urn:microsoft.com/office/officeart/2008/layout/NameandTitleOrganizationalChart"/>
    <dgm:cxn modelId="{6A090034-9725-4302-B97C-18649701CEFB}" type="presParOf" srcId="{DC8445A1-6441-41E7-9D35-18D0D1D3DA07}" destId="{9CF88F62-A2FA-4526-B9F3-259E100D1115}" srcOrd="1" destOrd="0" presId="urn:microsoft.com/office/officeart/2008/layout/NameandTitleOrganizationalChart"/>
    <dgm:cxn modelId="{205F0205-D416-4CB5-9EBA-FD557C5D592D}" type="presParOf" srcId="{DC8445A1-6441-41E7-9D35-18D0D1D3DA07}" destId="{E79D18BD-16DB-444B-AF8C-11A4E946DAA0}" srcOrd="2" destOrd="0" presId="urn:microsoft.com/office/officeart/2008/layout/NameandTitleOrganizationalChart"/>
    <dgm:cxn modelId="{7D86818E-BA1D-46FA-AB97-86313EA8D971}" type="presParOf" srcId="{DCBC7893-9CD3-42DA-99C2-C946AA0423A8}" destId="{42473977-6E68-4D45-B530-F3F7BBFBC80D}" srcOrd="1" destOrd="0" presId="urn:microsoft.com/office/officeart/2008/layout/NameandTitleOrganizationalChart"/>
    <dgm:cxn modelId="{DB03FE3F-0F04-4D0C-A793-A8EA26355512}" type="presParOf" srcId="{DCBC7893-9CD3-42DA-99C2-C946AA0423A8}" destId="{7D7F0C4A-D466-4350-B232-859691E9C3B6}" srcOrd="2" destOrd="0" presId="urn:microsoft.com/office/officeart/2008/layout/NameandTitleOrganizationalChart"/>
    <dgm:cxn modelId="{D21883AB-3C91-4EC4-93CF-A36F4CD08C3C}" type="presParOf" srcId="{EB1D73DD-6D88-41E1-B4D4-CACA8AA891F5}" destId="{6F36E42C-B850-4B8C-8E19-BC163F33D641}" srcOrd="4" destOrd="0" presId="urn:microsoft.com/office/officeart/2008/layout/NameandTitleOrganizationalChart"/>
    <dgm:cxn modelId="{C4A02DAA-81BD-406B-9477-37CF457D579B}" type="presParOf" srcId="{EB1D73DD-6D88-41E1-B4D4-CACA8AA891F5}" destId="{306AC7C0-4F08-4122-8629-0108843B2CEF}" srcOrd="5" destOrd="0" presId="urn:microsoft.com/office/officeart/2008/layout/NameandTitleOrganizationalChart"/>
    <dgm:cxn modelId="{E6794600-719D-4CB2-8D06-991F45F25722}" type="presParOf" srcId="{306AC7C0-4F08-4122-8629-0108843B2CEF}" destId="{454E777D-641A-4DA4-AB8E-997CC344147B}" srcOrd="0" destOrd="0" presId="urn:microsoft.com/office/officeart/2008/layout/NameandTitleOrganizationalChart"/>
    <dgm:cxn modelId="{30E7D2E4-C722-4E2A-96D2-F7C52AC1531A}" type="presParOf" srcId="{454E777D-641A-4DA4-AB8E-997CC344147B}" destId="{ADEEDF48-BBD1-467F-A198-5692AEFC9EDC}" srcOrd="0" destOrd="0" presId="urn:microsoft.com/office/officeart/2008/layout/NameandTitleOrganizationalChart"/>
    <dgm:cxn modelId="{19965A60-5A10-42BC-9EEC-92C5BE88852A}" type="presParOf" srcId="{454E777D-641A-4DA4-AB8E-997CC344147B}" destId="{E4FFD40F-2E96-4CB6-AC76-4F35F1316BA6}" srcOrd="1" destOrd="0" presId="urn:microsoft.com/office/officeart/2008/layout/NameandTitleOrganizationalChart"/>
    <dgm:cxn modelId="{3F6A4FA2-A8C7-47B8-91FD-6DB128BE1731}" type="presParOf" srcId="{454E777D-641A-4DA4-AB8E-997CC344147B}" destId="{A35B4B67-CB2F-4AB9-AD78-E5DD5295D98C}" srcOrd="2" destOrd="0" presId="urn:microsoft.com/office/officeart/2008/layout/NameandTitleOrganizationalChart"/>
    <dgm:cxn modelId="{60DD8829-EF82-4F95-88CE-56CF88E4641C}" type="presParOf" srcId="{306AC7C0-4F08-4122-8629-0108843B2CEF}" destId="{7EB02295-85FE-4754-9F48-E6D97DC976AB}" srcOrd="1" destOrd="0" presId="urn:microsoft.com/office/officeart/2008/layout/NameandTitleOrganizationalChart"/>
    <dgm:cxn modelId="{603B0F8B-18F8-408B-9E2B-26AB063169E1}" type="presParOf" srcId="{306AC7C0-4F08-4122-8629-0108843B2CEF}" destId="{E3E02658-E2CD-4526-8C31-151E6D87E183}" srcOrd="2" destOrd="0" presId="urn:microsoft.com/office/officeart/2008/layout/NameandTitleOrganizationalChart"/>
    <dgm:cxn modelId="{63D484D1-6ADE-4D02-A79B-D7FB8932D777}" type="presParOf" srcId="{E1AEB7A3-916E-4003-BD3F-623FA3D3FFED}" destId="{9790F48D-7648-4495-B411-7BBF8877687D}" srcOrd="2" destOrd="0" presId="urn:microsoft.com/office/officeart/2008/layout/NameandTitleOrganizationalChart"/>
    <dgm:cxn modelId="{894A8662-3B38-4B3A-81D2-BB92FB5D9FE9}" type="presParOf" srcId="{078D03A2-5766-446B-8C80-8BBCBEA885B9}" destId="{A4DD4E9D-4355-4DD0-818C-39E6702DD289}" srcOrd="2" destOrd="0" presId="urn:microsoft.com/office/officeart/2008/layout/NameandTitleOrganizationalChart"/>
    <dgm:cxn modelId="{DCB886AD-C384-48A1-B365-8411231717ED}" type="presParOf" srcId="{078D03A2-5766-446B-8C80-8BBCBEA885B9}" destId="{FE0C710D-1746-417D-90FA-744DA6C43116}" srcOrd="3" destOrd="0" presId="urn:microsoft.com/office/officeart/2008/layout/NameandTitleOrganizationalChart"/>
    <dgm:cxn modelId="{1FDCCD3D-50DB-4EB4-A6D6-A59BB369A118}" type="presParOf" srcId="{FE0C710D-1746-417D-90FA-744DA6C43116}" destId="{FB1D2B02-4EC8-4076-B183-E5FB6B418688}" srcOrd="0" destOrd="0" presId="urn:microsoft.com/office/officeart/2008/layout/NameandTitleOrganizationalChart"/>
    <dgm:cxn modelId="{8A27D954-F918-463A-9A7C-604150B17C45}" type="presParOf" srcId="{FB1D2B02-4EC8-4076-B183-E5FB6B418688}" destId="{4A8E3373-E357-45E3-90A4-6938C491376B}" srcOrd="0" destOrd="0" presId="urn:microsoft.com/office/officeart/2008/layout/NameandTitleOrganizationalChart"/>
    <dgm:cxn modelId="{8F4BD2CF-051A-4016-826E-8A52F23D70AB}" type="presParOf" srcId="{FB1D2B02-4EC8-4076-B183-E5FB6B418688}" destId="{F33866CF-3997-41C4-A78B-FA2DA3508115}" srcOrd="1" destOrd="0" presId="urn:microsoft.com/office/officeart/2008/layout/NameandTitleOrganizationalChart"/>
    <dgm:cxn modelId="{0F710DC9-5FFD-40C6-8328-4F830FFE746F}" type="presParOf" srcId="{FB1D2B02-4EC8-4076-B183-E5FB6B418688}" destId="{E716597E-C8BA-4A48-AE48-091A845D04E5}" srcOrd="2" destOrd="0" presId="urn:microsoft.com/office/officeart/2008/layout/NameandTitleOrganizationalChart"/>
    <dgm:cxn modelId="{8E3EB32F-020A-47A9-952B-C06B3FBC101B}" type="presParOf" srcId="{FE0C710D-1746-417D-90FA-744DA6C43116}" destId="{EAD36C26-0292-42B3-805D-47B1D48F1363}" srcOrd="1" destOrd="0" presId="urn:microsoft.com/office/officeart/2008/layout/NameandTitleOrganizationalChart"/>
    <dgm:cxn modelId="{4F302B3D-94A0-4F60-AA5F-4738D8595524}" type="presParOf" srcId="{EAD36C26-0292-42B3-805D-47B1D48F1363}" destId="{392506D0-3BB6-42DD-B216-ED12F920E807}" srcOrd="0" destOrd="0" presId="urn:microsoft.com/office/officeart/2008/layout/NameandTitleOrganizationalChart"/>
    <dgm:cxn modelId="{52DF7A5F-699C-4C99-B34D-B7D3765F7F03}" type="presParOf" srcId="{EAD36C26-0292-42B3-805D-47B1D48F1363}" destId="{7AB58193-7A04-483D-AA4E-14466377CE70}" srcOrd="1" destOrd="0" presId="urn:microsoft.com/office/officeart/2008/layout/NameandTitleOrganizationalChart"/>
    <dgm:cxn modelId="{415E1D88-3047-4C93-A98B-699D161A8DBD}" type="presParOf" srcId="{7AB58193-7A04-483D-AA4E-14466377CE70}" destId="{23700FAC-CCC7-4202-9969-F97807EE5C80}" srcOrd="0" destOrd="0" presId="urn:microsoft.com/office/officeart/2008/layout/NameandTitleOrganizationalChart"/>
    <dgm:cxn modelId="{DBA6B400-0BB0-4AB5-973F-69FB40FCD054}" type="presParOf" srcId="{23700FAC-CCC7-4202-9969-F97807EE5C80}" destId="{7B9A750F-9EA9-4F7D-8303-F3E365B84819}" srcOrd="0" destOrd="0" presId="urn:microsoft.com/office/officeart/2008/layout/NameandTitleOrganizationalChart"/>
    <dgm:cxn modelId="{120974EC-6C6E-4EC3-94BB-02D191626F36}" type="presParOf" srcId="{23700FAC-CCC7-4202-9969-F97807EE5C80}" destId="{0DF480DA-14AF-43A5-920E-1002B9377193}" srcOrd="1" destOrd="0" presId="urn:microsoft.com/office/officeart/2008/layout/NameandTitleOrganizationalChart"/>
    <dgm:cxn modelId="{27CD0E02-AE59-43B0-8221-76DF1170DFC0}" type="presParOf" srcId="{23700FAC-CCC7-4202-9969-F97807EE5C80}" destId="{5F1A4F56-998C-4DB8-8A6D-19F05967BBE2}" srcOrd="2" destOrd="0" presId="urn:microsoft.com/office/officeart/2008/layout/NameandTitleOrganizationalChart"/>
    <dgm:cxn modelId="{6341747C-C197-4A6B-8C8B-E861513092AE}" type="presParOf" srcId="{7AB58193-7A04-483D-AA4E-14466377CE70}" destId="{0BD0E275-F443-4A32-8F2A-6DC938303C35}" srcOrd="1" destOrd="0" presId="urn:microsoft.com/office/officeart/2008/layout/NameandTitleOrganizationalChart"/>
    <dgm:cxn modelId="{10630CA3-3B3C-4259-8145-E32439E042AC}" type="presParOf" srcId="{7AB58193-7A04-483D-AA4E-14466377CE70}" destId="{98DB93A7-7D2C-47DB-B138-D50469243407}" srcOrd="2" destOrd="0" presId="urn:microsoft.com/office/officeart/2008/layout/NameandTitleOrganizationalChart"/>
    <dgm:cxn modelId="{D1AE115A-8944-4E44-B20A-C86BF14E88B5}" type="presParOf" srcId="{EAD36C26-0292-42B3-805D-47B1D48F1363}" destId="{6CCF6708-2A02-4CA6-973D-B39AF647E8E5}" srcOrd="2" destOrd="0" presId="urn:microsoft.com/office/officeart/2008/layout/NameandTitleOrganizationalChart"/>
    <dgm:cxn modelId="{1A9067F0-05A9-4AE1-B861-5CC8F9E5A9F6}" type="presParOf" srcId="{EAD36C26-0292-42B3-805D-47B1D48F1363}" destId="{ADCA311C-7F01-4CF0-A51C-FDAD43E97586}" srcOrd="3" destOrd="0" presId="urn:microsoft.com/office/officeart/2008/layout/NameandTitleOrganizationalChart"/>
    <dgm:cxn modelId="{6E1ED9E7-3FA7-47FF-841F-C0755B6FE85A}" type="presParOf" srcId="{ADCA311C-7F01-4CF0-A51C-FDAD43E97586}" destId="{99E6EE03-A329-46CD-BCEB-170862CA05C6}" srcOrd="0" destOrd="0" presId="urn:microsoft.com/office/officeart/2008/layout/NameandTitleOrganizationalChart"/>
    <dgm:cxn modelId="{F32B83E8-23CE-482E-AD8B-2BCE924B6DF1}" type="presParOf" srcId="{99E6EE03-A329-46CD-BCEB-170862CA05C6}" destId="{937DD66D-7493-418C-AE18-73978BF8AC81}" srcOrd="0" destOrd="0" presId="urn:microsoft.com/office/officeart/2008/layout/NameandTitleOrganizationalChart"/>
    <dgm:cxn modelId="{A36D64B6-3E0B-490F-A860-F0EB21AFBB37}" type="presParOf" srcId="{99E6EE03-A329-46CD-BCEB-170862CA05C6}" destId="{8A911B5B-B703-407A-9A7E-C5A013A358B6}" srcOrd="1" destOrd="0" presId="urn:microsoft.com/office/officeart/2008/layout/NameandTitleOrganizationalChart"/>
    <dgm:cxn modelId="{23B92296-1D03-436C-BC3E-8A76F42D998D}" type="presParOf" srcId="{99E6EE03-A329-46CD-BCEB-170862CA05C6}" destId="{864F4A76-5196-4E91-9A5C-0FFE2352158E}" srcOrd="2" destOrd="0" presId="urn:microsoft.com/office/officeart/2008/layout/NameandTitleOrganizationalChart"/>
    <dgm:cxn modelId="{B77DEEA3-8CB9-4400-9A67-E296742F7287}" type="presParOf" srcId="{ADCA311C-7F01-4CF0-A51C-FDAD43E97586}" destId="{CF093B99-1E81-4817-869A-DFE3D2014040}" srcOrd="1" destOrd="0" presId="urn:microsoft.com/office/officeart/2008/layout/NameandTitleOrganizationalChart"/>
    <dgm:cxn modelId="{CF35BBFA-30C5-4B0D-888A-D1E70C536E15}" type="presParOf" srcId="{ADCA311C-7F01-4CF0-A51C-FDAD43E97586}" destId="{AC62D534-6F8C-4B98-92B7-D60EAFCE3A84}" srcOrd="2" destOrd="0" presId="urn:microsoft.com/office/officeart/2008/layout/NameandTitleOrganizationalChart"/>
    <dgm:cxn modelId="{53C9C3B2-B43F-4A26-9617-A663029D8973}" type="presParOf" srcId="{EAD36C26-0292-42B3-805D-47B1D48F1363}" destId="{17DFFD98-8245-4413-9C31-C6AFDD0DB9E2}" srcOrd="4" destOrd="0" presId="urn:microsoft.com/office/officeart/2008/layout/NameandTitleOrganizationalChart"/>
    <dgm:cxn modelId="{A01E3B35-3C6E-4D34-BDE1-31963DBF8ABB}" type="presParOf" srcId="{EAD36C26-0292-42B3-805D-47B1D48F1363}" destId="{D134A84D-93C3-4AE7-875C-60BA726E1EBB}" srcOrd="5" destOrd="0" presId="urn:microsoft.com/office/officeart/2008/layout/NameandTitleOrganizationalChart"/>
    <dgm:cxn modelId="{D78CB8DE-C16C-4830-9B5E-8F26ABFAA7BD}" type="presParOf" srcId="{D134A84D-93C3-4AE7-875C-60BA726E1EBB}" destId="{9F15C228-A2A9-4D0A-8D80-A00C1E8E9FFE}" srcOrd="0" destOrd="0" presId="urn:microsoft.com/office/officeart/2008/layout/NameandTitleOrganizationalChart"/>
    <dgm:cxn modelId="{AA17A5DB-1925-4B37-A9FA-521830680223}" type="presParOf" srcId="{9F15C228-A2A9-4D0A-8D80-A00C1E8E9FFE}" destId="{C4C8168C-DB2A-47A8-9315-777436A2FB97}" srcOrd="0" destOrd="0" presId="urn:microsoft.com/office/officeart/2008/layout/NameandTitleOrganizationalChart"/>
    <dgm:cxn modelId="{5B09516E-C4C0-48D2-BBDA-0EB0A8905623}" type="presParOf" srcId="{9F15C228-A2A9-4D0A-8D80-A00C1E8E9FFE}" destId="{6E02BC67-A2FB-47B0-8B58-3336B6582D0D}" srcOrd="1" destOrd="0" presId="urn:microsoft.com/office/officeart/2008/layout/NameandTitleOrganizationalChart"/>
    <dgm:cxn modelId="{7042209F-700D-4630-A176-59F58BE5B71B}" type="presParOf" srcId="{9F15C228-A2A9-4D0A-8D80-A00C1E8E9FFE}" destId="{DEDD1980-83A5-46B2-B874-F6F2E1A184F4}" srcOrd="2" destOrd="0" presId="urn:microsoft.com/office/officeart/2008/layout/NameandTitleOrganizationalChart"/>
    <dgm:cxn modelId="{9DF832CB-9129-4D80-A0DE-6E1F0F225689}" type="presParOf" srcId="{D134A84D-93C3-4AE7-875C-60BA726E1EBB}" destId="{9C5B21FD-4748-4FC4-898D-484EF8C8EDCD}" srcOrd="1" destOrd="0" presId="urn:microsoft.com/office/officeart/2008/layout/NameandTitleOrganizationalChart"/>
    <dgm:cxn modelId="{D9A367A1-C8EB-4807-9FC6-BC5D35394FE7}" type="presParOf" srcId="{D134A84D-93C3-4AE7-875C-60BA726E1EBB}" destId="{2C714C87-4952-4CC8-869C-13AC7F09B285}" srcOrd="2" destOrd="0" presId="urn:microsoft.com/office/officeart/2008/layout/NameandTitleOrganizationalChart"/>
    <dgm:cxn modelId="{5AA90E15-FD00-4EA0-9215-E67B6CD47627}" type="presParOf" srcId="{FE0C710D-1746-417D-90FA-744DA6C43116}" destId="{496F6991-8A22-4F07-867E-E6A1923E20AF}" srcOrd="2" destOrd="0" presId="urn:microsoft.com/office/officeart/2008/layout/NameandTitleOrganizationalChart"/>
    <dgm:cxn modelId="{43954E20-1F9B-482F-9AB3-4038E0615F3A}" type="presParOf" srcId="{96203B97-19BC-4ECC-BCFB-00E256F2DF58}" destId="{83B1FCE7-480D-43F5-B1F0-1EE78F6E6644}" srcOrd="2" destOrd="0" presId="urn:microsoft.com/office/officeart/2008/layout/NameandTitleOrganizationalChart"/>
    <dgm:cxn modelId="{FF06CE54-71D1-4E30-831A-C0229DEFC048}" type="presParOf" srcId="{3E424EBF-C1C3-4E8D-9BD5-DB76500A6D9F}" destId="{79D0E6DB-98CB-4EF6-84D1-0A5A3D7E58AF}" srcOrd="2" destOrd="0" presId="urn:microsoft.com/office/officeart/2008/layout/NameandTitleOrganizationalChart"/>
    <dgm:cxn modelId="{70E66A8F-45C3-44E5-B689-1352685F53B9}" type="presParOf" srcId="{3E424EBF-C1C3-4E8D-9BD5-DB76500A6D9F}" destId="{8C8FFC88-3CF8-4D81-B082-5F958B27D383}" srcOrd="3" destOrd="0" presId="urn:microsoft.com/office/officeart/2008/layout/NameandTitleOrganizationalChart"/>
    <dgm:cxn modelId="{934C1B4D-4D63-4CC2-AC50-F21437E9DF14}" type="presParOf" srcId="{8C8FFC88-3CF8-4D81-B082-5F958B27D383}" destId="{0B8DBB81-1349-46A7-A14B-13FC264C93D1}" srcOrd="0" destOrd="0" presId="urn:microsoft.com/office/officeart/2008/layout/NameandTitleOrganizationalChart"/>
    <dgm:cxn modelId="{5F22B251-C064-4010-B7B7-272C0D836FC0}" type="presParOf" srcId="{0B8DBB81-1349-46A7-A14B-13FC264C93D1}" destId="{18545C17-839F-4B48-8454-174CDEC50F1E}" srcOrd="0" destOrd="0" presId="urn:microsoft.com/office/officeart/2008/layout/NameandTitleOrganizationalChart"/>
    <dgm:cxn modelId="{2CFA9781-5FD9-4A10-8663-686B52390216}" type="presParOf" srcId="{0B8DBB81-1349-46A7-A14B-13FC264C93D1}" destId="{B68174C5-3400-4C0B-A372-F17F76124BC0}" srcOrd="1" destOrd="0" presId="urn:microsoft.com/office/officeart/2008/layout/NameandTitleOrganizationalChart"/>
    <dgm:cxn modelId="{48B86FCE-3BDB-42C6-9BE8-4B7B5205199F}" type="presParOf" srcId="{0B8DBB81-1349-46A7-A14B-13FC264C93D1}" destId="{20ECAAA5-B3C3-4507-AD4B-BE64490ED6C3}" srcOrd="2" destOrd="0" presId="urn:microsoft.com/office/officeart/2008/layout/NameandTitleOrganizationalChart"/>
    <dgm:cxn modelId="{4A034CF7-7D36-4852-9FBB-90606DE7338A}" type="presParOf" srcId="{8C8FFC88-3CF8-4D81-B082-5F958B27D383}" destId="{52F3C7FF-8363-4514-A35E-0A2CF05E606B}" srcOrd="1" destOrd="0" presId="urn:microsoft.com/office/officeart/2008/layout/NameandTitleOrganizationalChart"/>
    <dgm:cxn modelId="{A2BDF0C3-3CBC-4D98-B3D6-47B5CBFF4B29}" type="presParOf" srcId="{52F3C7FF-8363-4514-A35E-0A2CF05E606B}" destId="{F26368EC-6F5F-4308-B4B7-9DB5C87FA706}" srcOrd="0" destOrd="0" presId="urn:microsoft.com/office/officeart/2008/layout/NameandTitleOrganizationalChart"/>
    <dgm:cxn modelId="{27F8F75C-6394-47D2-9CBC-C056C5C91ED0}" type="presParOf" srcId="{52F3C7FF-8363-4514-A35E-0A2CF05E606B}" destId="{DC17A1CF-B0D4-4FC8-BBC9-CC8ACDD89260}" srcOrd="1" destOrd="0" presId="urn:microsoft.com/office/officeart/2008/layout/NameandTitleOrganizationalChart"/>
    <dgm:cxn modelId="{E41444D8-5ABC-49F7-A2C6-D50438930366}" type="presParOf" srcId="{DC17A1CF-B0D4-4FC8-BBC9-CC8ACDD89260}" destId="{E8D18E75-3DE0-4081-99EA-0DE7B43C527B}" srcOrd="0" destOrd="0" presId="urn:microsoft.com/office/officeart/2008/layout/NameandTitleOrganizationalChart"/>
    <dgm:cxn modelId="{C9852AB9-11F0-4602-8020-C861E0E82120}" type="presParOf" srcId="{E8D18E75-3DE0-4081-99EA-0DE7B43C527B}" destId="{58AE309C-738D-446B-9401-9F4B6BB6EAA8}" srcOrd="0" destOrd="0" presId="urn:microsoft.com/office/officeart/2008/layout/NameandTitleOrganizationalChart"/>
    <dgm:cxn modelId="{DCE5F80F-95E8-4EC8-A99A-816552BE6E3F}" type="presParOf" srcId="{E8D18E75-3DE0-4081-99EA-0DE7B43C527B}" destId="{70D67FEE-55A0-4665-A357-512D7C60F55A}" srcOrd="1" destOrd="0" presId="urn:microsoft.com/office/officeart/2008/layout/NameandTitleOrganizationalChart"/>
    <dgm:cxn modelId="{08A5611D-3AB1-4B4D-9760-A1390BDE284D}" type="presParOf" srcId="{E8D18E75-3DE0-4081-99EA-0DE7B43C527B}" destId="{5E18044D-7F91-4826-91AA-18F5A232C25D}" srcOrd="2" destOrd="0" presId="urn:microsoft.com/office/officeart/2008/layout/NameandTitleOrganizationalChart"/>
    <dgm:cxn modelId="{44EDF187-EF0A-4704-A49D-1DE000C5832A}" type="presParOf" srcId="{DC17A1CF-B0D4-4FC8-BBC9-CC8ACDD89260}" destId="{F57AACBE-CECB-426C-9F55-B643C102386F}" srcOrd="1" destOrd="0" presId="urn:microsoft.com/office/officeart/2008/layout/NameandTitleOrganizationalChart"/>
    <dgm:cxn modelId="{4A096A30-7277-4E97-A6C1-3DEF04CCBC3F}" type="presParOf" srcId="{DC17A1CF-B0D4-4FC8-BBC9-CC8ACDD89260}" destId="{9C074D45-0246-4A4B-9E45-218A0009FE98}" srcOrd="2" destOrd="0" presId="urn:microsoft.com/office/officeart/2008/layout/NameandTitleOrganizationalChart"/>
    <dgm:cxn modelId="{7AD2F6AF-A6A3-4D18-8719-75A00EA141C4}" type="presParOf" srcId="{52F3C7FF-8363-4514-A35E-0A2CF05E606B}" destId="{BB4C7695-3D4F-4AD8-A4C8-88433B609225}" srcOrd="2" destOrd="0" presId="urn:microsoft.com/office/officeart/2008/layout/NameandTitleOrganizationalChart"/>
    <dgm:cxn modelId="{FF6EE07E-F1A5-4A7B-B71E-1C42DA568998}" type="presParOf" srcId="{52F3C7FF-8363-4514-A35E-0A2CF05E606B}" destId="{70C27AC3-07E8-49E4-A242-7A2C0559CFD5}" srcOrd="3" destOrd="0" presId="urn:microsoft.com/office/officeart/2008/layout/NameandTitleOrganizationalChart"/>
    <dgm:cxn modelId="{8AB601C6-09F8-46F0-916F-C49DE198DFE8}" type="presParOf" srcId="{70C27AC3-07E8-49E4-A242-7A2C0559CFD5}" destId="{CE8C1B98-A462-4677-BB94-AF5D5B534565}" srcOrd="0" destOrd="0" presId="urn:microsoft.com/office/officeart/2008/layout/NameandTitleOrganizationalChart"/>
    <dgm:cxn modelId="{50D51F63-5D5F-424E-8CE7-8B7E4728F13B}" type="presParOf" srcId="{CE8C1B98-A462-4677-BB94-AF5D5B534565}" destId="{A7938FD5-E765-4DE0-BA93-F21EE45E3598}" srcOrd="0" destOrd="0" presId="urn:microsoft.com/office/officeart/2008/layout/NameandTitleOrganizationalChart"/>
    <dgm:cxn modelId="{AC30AE2A-C2A8-4A33-AD3D-038BA935597B}" type="presParOf" srcId="{CE8C1B98-A462-4677-BB94-AF5D5B534565}" destId="{4E011B55-A4C5-4391-A0ED-2C2ACFD51BD8}" srcOrd="1" destOrd="0" presId="urn:microsoft.com/office/officeart/2008/layout/NameandTitleOrganizationalChart"/>
    <dgm:cxn modelId="{1B1F8E42-9610-4DF5-B169-1059CF757A7C}" type="presParOf" srcId="{CE8C1B98-A462-4677-BB94-AF5D5B534565}" destId="{9511BFAD-1414-4734-B169-295F9C7F487D}" srcOrd="2" destOrd="0" presId="urn:microsoft.com/office/officeart/2008/layout/NameandTitleOrganizationalChart"/>
    <dgm:cxn modelId="{5C05AF8C-1CC7-41BB-93F4-18C3BB0DC8BA}" type="presParOf" srcId="{70C27AC3-07E8-49E4-A242-7A2C0559CFD5}" destId="{160CDD32-5505-4E66-9F19-FAC594A0FCE0}" srcOrd="1" destOrd="0" presId="urn:microsoft.com/office/officeart/2008/layout/NameandTitleOrganizationalChart"/>
    <dgm:cxn modelId="{200414A4-8131-4AAA-BD22-28B0E4EB408C}" type="presParOf" srcId="{70C27AC3-07E8-49E4-A242-7A2C0559CFD5}" destId="{EA8344E1-8F41-49B5-8811-48F2F0BF275E}" srcOrd="2" destOrd="0" presId="urn:microsoft.com/office/officeart/2008/layout/NameandTitleOrganizationalChart"/>
    <dgm:cxn modelId="{564177D9-DF6C-41E2-8C92-EC5731EA1FC9}" type="presParOf" srcId="{52F3C7FF-8363-4514-A35E-0A2CF05E606B}" destId="{5EAA5B17-6968-42F3-AC29-EB4D37A60556}" srcOrd="4" destOrd="0" presId="urn:microsoft.com/office/officeart/2008/layout/NameandTitleOrganizationalChart"/>
    <dgm:cxn modelId="{D6A57CC2-94DA-4DC7-A927-642B9363A073}" type="presParOf" srcId="{52F3C7FF-8363-4514-A35E-0A2CF05E606B}" destId="{2A15E74D-EE5E-4B3F-8DF4-06BDDEE78696}" srcOrd="5" destOrd="0" presId="urn:microsoft.com/office/officeart/2008/layout/NameandTitleOrganizationalChart"/>
    <dgm:cxn modelId="{5A7B5E8F-A0E7-40DD-917B-7183F6070DDC}" type="presParOf" srcId="{2A15E74D-EE5E-4B3F-8DF4-06BDDEE78696}" destId="{0485344B-6A90-4537-BECB-E1209E39E07F}" srcOrd="0" destOrd="0" presId="urn:microsoft.com/office/officeart/2008/layout/NameandTitleOrganizationalChart"/>
    <dgm:cxn modelId="{82C8EBE4-D5A5-4392-80A1-6CEC52BC5FC8}" type="presParOf" srcId="{0485344B-6A90-4537-BECB-E1209E39E07F}" destId="{B65A3961-223F-4DD1-B064-04B9176035E1}" srcOrd="0" destOrd="0" presId="urn:microsoft.com/office/officeart/2008/layout/NameandTitleOrganizationalChart"/>
    <dgm:cxn modelId="{42B5BF24-8208-4264-8B35-66FA7C7D38DA}" type="presParOf" srcId="{0485344B-6A90-4537-BECB-E1209E39E07F}" destId="{355E0B6D-6009-4DA7-A530-358021F5D3C5}" srcOrd="1" destOrd="0" presId="urn:microsoft.com/office/officeart/2008/layout/NameandTitleOrganizationalChart"/>
    <dgm:cxn modelId="{925C254A-04C8-43D0-9A2F-344A1E415CB9}" type="presParOf" srcId="{0485344B-6A90-4537-BECB-E1209E39E07F}" destId="{17119D8E-85D2-4DED-93E2-F1CD01D75E22}" srcOrd="2" destOrd="0" presId="urn:microsoft.com/office/officeart/2008/layout/NameandTitleOrganizationalChart"/>
    <dgm:cxn modelId="{9F8E7813-4A65-45AB-9DD2-6AF39A0560F0}" type="presParOf" srcId="{2A15E74D-EE5E-4B3F-8DF4-06BDDEE78696}" destId="{E5AEAFC6-FC23-4B76-A250-81F0F0BBBC80}" srcOrd="1" destOrd="0" presId="urn:microsoft.com/office/officeart/2008/layout/NameandTitleOrganizationalChart"/>
    <dgm:cxn modelId="{AF5B0DBB-C744-46B3-8451-7F150A795EF4}" type="presParOf" srcId="{2A15E74D-EE5E-4B3F-8DF4-06BDDEE78696}" destId="{433F686D-86BD-4FBC-B89B-B90D64CB8EEF}" srcOrd="2" destOrd="0" presId="urn:microsoft.com/office/officeart/2008/layout/NameandTitleOrganizationalChart"/>
    <dgm:cxn modelId="{AEAC6FE2-0627-4777-9C4D-CE41C48B813B}" type="presParOf" srcId="{52F3C7FF-8363-4514-A35E-0A2CF05E606B}" destId="{B7BFAFA5-6935-4094-B928-55917E33183C}" srcOrd="6" destOrd="0" presId="urn:microsoft.com/office/officeart/2008/layout/NameandTitleOrganizationalChart"/>
    <dgm:cxn modelId="{4F5B0071-66C8-4B40-BBB9-5035A1D264EF}" type="presParOf" srcId="{52F3C7FF-8363-4514-A35E-0A2CF05E606B}" destId="{B6304A66-833E-49FC-93B5-26BF64662941}" srcOrd="7" destOrd="0" presId="urn:microsoft.com/office/officeart/2008/layout/NameandTitleOrganizationalChart"/>
    <dgm:cxn modelId="{DA023774-FFC9-4825-B446-172DCABEBB15}" type="presParOf" srcId="{B6304A66-833E-49FC-93B5-26BF64662941}" destId="{2288880E-CEDB-4AB3-A7F1-DCE43E3CC7AF}" srcOrd="0" destOrd="0" presId="urn:microsoft.com/office/officeart/2008/layout/NameandTitleOrganizationalChart"/>
    <dgm:cxn modelId="{13518DCD-A0BC-4EC3-8370-AAA68C95E2A4}" type="presParOf" srcId="{2288880E-CEDB-4AB3-A7F1-DCE43E3CC7AF}" destId="{2C3385B8-C91E-43B9-9B60-40FA4B05D6CC}" srcOrd="0" destOrd="0" presId="urn:microsoft.com/office/officeart/2008/layout/NameandTitleOrganizationalChart"/>
    <dgm:cxn modelId="{2A7D20B5-E004-4EBC-BD9A-11C6324E8D1F}" type="presParOf" srcId="{2288880E-CEDB-4AB3-A7F1-DCE43E3CC7AF}" destId="{462028C9-657F-4B36-82F4-652EF24B41DB}" srcOrd="1" destOrd="0" presId="urn:microsoft.com/office/officeart/2008/layout/NameandTitleOrganizationalChart"/>
    <dgm:cxn modelId="{8B76C1EB-8D3A-45AA-B2B1-F8906D31F0F8}" type="presParOf" srcId="{2288880E-CEDB-4AB3-A7F1-DCE43E3CC7AF}" destId="{B7FE73A9-99F0-4774-906F-91E6F26D9ED8}" srcOrd="2" destOrd="0" presId="urn:microsoft.com/office/officeart/2008/layout/NameandTitleOrganizationalChart"/>
    <dgm:cxn modelId="{54D51627-ADB9-4973-9D61-1166EB074BF9}" type="presParOf" srcId="{B6304A66-833E-49FC-93B5-26BF64662941}" destId="{49D65D5A-CB7C-468C-89DE-72FD84FAC2EF}" srcOrd="1" destOrd="0" presId="urn:microsoft.com/office/officeart/2008/layout/NameandTitleOrganizationalChart"/>
    <dgm:cxn modelId="{67119A41-776C-4616-82D0-3F9F7D917C42}" type="presParOf" srcId="{B6304A66-833E-49FC-93B5-26BF64662941}" destId="{88C1F727-6014-47B9-BC39-46BAB0E6EBF1}" srcOrd="2" destOrd="0" presId="urn:microsoft.com/office/officeart/2008/layout/NameandTitleOrganizationalChart"/>
    <dgm:cxn modelId="{2D5C24F1-245A-45DD-8318-4B2AA7AF8212}" type="presParOf" srcId="{8C8FFC88-3CF8-4D81-B082-5F958B27D383}" destId="{14F1BAC5-DD1B-4978-AA14-B64572ABEF72}" srcOrd="2" destOrd="0" presId="urn:microsoft.com/office/officeart/2008/layout/NameandTitleOrganizationalChart"/>
    <dgm:cxn modelId="{8E05203F-3ADE-4DCE-99E7-C7359FD2718B}" type="presParOf" srcId="{C18D6CCE-3B8E-4A01-9A44-43F770E57B90}" destId="{B77FA337-B3AD-481F-9087-4095E82C129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FAFA5-6935-4094-B928-55917E33183C}">
      <dsp:nvSpPr>
        <dsp:cNvPr id="0" name=""/>
        <dsp:cNvSpPr/>
      </dsp:nvSpPr>
      <dsp:spPr>
        <a:xfrm>
          <a:off x="8651749" y="1385175"/>
          <a:ext cx="122253" cy="3512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2680"/>
              </a:lnTo>
              <a:lnTo>
                <a:pt x="122253" y="351268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A5B17-6968-42F3-AC29-EB4D37A60556}">
      <dsp:nvSpPr>
        <dsp:cNvPr id="0" name=""/>
        <dsp:cNvSpPr/>
      </dsp:nvSpPr>
      <dsp:spPr>
        <a:xfrm>
          <a:off x="8651749" y="1385175"/>
          <a:ext cx="122253" cy="25356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35677"/>
              </a:lnTo>
              <a:lnTo>
                <a:pt x="122253" y="2535677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C7695-3D4F-4AD8-A4C8-88433B609225}">
      <dsp:nvSpPr>
        <dsp:cNvPr id="0" name=""/>
        <dsp:cNvSpPr/>
      </dsp:nvSpPr>
      <dsp:spPr>
        <a:xfrm>
          <a:off x="8651749" y="1385175"/>
          <a:ext cx="122253" cy="1558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8673"/>
              </a:lnTo>
              <a:lnTo>
                <a:pt x="122253" y="155867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368EC-6F5F-4308-B4B7-9DB5C87FA706}">
      <dsp:nvSpPr>
        <dsp:cNvPr id="0" name=""/>
        <dsp:cNvSpPr/>
      </dsp:nvSpPr>
      <dsp:spPr>
        <a:xfrm>
          <a:off x="8651749" y="1385175"/>
          <a:ext cx="122253" cy="581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1670"/>
              </a:lnTo>
              <a:lnTo>
                <a:pt x="122253" y="581670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0E6DB-98CB-4EF6-84D1-0A5A3D7E58AF}">
      <dsp:nvSpPr>
        <dsp:cNvPr id="0" name=""/>
        <dsp:cNvSpPr/>
      </dsp:nvSpPr>
      <dsp:spPr>
        <a:xfrm>
          <a:off x="6055212" y="619810"/>
          <a:ext cx="3074930" cy="146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0"/>
              </a:lnTo>
              <a:lnTo>
                <a:pt x="3074930" y="1650"/>
              </a:lnTo>
              <a:lnTo>
                <a:pt x="3074930" y="1461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DFFD98-8245-4413-9C31-C6AFDD0DB9E2}">
      <dsp:nvSpPr>
        <dsp:cNvPr id="0" name=""/>
        <dsp:cNvSpPr/>
      </dsp:nvSpPr>
      <dsp:spPr>
        <a:xfrm>
          <a:off x="4275817" y="2371696"/>
          <a:ext cx="235674" cy="2621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1396"/>
              </a:lnTo>
              <a:lnTo>
                <a:pt x="235674" y="262139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CF6708-2A02-4CA6-973D-B39AF647E8E5}">
      <dsp:nvSpPr>
        <dsp:cNvPr id="0" name=""/>
        <dsp:cNvSpPr/>
      </dsp:nvSpPr>
      <dsp:spPr>
        <a:xfrm>
          <a:off x="4275817" y="2371696"/>
          <a:ext cx="235674" cy="1644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4393"/>
              </a:lnTo>
              <a:lnTo>
                <a:pt x="235674" y="164439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506D0-3BB6-42DD-B216-ED12F920E807}">
      <dsp:nvSpPr>
        <dsp:cNvPr id="0" name=""/>
        <dsp:cNvSpPr/>
      </dsp:nvSpPr>
      <dsp:spPr>
        <a:xfrm>
          <a:off x="4275817" y="2371696"/>
          <a:ext cx="235674" cy="66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7389"/>
              </a:lnTo>
              <a:lnTo>
                <a:pt x="235674" y="66738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D4E9D-4355-4DD0-818C-39E6702DD289}">
      <dsp:nvSpPr>
        <dsp:cNvPr id="0" name=""/>
        <dsp:cNvSpPr/>
      </dsp:nvSpPr>
      <dsp:spPr>
        <a:xfrm>
          <a:off x="3561912" y="1385169"/>
          <a:ext cx="1342370" cy="3672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813"/>
              </a:lnTo>
              <a:lnTo>
                <a:pt x="1342370" y="222813"/>
              </a:lnTo>
              <a:lnTo>
                <a:pt x="1342370" y="36729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6E42C-B850-4B8C-8E19-BC163F33D641}">
      <dsp:nvSpPr>
        <dsp:cNvPr id="0" name=""/>
        <dsp:cNvSpPr/>
      </dsp:nvSpPr>
      <dsp:spPr>
        <a:xfrm>
          <a:off x="718714" y="2333595"/>
          <a:ext cx="108716" cy="2583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83295"/>
              </a:lnTo>
              <a:lnTo>
                <a:pt x="108716" y="2583295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16436-630C-4EBD-A8B0-0DDD55403769}">
      <dsp:nvSpPr>
        <dsp:cNvPr id="0" name=""/>
        <dsp:cNvSpPr/>
      </dsp:nvSpPr>
      <dsp:spPr>
        <a:xfrm>
          <a:off x="718714" y="2333595"/>
          <a:ext cx="108716" cy="1606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6292"/>
              </a:lnTo>
              <a:lnTo>
                <a:pt x="108716" y="1606292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F95AF-2A40-4707-B9BE-8FADB8788A37}">
      <dsp:nvSpPr>
        <dsp:cNvPr id="0" name=""/>
        <dsp:cNvSpPr/>
      </dsp:nvSpPr>
      <dsp:spPr>
        <a:xfrm>
          <a:off x="718714" y="2333595"/>
          <a:ext cx="108716" cy="629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9288"/>
              </a:lnTo>
              <a:lnTo>
                <a:pt x="108716" y="62928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AA815E-FEA1-465A-9B7A-81C225FD237C}">
      <dsp:nvSpPr>
        <dsp:cNvPr id="0" name=""/>
        <dsp:cNvSpPr/>
      </dsp:nvSpPr>
      <dsp:spPr>
        <a:xfrm>
          <a:off x="1777117" y="1385169"/>
          <a:ext cx="1784795" cy="329198"/>
        </a:xfrm>
        <a:custGeom>
          <a:avLst/>
          <a:gdLst/>
          <a:ahLst/>
          <a:cxnLst/>
          <a:rect l="0" t="0" r="0" b="0"/>
          <a:pathLst>
            <a:path>
              <a:moveTo>
                <a:pt x="1784795" y="0"/>
              </a:moveTo>
              <a:lnTo>
                <a:pt x="1784795" y="184712"/>
              </a:lnTo>
              <a:lnTo>
                <a:pt x="0" y="184712"/>
              </a:lnTo>
              <a:lnTo>
                <a:pt x="0" y="32919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66AF9-5DDD-4A4E-B6C8-FDD140D62873}">
      <dsp:nvSpPr>
        <dsp:cNvPr id="0" name=""/>
        <dsp:cNvSpPr/>
      </dsp:nvSpPr>
      <dsp:spPr>
        <a:xfrm>
          <a:off x="3561912" y="619810"/>
          <a:ext cx="2493299" cy="146131"/>
        </a:xfrm>
        <a:custGeom>
          <a:avLst/>
          <a:gdLst/>
          <a:ahLst/>
          <a:cxnLst/>
          <a:rect l="0" t="0" r="0" b="0"/>
          <a:pathLst>
            <a:path>
              <a:moveTo>
                <a:pt x="2493299" y="0"/>
              </a:moveTo>
              <a:lnTo>
                <a:pt x="2493299" y="1644"/>
              </a:lnTo>
              <a:lnTo>
                <a:pt x="0" y="1644"/>
              </a:lnTo>
              <a:lnTo>
                <a:pt x="0" y="14613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E766A-4DB9-4964-8B59-CD59CD85DAE3}">
      <dsp:nvSpPr>
        <dsp:cNvPr id="0" name=""/>
        <dsp:cNvSpPr/>
      </dsp:nvSpPr>
      <dsp:spPr>
        <a:xfrm>
          <a:off x="5457220" y="582"/>
          <a:ext cx="1195984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Kişisel </a:t>
          </a:r>
          <a:r>
            <a:rPr lang="tr-TR" sz="1800" kern="1200" dirty="0" err="1" smtClean="0"/>
            <a:t>Blog</a:t>
          </a:r>
          <a:endParaRPr lang="tr-TR" sz="1800" kern="1200" baseline="-25000" dirty="0"/>
        </a:p>
      </dsp:txBody>
      <dsp:txXfrm>
        <a:off x="5457220" y="582"/>
        <a:ext cx="1195984" cy="619227"/>
      </dsp:txXfrm>
    </dsp:sp>
    <dsp:sp modelId="{EE72C551-3B68-4800-90E6-C072F0D82BA7}">
      <dsp:nvSpPr>
        <dsp:cNvPr id="0" name=""/>
        <dsp:cNvSpPr/>
      </dsp:nvSpPr>
      <dsp:spPr>
        <a:xfrm>
          <a:off x="6341134" y="516393"/>
          <a:ext cx="309579" cy="16413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lvl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000" kern="1200" dirty="0" smtClean="0"/>
            <a:t>1.0</a:t>
          </a:r>
          <a:endParaRPr lang="tr-TR" sz="1000" kern="1200" dirty="0"/>
        </a:p>
      </dsp:txBody>
      <dsp:txXfrm>
        <a:off x="6341134" y="516393"/>
        <a:ext cx="309579" cy="164130"/>
      </dsp:txXfrm>
    </dsp:sp>
    <dsp:sp modelId="{A05CF574-3438-4691-BF06-02525D7D2E21}">
      <dsp:nvSpPr>
        <dsp:cNvPr id="0" name=""/>
        <dsp:cNvSpPr/>
      </dsp:nvSpPr>
      <dsp:spPr>
        <a:xfrm>
          <a:off x="2963920" y="765941"/>
          <a:ext cx="1195984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Yönetici</a:t>
          </a:r>
          <a:endParaRPr lang="tr-TR" sz="1800" kern="1200" baseline="-25000" dirty="0"/>
        </a:p>
      </dsp:txBody>
      <dsp:txXfrm>
        <a:off x="2963920" y="765941"/>
        <a:ext cx="1195984" cy="619227"/>
      </dsp:txXfrm>
    </dsp:sp>
    <dsp:sp modelId="{77F4B233-54A2-4C47-9288-43C2D83563F4}">
      <dsp:nvSpPr>
        <dsp:cNvPr id="0" name=""/>
        <dsp:cNvSpPr/>
      </dsp:nvSpPr>
      <dsp:spPr>
        <a:xfrm>
          <a:off x="3813761" y="1225112"/>
          <a:ext cx="340762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2.0</a:t>
          </a:r>
          <a:endParaRPr lang="tr-TR" sz="1300" kern="1200" dirty="0"/>
        </a:p>
      </dsp:txBody>
      <dsp:txXfrm>
        <a:off x="3813761" y="1225112"/>
        <a:ext cx="340762" cy="206409"/>
      </dsp:txXfrm>
    </dsp:sp>
    <dsp:sp modelId="{09E04505-638D-4546-81FE-B772E1335CA8}">
      <dsp:nvSpPr>
        <dsp:cNvPr id="0" name=""/>
        <dsp:cNvSpPr/>
      </dsp:nvSpPr>
      <dsp:spPr>
        <a:xfrm>
          <a:off x="454113" y="1714367"/>
          <a:ext cx="2646007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baseline="0" dirty="0" smtClean="0"/>
            <a:t>Makale</a:t>
          </a:r>
          <a:endParaRPr lang="tr-TR" sz="1800" kern="1200" baseline="0" dirty="0"/>
        </a:p>
      </dsp:txBody>
      <dsp:txXfrm>
        <a:off x="454113" y="1714367"/>
        <a:ext cx="2646007" cy="619227"/>
      </dsp:txXfrm>
    </dsp:sp>
    <dsp:sp modelId="{52399DE7-C757-4180-8BCA-6DD10BFB6D13}">
      <dsp:nvSpPr>
        <dsp:cNvPr id="0" name=""/>
        <dsp:cNvSpPr/>
      </dsp:nvSpPr>
      <dsp:spPr>
        <a:xfrm>
          <a:off x="2670053" y="2189879"/>
          <a:ext cx="428164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2.1</a:t>
          </a:r>
          <a:endParaRPr lang="tr-TR" sz="1300" kern="1200" dirty="0"/>
        </a:p>
      </dsp:txBody>
      <dsp:txXfrm>
        <a:off x="2670053" y="2189879"/>
        <a:ext cx="428164" cy="206409"/>
      </dsp:txXfrm>
    </dsp:sp>
    <dsp:sp modelId="{AF6F6726-2500-45A4-87DA-7C6BD810B447}">
      <dsp:nvSpPr>
        <dsp:cNvPr id="0" name=""/>
        <dsp:cNvSpPr/>
      </dsp:nvSpPr>
      <dsp:spPr>
        <a:xfrm>
          <a:off x="827431" y="2653270"/>
          <a:ext cx="2490206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Ekle</a:t>
          </a:r>
          <a:endParaRPr lang="tr-TR" sz="1800" kern="1200" baseline="-25000" dirty="0" smtClean="0"/>
        </a:p>
      </dsp:txBody>
      <dsp:txXfrm>
        <a:off x="827431" y="2653270"/>
        <a:ext cx="2490206" cy="619227"/>
      </dsp:txXfrm>
    </dsp:sp>
    <dsp:sp modelId="{91D6D29E-D415-4189-A49D-A1D4F9A6C5D5}">
      <dsp:nvSpPr>
        <dsp:cNvPr id="0" name=""/>
        <dsp:cNvSpPr/>
      </dsp:nvSpPr>
      <dsp:spPr>
        <a:xfrm>
          <a:off x="2916832" y="3134900"/>
          <a:ext cx="401018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2.1.1</a:t>
          </a:r>
          <a:endParaRPr lang="tr-TR" sz="1200" kern="1200" dirty="0"/>
        </a:p>
      </dsp:txBody>
      <dsp:txXfrm>
        <a:off x="2916832" y="3134900"/>
        <a:ext cx="401018" cy="206409"/>
      </dsp:txXfrm>
    </dsp:sp>
    <dsp:sp modelId="{CEFDAD07-F72C-499B-A1C5-CB44931F66F9}">
      <dsp:nvSpPr>
        <dsp:cNvPr id="0" name=""/>
        <dsp:cNvSpPr/>
      </dsp:nvSpPr>
      <dsp:spPr>
        <a:xfrm>
          <a:off x="827431" y="3630274"/>
          <a:ext cx="2490206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Sil</a:t>
          </a:r>
          <a:endParaRPr lang="tr-TR" sz="1800" kern="1200" baseline="-25000" dirty="0"/>
        </a:p>
      </dsp:txBody>
      <dsp:txXfrm>
        <a:off x="827431" y="3630274"/>
        <a:ext cx="2490206" cy="619227"/>
      </dsp:txXfrm>
    </dsp:sp>
    <dsp:sp modelId="{9CF88F62-A2FA-4526-B9F3-259E100D1115}">
      <dsp:nvSpPr>
        <dsp:cNvPr id="0" name=""/>
        <dsp:cNvSpPr/>
      </dsp:nvSpPr>
      <dsp:spPr>
        <a:xfrm>
          <a:off x="2904233" y="4111903"/>
          <a:ext cx="409898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2.1.2</a:t>
          </a:r>
          <a:endParaRPr lang="tr-TR" sz="1200" kern="1200" dirty="0"/>
        </a:p>
      </dsp:txBody>
      <dsp:txXfrm>
        <a:off x="2904233" y="4111903"/>
        <a:ext cx="409898" cy="206409"/>
      </dsp:txXfrm>
    </dsp:sp>
    <dsp:sp modelId="{ADEEDF48-BBD1-467F-A198-5692AEFC9EDC}">
      <dsp:nvSpPr>
        <dsp:cNvPr id="0" name=""/>
        <dsp:cNvSpPr/>
      </dsp:nvSpPr>
      <dsp:spPr>
        <a:xfrm>
          <a:off x="827431" y="4607277"/>
          <a:ext cx="2490206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Güncelle</a:t>
          </a:r>
          <a:endParaRPr lang="tr-TR" sz="1800" kern="1200" baseline="-25000" dirty="0"/>
        </a:p>
      </dsp:txBody>
      <dsp:txXfrm>
        <a:off x="827431" y="4607277"/>
        <a:ext cx="2490206" cy="619227"/>
      </dsp:txXfrm>
    </dsp:sp>
    <dsp:sp modelId="{E4FFD40F-2E96-4CB6-AC76-4F35F1316BA6}">
      <dsp:nvSpPr>
        <dsp:cNvPr id="0" name=""/>
        <dsp:cNvSpPr/>
      </dsp:nvSpPr>
      <dsp:spPr>
        <a:xfrm>
          <a:off x="2910826" y="5088907"/>
          <a:ext cx="413030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2.1.3</a:t>
          </a:r>
          <a:endParaRPr lang="tr-TR" sz="1200" kern="1200" dirty="0"/>
        </a:p>
      </dsp:txBody>
      <dsp:txXfrm>
        <a:off x="2910826" y="5088907"/>
        <a:ext cx="413030" cy="206409"/>
      </dsp:txXfrm>
    </dsp:sp>
    <dsp:sp modelId="{4A8E3373-E357-45E3-90A4-6938C491376B}">
      <dsp:nvSpPr>
        <dsp:cNvPr id="0" name=""/>
        <dsp:cNvSpPr/>
      </dsp:nvSpPr>
      <dsp:spPr>
        <a:xfrm>
          <a:off x="4118701" y="1752469"/>
          <a:ext cx="1571164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baseline="0" dirty="0" smtClean="0"/>
            <a:t>Yorum</a:t>
          </a:r>
          <a:endParaRPr lang="tr-TR" sz="1800" kern="1200" baseline="0" dirty="0"/>
        </a:p>
      </dsp:txBody>
      <dsp:txXfrm>
        <a:off x="4118701" y="1752469"/>
        <a:ext cx="1571164" cy="619227"/>
      </dsp:txXfrm>
    </dsp:sp>
    <dsp:sp modelId="{F33866CF-3997-41C4-A78B-FA2DA3508115}">
      <dsp:nvSpPr>
        <dsp:cNvPr id="0" name=""/>
        <dsp:cNvSpPr/>
      </dsp:nvSpPr>
      <dsp:spPr>
        <a:xfrm>
          <a:off x="5261740" y="2250415"/>
          <a:ext cx="424924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2.2</a:t>
          </a:r>
        </a:p>
      </dsp:txBody>
      <dsp:txXfrm>
        <a:off x="5261740" y="2250415"/>
        <a:ext cx="424924" cy="206409"/>
      </dsp:txXfrm>
    </dsp:sp>
    <dsp:sp modelId="{7B9A750F-9EA9-4F7D-8303-F3E365B84819}">
      <dsp:nvSpPr>
        <dsp:cNvPr id="0" name=""/>
        <dsp:cNvSpPr/>
      </dsp:nvSpPr>
      <dsp:spPr>
        <a:xfrm>
          <a:off x="4511492" y="2729472"/>
          <a:ext cx="2392375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Onayla</a:t>
          </a:r>
          <a:endParaRPr lang="tr-TR" sz="1800" kern="1200" baseline="-25000" dirty="0"/>
        </a:p>
      </dsp:txBody>
      <dsp:txXfrm>
        <a:off x="4511492" y="2729472"/>
        <a:ext cx="2392375" cy="619227"/>
      </dsp:txXfrm>
    </dsp:sp>
    <dsp:sp modelId="{0DF480DA-14AF-43A5-920E-1002B9377193}">
      <dsp:nvSpPr>
        <dsp:cNvPr id="0" name=""/>
        <dsp:cNvSpPr/>
      </dsp:nvSpPr>
      <dsp:spPr>
        <a:xfrm>
          <a:off x="6415178" y="3211098"/>
          <a:ext cx="495019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2.2.1</a:t>
          </a:r>
          <a:endParaRPr lang="tr-TR" sz="1300" kern="1200" dirty="0"/>
        </a:p>
      </dsp:txBody>
      <dsp:txXfrm>
        <a:off x="6415178" y="3211098"/>
        <a:ext cx="495019" cy="206409"/>
      </dsp:txXfrm>
    </dsp:sp>
    <dsp:sp modelId="{937DD66D-7493-418C-AE18-73978BF8AC81}">
      <dsp:nvSpPr>
        <dsp:cNvPr id="0" name=""/>
        <dsp:cNvSpPr/>
      </dsp:nvSpPr>
      <dsp:spPr>
        <a:xfrm>
          <a:off x="4511492" y="3706476"/>
          <a:ext cx="2392375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Sil</a:t>
          </a:r>
          <a:endParaRPr lang="tr-TR" sz="1800" kern="1200" baseline="-25000" dirty="0"/>
        </a:p>
      </dsp:txBody>
      <dsp:txXfrm>
        <a:off x="4511492" y="3706476"/>
        <a:ext cx="2392375" cy="619227"/>
      </dsp:txXfrm>
    </dsp:sp>
    <dsp:sp modelId="{8A911B5B-B703-407A-9A7E-C5A013A358B6}">
      <dsp:nvSpPr>
        <dsp:cNvPr id="0" name=""/>
        <dsp:cNvSpPr/>
      </dsp:nvSpPr>
      <dsp:spPr>
        <a:xfrm>
          <a:off x="6464158" y="4188101"/>
          <a:ext cx="446032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300" kern="1200" dirty="0" smtClean="0"/>
            <a:t>2.2.2</a:t>
          </a:r>
          <a:endParaRPr lang="tr-TR" sz="1300" kern="1200" dirty="0"/>
        </a:p>
      </dsp:txBody>
      <dsp:txXfrm>
        <a:off x="6464158" y="4188101"/>
        <a:ext cx="446032" cy="206409"/>
      </dsp:txXfrm>
    </dsp:sp>
    <dsp:sp modelId="{C4C8168C-DB2A-47A8-9315-777436A2FB97}">
      <dsp:nvSpPr>
        <dsp:cNvPr id="0" name=""/>
        <dsp:cNvSpPr/>
      </dsp:nvSpPr>
      <dsp:spPr>
        <a:xfrm>
          <a:off x="4511492" y="4683479"/>
          <a:ext cx="2392375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Güncelle</a:t>
          </a:r>
          <a:endParaRPr lang="tr-TR" sz="1800" kern="1200" baseline="-25000" dirty="0"/>
        </a:p>
      </dsp:txBody>
      <dsp:txXfrm>
        <a:off x="4511492" y="4683479"/>
        <a:ext cx="2392375" cy="619227"/>
      </dsp:txXfrm>
    </dsp:sp>
    <dsp:sp modelId="{6E02BC67-A2FB-47B0-8B58-3336B6582D0D}">
      <dsp:nvSpPr>
        <dsp:cNvPr id="0" name=""/>
        <dsp:cNvSpPr/>
      </dsp:nvSpPr>
      <dsp:spPr>
        <a:xfrm>
          <a:off x="6472323" y="5165105"/>
          <a:ext cx="429703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2.2.3</a:t>
          </a:r>
          <a:endParaRPr lang="tr-TR" sz="1200" kern="1200" dirty="0"/>
        </a:p>
      </dsp:txBody>
      <dsp:txXfrm>
        <a:off x="6472323" y="5165105"/>
        <a:ext cx="429703" cy="206409"/>
      </dsp:txXfrm>
    </dsp:sp>
    <dsp:sp modelId="{18545C17-839F-4B48-8454-174CDEC50F1E}">
      <dsp:nvSpPr>
        <dsp:cNvPr id="0" name=""/>
        <dsp:cNvSpPr/>
      </dsp:nvSpPr>
      <dsp:spPr>
        <a:xfrm>
          <a:off x="8532151" y="765947"/>
          <a:ext cx="1195984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Ziyaretçi</a:t>
          </a:r>
          <a:endParaRPr lang="tr-TR" sz="1800" kern="1200" baseline="-25000" dirty="0"/>
        </a:p>
      </dsp:txBody>
      <dsp:txXfrm>
        <a:off x="8532151" y="765947"/>
        <a:ext cx="1195984" cy="619227"/>
      </dsp:txXfrm>
    </dsp:sp>
    <dsp:sp modelId="{B68174C5-3400-4C0B-A372-F17F76124BC0}">
      <dsp:nvSpPr>
        <dsp:cNvPr id="0" name=""/>
        <dsp:cNvSpPr/>
      </dsp:nvSpPr>
      <dsp:spPr>
        <a:xfrm>
          <a:off x="9457893" y="1225795"/>
          <a:ext cx="27161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100" kern="1200" dirty="0" smtClean="0"/>
            <a:t>3.0</a:t>
          </a:r>
          <a:endParaRPr lang="tr-TR" sz="1100" kern="1200" dirty="0"/>
        </a:p>
      </dsp:txBody>
      <dsp:txXfrm>
        <a:off x="9457893" y="1225795"/>
        <a:ext cx="271615" cy="206409"/>
      </dsp:txXfrm>
    </dsp:sp>
    <dsp:sp modelId="{58AE309C-738D-446B-9401-9F4B6BB6EAA8}">
      <dsp:nvSpPr>
        <dsp:cNvPr id="0" name=""/>
        <dsp:cNvSpPr/>
      </dsp:nvSpPr>
      <dsp:spPr>
        <a:xfrm>
          <a:off x="8774003" y="1657231"/>
          <a:ext cx="2194798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Oku</a:t>
          </a:r>
          <a:endParaRPr lang="tr-TR" sz="1800" kern="1200" baseline="-25000" dirty="0"/>
        </a:p>
      </dsp:txBody>
      <dsp:txXfrm>
        <a:off x="8774003" y="1657231"/>
        <a:ext cx="2194798" cy="619227"/>
      </dsp:txXfrm>
    </dsp:sp>
    <dsp:sp modelId="{70D67FEE-55A0-4665-A357-512D7C60F55A}">
      <dsp:nvSpPr>
        <dsp:cNvPr id="0" name=""/>
        <dsp:cNvSpPr/>
      </dsp:nvSpPr>
      <dsp:spPr>
        <a:xfrm>
          <a:off x="10680860" y="2138847"/>
          <a:ext cx="29007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3.1</a:t>
          </a:r>
          <a:endParaRPr lang="tr-TR" sz="1200" kern="1200" dirty="0"/>
        </a:p>
      </dsp:txBody>
      <dsp:txXfrm>
        <a:off x="10680860" y="2138847"/>
        <a:ext cx="290075" cy="206409"/>
      </dsp:txXfrm>
    </dsp:sp>
    <dsp:sp modelId="{A7938FD5-E765-4DE0-BA93-F21EE45E3598}">
      <dsp:nvSpPr>
        <dsp:cNvPr id="0" name=""/>
        <dsp:cNvSpPr/>
      </dsp:nvSpPr>
      <dsp:spPr>
        <a:xfrm>
          <a:off x="8774003" y="2634235"/>
          <a:ext cx="2194798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Oku     </a:t>
          </a:r>
          <a:r>
            <a:rPr lang="tr-TR" sz="1800" kern="1200" baseline="-25000" dirty="0" smtClean="0"/>
            <a:t>3.2</a:t>
          </a:r>
          <a:endParaRPr lang="tr-TR" sz="1800" kern="1200" baseline="-25000" dirty="0"/>
        </a:p>
      </dsp:txBody>
      <dsp:txXfrm>
        <a:off x="8774003" y="2634235"/>
        <a:ext cx="2194798" cy="619227"/>
      </dsp:txXfrm>
    </dsp:sp>
    <dsp:sp modelId="{4E011B55-A4C5-4391-A0ED-2C2ACFD51BD8}">
      <dsp:nvSpPr>
        <dsp:cNvPr id="0" name=""/>
        <dsp:cNvSpPr/>
      </dsp:nvSpPr>
      <dsp:spPr>
        <a:xfrm>
          <a:off x="10680860" y="3115850"/>
          <a:ext cx="29007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3.2</a:t>
          </a:r>
          <a:endParaRPr lang="tr-TR" sz="1200" kern="1200" dirty="0"/>
        </a:p>
      </dsp:txBody>
      <dsp:txXfrm>
        <a:off x="10680860" y="3115850"/>
        <a:ext cx="290075" cy="206409"/>
      </dsp:txXfrm>
    </dsp:sp>
    <dsp:sp modelId="{B65A3961-223F-4DD1-B064-04B9176035E1}">
      <dsp:nvSpPr>
        <dsp:cNvPr id="0" name=""/>
        <dsp:cNvSpPr/>
      </dsp:nvSpPr>
      <dsp:spPr>
        <a:xfrm>
          <a:off x="8774003" y="3611238"/>
          <a:ext cx="2194798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Yorum Yaz </a:t>
          </a:r>
          <a:r>
            <a:rPr lang="tr-TR" sz="1800" kern="1200" baseline="-25000" dirty="0" smtClean="0"/>
            <a:t>3.3</a:t>
          </a:r>
          <a:endParaRPr lang="tr-TR" sz="1800" kern="1200" baseline="-25000" dirty="0"/>
        </a:p>
      </dsp:txBody>
      <dsp:txXfrm>
        <a:off x="8774003" y="3611238"/>
        <a:ext cx="2194798" cy="619227"/>
      </dsp:txXfrm>
    </dsp:sp>
    <dsp:sp modelId="{355E0B6D-6009-4DA7-A530-358021F5D3C5}">
      <dsp:nvSpPr>
        <dsp:cNvPr id="0" name=""/>
        <dsp:cNvSpPr/>
      </dsp:nvSpPr>
      <dsp:spPr>
        <a:xfrm>
          <a:off x="10680860" y="4092854"/>
          <a:ext cx="29007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3.3</a:t>
          </a:r>
          <a:endParaRPr lang="tr-TR" sz="1200" kern="1200" dirty="0"/>
        </a:p>
      </dsp:txBody>
      <dsp:txXfrm>
        <a:off x="10680860" y="4092854"/>
        <a:ext cx="290075" cy="206409"/>
      </dsp:txXfrm>
    </dsp:sp>
    <dsp:sp modelId="{2C3385B8-C91E-43B9-9B60-40FA4B05D6CC}">
      <dsp:nvSpPr>
        <dsp:cNvPr id="0" name=""/>
        <dsp:cNvSpPr/>
      </dsp:nvSpPr>
      <dsp:spPr>
        <a:xfrm>
          <a:off x="8774003" y="4588242"/>
          <a:ext cx="2194798" cy="6192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4000"/>
                <a:lumMod val="11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2000"/>
                <a:alpha val="100000"/>
                <a:lumMod val="11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873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800" kern="1200" dirty="0" smtClean="0"/>
            <a:t>Makale Paylaş </a:t>
          </a:r>
          <a:r>
            <a:rPr lang="tr-TR" sz="1800" kern="1200" baseline="-25000" dirty="0" smtClean="0"/>
            <a:t>3.4</a:t>
          </a:r>
          <a:endParaRPr lang="tr-TR" sz="1800" kern="1200" baseline="-25000" dirty="0"/>
        </a:p>
      </dsp:txBody>
      <dsp:txXfrm>
        <a:off x="8774003" y="4588242"/>
        <a:ext cx="2194798" cy="619227"/>
      </dsp:txXfrm>
    </dsp:sp>
    <dsp:sp modelId="{462028C9-657F-4B36-82F4-652EF24B41DB}">
      <dsp:nvSpPr>
        <dsp:cNvPr id="0" name=""/>
        <dsp:cNvSpPr/>
      </dsp:nvSpPr>
      <dsp:spPr>
        <a:xfrm>
          <a:off x="10680860" y="5041864"/>
          <a:ext cx="290075" cy="206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1200" kern="1200" dirty="0" smtClean="0"/>
            <a:t>3.4</a:t>
          </a:r>
          <a:endParaRPr lang="tr-TR" sz="1200" kern="1200" dirty="0"/>
        </a:p>
      </dsp:txBody>
      <dsp:txXfrm>
        <a:off x="10680860" y="5041864"/>
        <a:ext cx="290075" cy="206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4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29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729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77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47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56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7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3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4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4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5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8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65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2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0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D78341-119F-4BD9-A214-8D8E9EFEFDA1}" type="datetimeFigureOut">
              <a:rPr lang="en-US" smtClean="0"/>
              <a:t>4/14/2018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1CC5A-8D32-425D-902D-5CCF4C80F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09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860" r:id="rId16"/>
    <p:sldLayoutId id="21474838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05307" y="592428"/>
            <a:ext cx="694171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dirty="0" smtClean="0"/>
              <a:t>2017-2018 </a:t>
            </a:r>
            <a:r>
              <a:rPr lang="tr-TR" sz="2800" dirty="0"/>
              <a:t>BAHAR YARIYILI</a:t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SİSTEM ANALİZİ VE TASARIMI DERSİ</a:t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 smtClean="0"/>
              <a:t>II.RAPOR </a:t>
            </a:r>
            <a:r>
              <a:rPr lang="tr-TR" sz="2800" dirty="0"/>
              <a:t>–PROJE ANALİZİ</a:t>
            </a:r>
            <a:br>
              <a:rPr lang="tr-TR" sz="2800" dirty="0"/>
            </a:br>
            <a:r>
              <a:rPr lang="tr-TR" sz="2800" dirty="0"/>
              <a:t/>
            </a:r>
            <a:br>
              <a:rPr lang="tr-TR" sz="2800" dirty="0"/>
            </a:br>
            <a:r>
              <a:rPr lang="tr-TR" sz="2800" dirty="0"/>
              <a:t>PROJE ADI</a:t>
            </a:r>
            <a:r>
              <a:rPr lang="tr-TR" sz="2800" dirty="0" smtClean="0"/>
              <a:t>:  Kişisel </a:t>
            </a:r>
            <a:r>
              <a:rPr lang="tr-TR" sz="2800" dirty="0" err="1" smtClean="0"/>
              <a:t>Blog</a:t>
            </a:r>
            <a:r>
              <a:rPr lang="tr-TR" sz="2800" dirty="0" smtClean="0"/>
              <a:t> Sitesi</a:t>
            </a:r>
          </a:p>
          <a:p>
            <a:endParaRPr lang="tr-TR" sz="2800" dirty="0"/>
          </a:p>
          <a:p>
            <a:endParaRPr lang="tr-TR" sz="2800" dirty="0" smtClean="0"/>
          </a:p>
          <a:p>
            <a:r>
              <a:rPr lang="tr-TR" sz="2800" dirty="0"/>
              <a:t>1161602089 Emrullah Demir </a:t>
            </a:r>
            <a:endParaRPr lang="tr-TR" sz="2800" dirty="0" smtClean="0"/>
          </a:p>
          <a:p>
            <a:r>
              <a:rPr lang="tr-TR" sz="2800" dirty="0"/>
              <a:t>1161602805 Selçuk </a:t>
            </a:r>
            <a:r>
              <a:rPr lang="tr-TR" sz="2800" dirty="0" smtClean="0"/>
              <a:t>Çilek</a:t>
            </a:r>
          </a:p>
          <a:p>
            <a:r>
              <a:rPr lang="tr-TR" sz="2800" dirty="0" smtClean="0"/>
              <a:t>1151602905 F. Fuat Özer</a:t>
            </a:r>
          </a:p>
          <a:p>
            <a:r>
              <a:rPr lang="tr-TR" sz="2800" dirty="0" smtClean="0"/>
              <a:t>1151602908 Emrah Karaman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84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Yükü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097663"/>
          </a:xfrm>
        </p:spPr>
        <p:txBody>
          <a:bodyPr/>
          <a:lstStyle/>
          <a:p>
            <a:r>
              <a:rPr lang="tr-TR" dirty="0" smtClean="0"/>
              <a:t>Günde 1 makale yayınlama</a:t>
            </a:r>
          </a:p>
          <a:p>
            <a:r>
              <a:rPr lang="tr-TR" dirty="0" smtClean="0"/>
              <a:t>Her makale ortalama 2MB ( içerik  ve görsel )</a:t>
            </a:r>
          </a:p>
          <a:p>
            <a:r>
              <a:rPr lang="tr-TR" dirty="0" smtClean="0"/>
              <a:t>1 Yönetici</a:t>
            </a:r>
          </a:p>
          <a:p>
            <a:r>
              <a:rPr lang="tr-TR" dirty="0" smtClean="0"/>
              <a:t>Ziyaretçiler</a:t>
            </a:r>
          </a:p>
        </p:txBody>
      </p:sp>
    </p:spTree>
    <p:extLst>
      <p:ext uri="{BB962C8B-B14F-4D97-AF65-F5344CB8AC3E}">
        <p14:creationId xmlns:p14="http://schemas.microsoft.com/office/powerpoint/2010/main" val="167627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Donanım ve Yazılım Kaynakları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3" y="2052919"/>
            <a:ext cx="3341466" cy="2216932"/>
          </a:xfrm>
        </p:spPr>
        <p:txBody>
          <a:bodyPr/>
          <a:lstStyle/>
          <a:p>
            <a:r>
              <a:rPr lang="tr-TR" dirty="0" smtClean="0"/>
              <a:t>8 çekirdek CPU</a:t>
            </a:r>
          </a:p>
          <a:p>
            <a:r>
              <a:rPr lang="tr-TR" dirty="0" smtClean="0"/>
              <a:t>160 GB SSD</a:t>
            </a:r>
          </a:p>
          <a:p>
            <a:r>
              <a:rPr lang="tr-TR" dirty="0" smtClean="0"/>
              <a:t>16 GB Ram</a:t>
            </a:r>
          </a:p>
          <a:p>
            <a:r>
              <a:rPr lang="tr-TR" dirty="0" smtClean="0"/>
              <a:t>6 TB bant genişliği</a:t>
            </a:r>
            <a:endParaRPr lang="tr-TR" dirty="0"/>
          </a:p>
        </p:txBody>
      </p:sp>
      <p:sp>
        <p:nvSpPr>
          <p:cNvPr id="4" name="İçerik Yer Tutucusu 2"/>
          <p:cNvSpPr txBox="1">
            <a:spLocks/>
          </p:cNvSpPr>
          <p:nvPr/>
        </p:nvSpPr>
        <p:spPr>
          <a:xfrm>
            <a:off x="5032583" y="2030391"/>
            <a:ext cx="3341466" cy="2216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 smtClean="0"/>
              <a:t>Linux</a:t>
            </a:r>
          </a:p>
          <a:p>
            <a:r>
              <a:rPr lang="tr-TR" dirty="0" err="1" smtClean="0"/>
              <a:t>Mysql</a:t>
            </a:r>
            <a:endParaRPr lang="tr-TR" dirty="0" smtClean="0"/>
          </a:p>
          <a:p>
            <a:r>
              <a:rPr lang="tr-TR" dirty="0" smtClean="0"/>
              <a:t>Alan adı</a:t>
            </a:r>
          </a:p>
          <a:p>
            <a:r>
              <a:rPr lang="tr-TR" dirty="0" smtClean="0"/>
              <a:t>IP adresi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699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VTOC Şeması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713969"/>
              </p:ext>
            </p:extLst>
          </p:nvPr>
        </p:nvGraphicFramePr>
        <p:xfrm>
          <a:off x="180975" y="1209675"/>
          <a:ext cx="11696700" cy="555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41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430563" y="881743"/>
            <a:ext cx="9003394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b="1" dirty="0" smtClean="0"/>
              <a:t>1.0 Kişisel </a:t>
            </a:r>
            <a:r>
              <a:rPr lang="tr-TR" b="1" dirty="0" err="1" smtClean="0"/>
              <a:t>Blog</a:t>
            </a:r>
            <a:endParaRPr lang="tr-TR" b="1" dirty="0" smtClean="0"/>
          </a:p>
          <a:p>
            <a:pPr lvl="0"/>
            <a:r>
              <a:rPr lang="tr-TR" dirty="0"/>
              <a:t>	</a:t>
            </a:r>
            <a:r>
              <a:rPr lang="tr-TR" sz="1500" dirty="0" smtClean="0"/>
              <a:t>Birçok konuda bir sürü farklı içerik ve görsel oluşturur</a:t>
            </a:r>
          </a:p>
          <a:p>
            <a:pPr lvl="0"/>
            <a:endParaRPr lang="tr-TR" sz="1500" dirty="0" smtClean="0"/>
          </a:p>
          <a:p>
            <a:r>
              <a:rPr lang="tr-TR" b="1" dirty="0" smtClean="0"/>
              <a:t>2.0 Yönetici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Makale ve Yorum işlemlerinin yapıldığı yer</a:t>
            </a:r>
          </a:p>
          <a:p>
            <a:r>
              <a:rPr lang="tr-TR" b="1" dirty="0" smtClean="0"/>
              <a:t>	2.1 Makale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Makale işlemlerinin yapıldığı yer</a:t>
            </a:r>
          </a:p>
          <a:p>
            <a:r>
              <a:rPr lang="tr-TR" b="1" dirty="0" smtClean="0"/>
              <a:t>		2.1.1 Makale Ekle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Yeni bir makalenin eklendiği yer</a:t>
            </a:r>
          </a:p>
          <a:p>
            <a:r>
              <a:rPr lang="tr-TR" b="1" dirty="0" smtClean="0"/>
              <a:t>		2.1.2 Makale Sil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Mevcut makalenin silindiği yer</a:t>
            </a:r>
          </a:p>
          <a:p>
            <a:r>
              <a:rPr lang="tr-TR" b="1" dirty="0" smtClean="0"/>
              <a:t>		2.1.3 Makale Güncelle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Mevcut makale üzerinden değişikliğin yapıldığı yer</a:t>
            </a:r>
          </a:p>
          <a:p>
            <a:r>
              <a:rPr lang="tr-TR" b="1" dirty="0" smtClean="0"/>
              <a:t>	2.2 Yorum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Yorum işlemlerinin yapıldığı yer</a:t>
            </a:r>
          </a:p>
          <a:p>
            <a:r>
              <a:rPr lang="tr-TR" b="1" dirty="0"/>
              <a:t>	</a:t>
            </a:r>
            <a:r>
              <a:rPr lang="tr-TR" b="1" dirty="0" smtClean="0"/>
              <a:t>	2.2.1 Yorum Onayla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Makaleye yapılan yorumun onaylanmasının yapıldığı yer</a:t>
            </a:r>
          </a:p>
          <a:p>
            <a:r>
              <a:rPr lang="tr-TR" b="1" dirty="0"/>
              <a:t>	</a:t>
            </a:r>
            <a:r>
              <a:rPr lang="tr-TR" b="1" dirty="0" smtClean="0"/>
              <a:t>	2.2.2 Yorum Sil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Makaleye yapılan yorumun silindiği yer</a:t>
            </a:r>
          </a:p>
          <a:p>
            <a:r>
              <a:rPr lang="tr-TR" b="1" dirty="0"/>
              <a:t>	</a:t>
            </a:r>
            <a:r>
              <a:rPr lang="tr-TR" b="1" dirty="0" smtClean="0"/>
              <a:t>	2.2.3 Yorum Güncelle</a:t>
            </a:r>
          </a:p>
          <a:p>
            <a:r>
              <a:rPr lang="tr-TR" sz="1500" dirty="0"/>
              <a:t>	</a:t>
            </a:r>
            <a:r>
              <a:rPr lang="tr-TR" sz="1500" dirty="0" smtClean="0"/>
              <a:t>		Makaleye yapılan yorumun değiştirildiği yer</a:t>
            </a:r>
            <a:endParaRPr lang="tr-TR" sz="1500" dirty="0"/>
          </a:p>
          <a:p>
            <a:endParaRPr lang="tr-TR" sz="1500" dirty="0" smtClean="0"/>
          </a:p>
        </p:txBody>
      </p:sp>
    </p:spTree>
    <p:extLst>
      <p:ext uri="{BB962C8B-B14F-4D97-AF65-F5344CB8AC3E}">
        <p14:creationId xmlns:p14="http://schemas.microsoft.com/office/powerpoint/2010/main" val="383244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430563" y="881743"/>
            <a:ext cx="90033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b="1" dirty="0"/>
              <a:t>3</a:t>
            </a:r>
            <a:r>
              <a:rPr lang="tr-TR" b="1" dirty="0" smtClean="0"/>
              <a:t>.0 Ziyaretçi</a:t>
            </a:r>
          </a:p>
          <a:p>
            <a:pPr lvl="0"/>
            <a:r>
              <a:rPr lang="tr-TR" dirty="0"/>
              <a:t>	</a:t>
            </a:r>
            <a:r>
              <a:rPr lang="tr-TR" sz="1500" dirty="0" smtClean="0"/>
              <a:t>Ziyaretçilerin karşılandığı yer</a:t>
            </a:r>
          </a:p>
          <a:p>
            <a:pPr lvl="0"/>
            <a:r>
              <a:rPr lang="tr-TR" b="1" dirty="0"/>
              <a:t>	</a:t>
            </a:r>
            <a:r>
              <a:rPr lang="tr-TR" b="1" dirty="0" smtClean="0"/>
              <a:t>3.1 Makale Oku</a:t>
            </a:r>
          </a:p>
          <a:p>
            <a:pPr lvl="0"/>
            <a:r>
              <a:rPr lang="tr-TR" sz="1500" dirty="0"/>
              <a:t>	</a:t>
            </a:r>
            <a:r>
              <a:rPr lang="tr-TR" sz="1500" dirty="0" smtClean="0"/>
              <a:t>	Yazılan makalenin okunduğu yer</a:t>
            </a:r>
          </a:p>
          <a:p>
            <a:pPr lvl="0"/>
            <a:r>
              <a:rPr lang="tr-TR" b="1" dirty="0"/>
              <a:t>	</a:t>
            </a:r>
            <a:r>
              <a:rPr lang="tr-TR" b="1" dirty="0" smtClean="0"/>
              <a:t>3.2 Yorum Oku</a:t>
            </a:r>
          </a:p>
          <a:p>
            <a:pPr lvl="0"/>
            <a:r>
              <a:rPr lang="tr-TR" sz="1500" dirty="0"/>
              <a:t>	</a:t>
            </a:r>
            <a:r>
              <a:rPr lang="tr-TR" sz="1500" dirty="0" smtClean="0"/>
              <a:t>	Makaleye yapılan yorumların olduğu yer</a:t>
            </a:r>
          </a:p>
          <a:p>
            <a:pPr lvl="0"/>
            <a:r>
              <a:rPr lang="tr-TR" b="1" dirty="0"/>
              <a:t>	</a:t>
            </a:r>
            <a:r>
              <a:rPr lang="tr-TR" b="1" dirty="0" smtClean="0"/>
              <a:t>3.3 Yorum Yaz</a:t>
            </a:r>
          </a:p>
          <a:p>
            <a:pPr lvl="0"/>
            <a:r>
              <a:rPr lang="tr-TR" sz="1500" dirty="0"/>
              <a:t>	</a:t>
            </a:r>
            <a:r>
              <a:rPr lang="tr-TR" sz="1500" dirty="0" smtClean="0"/>
              <a:t>	Makaleye yorum yazılan yer</a:t>
            </a:r>
          </a:p>
          <a:p>
            <a:pPr lvl="0"/>
            <a:r>
              <a:rPr lang="tr-TR" b="1" dirty="0"/>
              <a:t>	</a:t>
            </a:r>
            <a:r>
              <a:rPr lang="tr-TR" b="1" dirty="0" smtClean="0"/>
              <a:t>3.4 Makale Paylaş</a:t>
            </a:r>
          </a:p>
          <a:p>
            <a:pPr lvl="0"/>
            <a:r>
              <a:rPr lang="tr-TR" sz="1500" dirty="0"/>
              <a:t>	</a:t>
            </a:r>
            <a:r>
              <a:rPr lang="tr-TR" sz="1500" dirty="0" smtClean="0"/>
              <a:t>	Makalenin paylaşıldığı </a:t>
            </a:r>
            <a:r>
              <a:rPr lang="tr-TR" sz="1500" dirty="0" smtClean="0"/>
              <a:t>yer</a:t>
            </a:r>
            <a:endParaRPr lang="tr-TR" sz="1500" dirty="0" smtClean="0"/>
          </a:p>
        </p:txBody>
      </p:sp>
    </p:spTree>
    <p:extLst>
      <p:ext uri="{BB962C8B-B14F-4D97-AF65-F5344CB8AC3E}">
        <p14:creationId xmlns:p14="http://schemas.microsoft.com/office/powerpoint/2010/main" val="100103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 IPO</a:t>
            </a:r>
            <a:endParaRPr lang="tr-TR" dirty="0"/>
          </a:p>
        </p:txBody>
      </p:sp>
      <p:grpSp>
        <p:nvGrpSpPr>
          <p:cNvPr id="14" name="Grup 13"/>
          <p:cNvGrpSpPr/>
          <p:nvPr/>
        </p:nvGrpSpPr>
        <p:grpSpPr>
          <a:xfrm>
            <a:off x="815881" y="1153260"/>
            <a:ext cx="9509558" cy="5324713"/>
            <a:chOff x="2081346" y="1027975"/>
            <a:chExt cx="8524607" cy="4773207"/>
          </a:xfrm>
        </p:grpSpPr>
        <p:sp>
          <p:nvSpPr>
            <p:cNvPr id="22" name="Serbest Form 21"/>
            <p:cNvSpPr/>
            <p:nvPr/>
          </p:nvSpPr>
          <p:spPr>
            <a:xfrm rot="16200000">
              <a:off x="164205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3" name="Serbest Form 22"/>
            <p:cNvSpPr/>
            <p:nvPr/>
          </p:nvSpPr>
          <p:spPr>
            <a:xfrm>
              <a:off x="2473622" y="1574622"/>
              <a:ext cx="2449259" cy="3762172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kern="1200" dirty="0" smtClean="0"/>
                <a:t>Tablolar</a:t>
              </a:r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</a:t>
              </a:r>
              <a:r>
                <a:rPr lang="tr-TR" sz="1200" dirty="0" err="1" smtClean="0"/>
                <a:t>p_posts</a:t>
              </a:r>
              <a:endParaRPr lang="tr-TR" sz="1200" dirty="0" smtClean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</a:t>
              </a:r>
              <a:r>
                <a:rPr lang="tr-TR" sz="1200" kern="1200" dirty="0" err="1" smtClean="0"/>
                <a:t>p_postmeta</a:t>
              </a:r>
              <a:endParaRPr lang="tr-TR" sz="1200" kern="1200" dirty="0" smtClean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</a:t>
              </a:r>
              <a:r>
                <a:rPr lang="tr-TR" sz="1200" kern="1200" dirty="0" err="1" smtClean="0"/>
                <a:t>p</a:t>
              </a:r>
              <a:r>
                <a:rPr lang="tr-TR" sz="1200" dirty="0" err="1" smtClean="0"/>
                <a:t>_users</a:t>
              </a:r>
              <a:endParaRPr lang="tr-TR" sz="1200" dirty="0" smtClean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</a:t>
              </a:r>
              <a:r>
                <a:rPr lang="tr-TR" sz="1200" kern="1200" dirty="0" err="1" smtClean="0"/>
                <a:t>p_usermeta</a:t>
              </a:r>
              <a:endParaRPr lang="tr-TR" sz="1200" kern="1200" dirty="0" smtClean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 smtClean="0"/>
                <a:t>wp_comments</a:t>
              </a:r>
              <a:endParaRPr lang="tr-TR" sz="1200" dirty="0" smtClean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kern="1200" dirty="0" err="1" smtClean="0"/>
                <a:t>wp_commentmeta</a:t>
              </a:r>
              <a:endParaRPr lang="tr-TR" sz="1200" kern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1200" kern="1200" dirty="0" smtClean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kern="1200" dirty="0" smtClean="0"/>
                <a:t>Kullanıcı Girişi</a:t>
              </a:r>
              <a:endParaRPr lang="tr-TR" sz="1200" kern="1200" dirty="0"/>
            </a:p>
          </p:txBody>
        </p:sp>
        <p:sp>
          <p:nvSpPr>
            <p:cNvPr id="24" name="Dikdörtgen 23"/>
            <p:cNvSpPr/>
            <p:nvPr/>
          </p:nvSpPr>
          <p:spPr>
            <a:xfrm>
              <a:off x="2856956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Input</a:t>
              </a:r>
              <a:endParaRPr lang="tr-TR" dirty="0"/>
            </a:p>
          </p:txBody>
        </p:sp>
        <p:sp>
          <p:nvSpPr>
            <p:cNvPr id="25" name="Serbest Form 24"/>
            <p:cNvSpPr/>
            <p:nvPr/>
          </p:nvSpPr>
          <p:spPr>
            <a:xfrm rot="16200000">
              <a:off x="3005740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6" name="Serbest Form 25"/>
            <p:cNvSpPr/>
            <p:nvPr/>
          </p:nvSpPr>
          <p:spPr>
            <a:xfrm>
              <a:off x="5315158" y="1574622"/>
              <a:ext cx="2449259" cy="3762172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tr-TR" sz="1200" dirty="0" smtClean="0"/>
                <a:t>Yönetici</a:t>
              </a:r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 smtClean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tr-TR" sz="1200" dirty="0"/>
            </a:p>
            <a:p>
              <a:pPr marL="457200" lvl="2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tr-TR" sz="1200" dirty="0" smtClean="0"/>
                <a:t>Ziyaretçi</a:t>
              </a:r>
            </a:p>
          </p:txBody>
        </p:sp>
        <p:sp>
          <p:nvSpPr>
            <p:cNvPr id="27" name="Dikdörtgen 26"/>
            <p:cNvSpPr/>
            <p:nvPr/>
          </p:nvSpPr>
          <p:spPr>
            <a:xfrm>
              <a:off x="5698492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Process</a:t>
              </a:r>
              <a:endParaRPr lang="tr-TR" dirty="0"/>
            </a:p>
          </p:txBody>
        </p:sp>
        <p:sp>
          <p:nvSpPr>
            <p:cNvPr id="28" name="Serbest Form 27"/>
            <p:cNvSpPr/>
            <p:nvPr/>
          </p:nvSpPr>
          <p:spPr>
            <a:xfrm rot="16200000">
              <a:off x="5847276" y="3491763"/>
              <a:ext cx="4226560" cy="392277"/>
            </a:xfrm>
            <a:custGeom>
              <a:avLst/>
              <a:gdLst>
                <a:gd name="connsiteX0" fmla="*/ 0 w 4226560"/>
                <a:gd name="connsiteY0" fmla="*/ 0 h 392277"/>
                <a:gd name="connsiteX1" fmla="*/ 4226560 w 4226560"/>
                <a:gd name="connsiteY1" fmla="*/ 0 h 392277"/>
                <a:gd name="connsiteX2" fmla="*/ 4226560 w 4226560"/>
                <a:gd name="connsiteY2" fmla="*/ 392277 h 392277"/>
                <a:gd name="connsiteX3" fmla="*/ 0 w 4226560"/>
                <a:gd name="connsiteY3" fmla="*/ 392277 h 392277"/>
                <a:gd name="connsiteX4" fmla="*/ 0 w 4226560"/>
                <a:gd name="connsiteY4" fmla="*/ 0 h 392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6560" h="392277">
                  <a:moveTo>
                    <a:pt x="0" y="0"/>
                  </a:moveTo>
                  <a:lnTo>
                    <a:pt x="4226560" y="0"/>
                  </a:lnTo>
                  <a:lnTo>
                    <a:pt x="4226560" y="392277"/>
                  </a:lnTo>
                  <a:lnTo>
                    <a:pt x="0" y="39227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-1" tIns="-1" rIns="345967" bIns="0" numCol="1" spcCol="1270" anchor="t" anchorCtr="0">
              <a:noAutofit/>
            </a:bodyPr>
            <a:lstStyle/>
            <a:p>
              <a:pPr lvl="0"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tr-TR" sz="2700" kern="1200"/>
            </a:p>
          </p:txBody>
        </p:sp>
        <p:sp>
          <p:nvSpPr>
            <p:cNvPr id="29" name="Serbest Form 28"/>
            <p:cNvSpPr/>
            <p:nvPr/>
          </p:nvSpPr>
          <p:spPr>
            <a:xfrm>
              <a:off x="8156694" y="1574622"/>
              <a:ext cx="2449259" cy="3762172"/>
            </a:xfrm>
            <a:custGeom>
              <a:avLst/>
              <a:gdLst>
                <a:gd name="connsiteX0" fmla="*/ 0 w 1953958"/>
                <a:gd name="connsiteY0" fmla="*/ 0 h 4226560"/>
                <a:gd name="connsiteX1" fmla="*/ 1953958 w 1953958"/>
                <a:gd name="connsiteY1" fmla="*/ 0 h 4226560"/>
                <a:gd name="connsiteX2" fmla="*/ 1953958 w 1953958"/>
                <a:gd name="connsiteY2" fmla="*/ 4226560 h 4226560"/>
                <a:gd name="connsiteX3" fmla="*/ 0 w 1953958"/>
                <a:gd name="connsiteY3" fmla="*/ 4226560 h 4226560"/>
                <a:gd name="connsiteX4" fmla="*/ 0 w 1953958"/>
                <a:gd name="connsiteY4" fmla="*/ 0 h 422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3958" h="4226560">
                  <a:moveTo>
                    <a:pt x="0" y="0"/>
                  </a:moveTo>
                  <a:lnTo>
                    <a:pt x="1953958" y="0"/>
                  </a:lnTo>
                  <a:lnTo>
                    <a:pt x="1953958" y="4226560"/>
                  </a:lnTo>
                  <a:lnTo>
                    <a:pt x="0" y="42265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8920" tIns="345967" rIns="248920" bIns="248920" numCol="1" spcCol="1270" anchor="t" anchorCtr="0">
              <a:noAutofit/>
            </a:bodyPr>
            <a:lstStyle/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Tablolar</a:t>
              </a:r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wp_posts</a:t>
              </a:r>
              <a:endParaRPr lang="tr-TR" sz="1200" dirty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wp_postmeta</a:t>
              </a:r>
              <a:endParaRPr lang="tr-TR" sz="1200" dirty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wp_users</a:t>
              </a:r>
              <a:endParaRPr lang="tr-TR" sz="1200" dirty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wp_usermeta</a:t>
              </a:r>
              <a:endParaRPr lang="tr-TR" sz="1200" dirty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wp_comments</a:t>
              </a:r>
              <a:endParaRPr lang="tr-TR" sz="1200" dirty="0"/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err="1"/>
                <a:t>wp_commentmeta</a:t>
              </a:r>
              <a:endParaRPr lang="tr-TR" sz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2700" kern="1200" dirty="0" smtClean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 smtClean="0"/>
                <a:t>Ekran</a:t>
              </a:r>
              <a:endParaRPr lang="tr-TR" sz="1200" kern="1200" dirty="0"/>
            </a:p>
            <a:p>
              <a:pPr marL="228600" lvl="1" indent="-228600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tr-TR" sz="2700" kern="1200" dirty="0"/>
            </a:p>
          </p:txBody>
        </p:sp>
        <p:sp>
          <p:nvSpPr>
            <p:cNvPr id="30" name="Dikdörtgen 29"/>
            <p:cNvSpPr/>
            <p:nvPr/>
          </p:nvSpPr>
          <p:spPr>
            <a:xfrm>
              <a:off x="8540029" y="1027975"/>
              <a:ext cx="1037047" cy="39227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ctr"/>
              <a:r>
                <a:rPr lang="tr-TR" dirty="0" err="1" smtClean="0"/>
                <a:t>Output</a:t>
              </a:r>
              <a:endParaRPr lang="tr-TR" dirty="0"/>
            </a:p>
          </p:txBody>
        </p:sp>
      </p:grpSp>
      <p:grpSp>
        <p:nvGrpSpPr>
          <p:cNvPr id="15" name="Grup 14"/>
          <p:cNvGrpSpPr/>
          <p:nvPr/>
        </p:nvGrpSpPr>
        <p:grpSpPr>
          <a:xfrm>
            <a:off x="4728644" y="2370456"/>
            <a:ext cx="2229664" cy="1913610"/>
            <a:chOff x="4883766" y="2220684"/>
            <a:chExt cx="2229664" cy="1913610"/>
          </a:xfrm>
        </p:grpSpPr>
        <p:sp>
          <p:nvSpPr>
            <p:cNvPr id="19" name="Dikdörtgen 18"/>
            <p:cNvSpPr/>
            <p:nvPr/>
          </p:nvSpPr>
          <p:spPr>
            <a:xfrm>
              <a:off x="4883766" y="2220684"/>
              <a:ext cx="2204357" cy="19136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20" name="Metin kutusu 19"/>
            <p:cNvSpPr txBox="1"/>
            <p:nvPr/>
          </p:nvSpPr>
          <p:spPr>
            <a:xfrm>
              <a:off x="4949078" y="3219356"/>
              <a:ext cx="2164352" cy="914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Makale</a:t>
              </a:r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Makale ekle</a:t>
              </a:r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Makale Sil</a:t>
              </a:r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Makale Güncelle</a:t>
              </a:r>
            </a:p>
          </p:txBody>
        </p:sp>
        <p:sp>
          <p:nvSpPr>
            <p:cNvPr id="21" name="Metin kutusu 20"/>
            <p:cNvSpPr txBox="1"/>
            <p:nvPr/>
          </p:nvSpPr>
          <p:spPr>
            <a:xfrm>
              <a:off x="4949078" y="2316983"/>
              <a:ext cx="2077813" cy="840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Yorum</a:t>
              </a:r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Yorum Onayla</a:t>
              </a:r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Yorum Sil</a:t>
              </a:r>
            </a:p>
            <a:p>
              <a:pPr marL="685800" lvl="2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Yorum Güncelle</a:t>
              </a:r>
            </a:p>
          </p:txBody>
        </p:sp>
      </p:grpSp>
      <p:grpSp>
        <p:nvGrpSpPr>
          <p:cNvPr id="16" name="Grup 15"/>
          <p:cNvGrpSpPr/>
          <p:nvPr/>
        </p:nvGrpSpPr>
        <p:grpSpPr>
          <a:xfrm>
            <a:off x="4719793" y="4860573"/>
            <a:ext cx="2204357" cy="955221"/>
            <a:chOff x="4883765" y="4286250"/>
            <a:chExt cx="2204357" cy="955221"/>
          </a:xfrm>
        </p:grpSpPr>
        <p:sp>
          <p:nvSpPr>
            <p:cNvPr id="17" name="Dikdörtgen 16"/>
            <p:cNvSpPr/>
            <p:nvPr/>
          </p:nvSpPr>
          <p:spPr>
            <a:xfrm>
              <a:off x="4883765" y="4286250"/>
              <a:ext cx="2204357" cy="9552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8" name="Metin kutusu 17"/>
            <p:cNvSpPr txBox="1"/>
            <p:nvPr/>
          </p:nvSpPr>
          <p:spPr>
            <a:xfrm>
              <a:off x="5006082" y="4351915"/>
              <a:ext cx="1321196" cy="8402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Makale Oku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Yorum Oku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Yorum Yaz</a:t>
              </a:r>
            </a:p>
            <a:p>
              <a:pPr marL="228600" lvl="1" indent="-228600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tr-TR" sz="1200" dirty="0"/>
                <a:t>Paylaş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57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İy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917</TotalTime>
  <Words>140</Words>
  <Application>Microsoft Office PowerPoint</Application>
  <PresentationFormat>Özel</PresentationFormat>
  <Paragraphs>131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8" baseType="lpstr">
      <vt:lpstr>İyon</vt:lpstr>
      <vt:lpstr>PowerPoint Sunusu</vt:lpstr>
      <vt:lpstr>İş Yükü</vt:lpstr>
      <vt:lpstr>Donanım ve Yazılım Kaynakları</vt:lpstr>
      <vt:lpstr>VTOC Şeması</vt:lpstr>
      <vt:lpstr>PowerPoint Sunusu</vt:lpstr>
      <vt:lpstr>PowerPoint Sunusu</vt:lpstr>
      <vt:lpstr>Genel IPO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2012-2013 BAHAR YARIYILI  SİSTEM ANALİZİ VE TASARIMI DERSİ  I.RAPOR –PROJE ANALİZİ  PROJE ADI:ÜRÜN SATIŞ SİSTEMİ</dc:title>
  <dc:creator>Mine GEZEN</dc:creator>
  <cp:lastModifiedBy>Windows Kullanıcısı</cp:lastModifiedBy>
  <cp:revision>148</cp:revision>
  <dcterms:created xsi:type="dcterms:W3CDTF">2013-03-13T13:20:58Z</dcterms:created>
  <dcterms:modified xsi:type="dcterms:W3CDTF">2018-04-14T14:23:31Z</dcterms:modified>
</cp:coreProperties>
</file>