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  <Override PartName="/ppt/media/image16.jpeg" ContentType="image/jpeg"/>
  <Override PartName="/ppt/media/image17.jpeg" ContentType="image/jpeg"/>
  <Override PartName="/ppt/media/image18.jpeg" ContentType="image/jpeg"/>
  <Override PartName="/ppt/media/image19.jpeg" ContentType="image/jpeg"/>
  <Override PartName="/ppt/media/image20.jpeg" ContentType="image/jpeg"/>
  <Override PartName="/ppt/media/image21.jpeg" ContentType="image/jpeg"/>
  <Override PartName="/ppt/media/image22.jpeg" ContentType="image/jpeg"/>
  <Override PartName="/ppt/media/image23.jpeg" ContentType="image/jpeg"/>
  <Override PartName="/ppt/media/image24.jpeg" ContentType="image/jpeg"/>
  <Override PartName="/ppt/media/image25.jpeg" ContentType="image/jpeg"/>
  <Override PartName="/ppt/media/image26.jpeg" ContentType="image/jpeg"/>
  <Override PartName="/ppt/media/image27.jpeg" ContentType="image/jpeg"/>
  <Override PartName="/ppt/media/image28.jpeg" ContentType="image/jpeg"/>
  <Override PartName="/ppt/media/image29.jpeg" ContentType="image/jpeg"/>
  <Override PartName="/ppt/media/image30.jpeg" ContentType="image/jpeg"/>
  <Override PartName="/ppt/media/image31.jpeg" ContentType="image/jpeg"/>
  <Override PartName="/ppt/media/image32.jpeg" ContentType="image/jpeg"/>
  <Override PartName="/ppt/media/image33.jpeg" ContentType="image/jpeg"/>
  <Override PartName="/ppt/media/image34.jpeg" ContentType="image/jpeg"/>
  <Override PartName="/ppt/media/image35.jpeg" ContentType="image/jpeg"/>
  <Override PartName="/ppt/media/image36.jpeg" ContentType="image/jpeg"/>
  <Override PartName="/ppt/media/image37.jpeg" ContentType="image/jpeg"/>
  <Override PartName="/ppt/media/image38.jpeg" ContentType="image/jpeg"/>
  <Override PartName="/ppt/media/image39.jpeg" ContentType="image/jpeg"/>
  <Override PartName="/ppt/media/image40.jpeg" ContentType="image/jpeg"/>
  <Override PartName="/ppt/media/image41.jpeg" ContentType="image/jpeg"/>
  <Override PartName="/ppt/media/image42.jpeg" ContentType="image/jpeg"/>
  <Override PartName="/ppt/media/image43.jpeg" ContentType="image/jpeg"/>
  <Override PartName="/ppt/media/image44.jpeg" ContentType="image/jpeg"/>
  <Override PartName="/ppt/media/image45.jpeg" ContentType="image/jpeg"/>
  <Override PartName="/ppt/media/image46.jpeg" ContentType="image/jpeg"/>
  <Override PartName="/ppt/media/image47.jpeg" ContentType="image/jpeg"/>
  <Override PartName="/ppt/media/image48.jpeg" ContentType="image/jpeg"/>
  <Override PartName="/ppt/media/image49.jpeg" ContentType="image/jpeg"/>
  <Override PartName="/ppt/media/image50.jpeg" ContentType="image/jpeg"/>
  <Override PartName="/ppt/media/image51.jpeg" ContentType="image/jpeg"/>
  <Override PartName="/ppt/media/image52.jpeg" ContentType="image/jpeg"/>
  <Override PartName="/ppt/media/image53.jpeg" ContentType="image/jpeg"/>
  <Override PartName="/ppt/media/image54.jpeg" ContentType="image/jpeg"/>
  <Override PartName="/ppt/media/image55.jpeg" ContentType="image/jpeg"/>
  <Override PartName="/ppt/media/image56.jpeg" ContentType="image/jpeg"/>
  <Override PartName="/ppt/media/image57.jpeg" ContentType="image/jpeg"/>
  <Override PartName="/ppt/media/image58.jpeg" ContentType="image/jpeg"/>
  <Override PartName="/ppt/media/image59.jpeg" ContentType="image/jpeg"/>
  <Override PartName="/ppt/media/image60.jpeg" ContentType="image/jpeg"/>
  <Override PartName="/ppt/media/image61.jpeg" ContentType="image/jpeg"/>
  <Override PartName="/ppt/media/image62.jpeg" ContentType="image/jpeg"/>
  <Override PartName="/ppt/media/image63.jpeg" ContentType="image/jpeg"/>
  <Override PartName="/ppt/media/image64.jpeg" ContentType="image/jpeg"/>
  <Override PartName="/ppt/media/image65.jpeg" ContentType="image/jpeg"/>
  <Override PartName="/ppt/media/image66.jpeg" ContentType="image/jpeg"/>
  <Override PartName="/ppt/media/image67.jpeg" ContentType="image/jpeg"/>
  <Override PartName="/ppt/media/image68.jpeg" ContentType="image/jpeg"/>
  <Override PartName="/ppt/media/image69.jpeg" ContentType="image/jpeg"/>
  <Override PartName="/ppt/media/image70.jpeg" ContentType="image/jpeg"/>
  <Override PartName="/ppt/media/image71.jpeg" ContentType="image/jpeg"/>
  <Override PartName="/ppt/media/image72.jpeg" ContentType="image/jpeg"/>
  <Override PartName="/ppt/media/image73.jpeg" ContentType="image/jpeg"/>
  <Override PartName="/ppt/media/image74.jpeg" ContentType="image/jpeg"/>
  <Override PartName="/ppt/media/image75.jpeg" ContentType="image/jpeg"/>
  <Override PartName="/ppt/media/image76.jpeg" ContentType="image/jpeg"/>
  <Override PartName="/ppt/media/image77.jpeg" ContentType="image/jpeg"/>
  <Override PartName="/ppt/media/image78.jpeg" ContentType="image/jpeg"/>
  <Override PartName="/ppt/media/image79.jpeg" ContentType="image/jpeg"/>
  <Override PartName="/ppt/media/image80.jpeg" ContentType="image/jpeg"/>
  <Override PartName="/ppt/media/image81.jpeg" ContentType="image/jpeg"/>
  <Override PartName="/ppt/media/image82.jpeg" ContentType="image/jpeg"/>
  <Override PartName="/ppt/media/image83.jpeg" ContentType="image/jpeg"/>
  <Override PartName="/ppt/media/image84.jpeg" ContentType="image/jpeg"/>
  <Override PartName="/ppt/media/image85.jpeg" ContentType="image/jpeg"/>
  <Override PartName="/ppt/media/image86.jpeg" ContentType="image/jpeg"/>
  <Override PartName="/ppt/media/image87.jpeg" ContentType="image/jpeg"/>
  <Override PartName="/ppt/media/image88.jpeg" ContentType="image/jpeg"/>
  <Override PartName="/ppt/media/image89.jpeg" ContentType="image/jpeg"/>
  <Override PartName="/ppt/media/image90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12363791" y="9190151"/>
            <a:ext cx="340259" cy="324307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Relationship Id="rId3" Type="http://schemas.openxmlformats.org/officeDocument/2006/relationships/image" Target="../media/image7.jpeg"/><Relationship Id="rId4" Type="http://schemas.openxmlformats.org/officeDocument/2006/relationships/image" Target="../media/image4.jpeg"/><Relationship Id="rId5" Type="http://schemas.openxmlformats.org/officeDocument/2006/relationships/image" Target="../media/image8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eg"/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5" Type="http://schemas.openxmlformats.org/officeDocument/2006/relationships/image" Target="../media/image12.jpeg"/><Relationship Id="rId6" Type="http://schemas.openxmlformats.org/officeDocument/2006/relationships/image" Target="../media/image13.jpeg"/><Relationship Id="rId7" Type="http://schemas.openxmlformats.org/officeDocument/2006/relationships/image" Target="../media/image14.jpeg"/><Relationship Id="rId8" Type="http://schemas.openxmlformats.org/officeDocument/2006/relationships/image" Target="../media/image15.jpeg"/><Relationship Id="rId9" Type="http://schemas.openxmlformats.org/officeDocument/2006/relationships/image" Target="../media/image16.jpeg"/><Relationship Id="rId10" Type="http://schemas.openxmlformats.org/officeDocument/2006/relationships/image" Target="../media/image17.jpeg"/><Relationship Id="rId11" Type="http://schemas.openxmlformats.org/officeDocument/2006/relationships/image" Target="../media/image18.jpeg"/><Relationship Id="rId12" Type="http://schemas.openxmlformats.org/officeDocument/2006/relationships/image" Target="../media/image19.jpeg"/><Relationship Id="rId13" Type="http://schemas.openxmlformats.org/officeDocument/2006/relationships/image" Target="../media/image20.jpeg"/><Relationship Id="rId14" Type="http://schemas.openxmlformats.org/officeDocument/2006/relationships/image" Target="../media/image21.jpeg"/><Relationship Id="rId15" Type="http://schemas.openxmlformats.org/officeDocument/2006/relationships/image" Target="../media/image22.jpeg"/><Relationship Id="rId16" Type="http://schemas.openxmlformats.org/officeDocument/2006/relationships/image" Target="../media/image23.jpeg"/><Relationship Id="rId17" Type="http://schemas.openxmlformats.org/officeDocument/2006/relationships/image" Target="../media/image24.jpeg"/><Relationship Id="rId18" Type="http://schemas.openxmlformats.org/officeDocument/2006/relationships/image" Target="../media/image25.jpeg"/><Relationship Id="rId19" Type="http://schemas.openxmlformats.org/officeDocument/2006/relationships/image" Target="../media/image26.jpeg"/><Relationship Id="rId20" Type="http://schemas.openxmlformats.org/officeDocument/2006/relationships/image" Target="../media/image27.jpeg"/><Relationship Id="rId21" Type="http://schemas.openxmlformats.org/officeDocument/2006/relationships/image" Target="../media/image28.jpeg"/><Relationship Id="rId22" Type="http://schemas.openxmlformats.org/officeDocument/2006/relationships/image" Target="../media/image29.jpeg"/><Relationship Id="rId23" Type="http://schemas.openxmlformats.org/officeDocument/2006/relationships/image" Target="../media/image30.jpeg"/><Relationship Id="rId24" Type="http://schemas.openxmlformats.org/officeDocument/2006/relationships/image" Target="../media/image31.jpeg"/><Relationship Id="rId25" Type="http://schemas.openxmlformats.org/officeDocument/2006/relationships/image" Target="../media/image32.jpeg"/><Relationship Id="rId26" Type="http://schemas.openxmlformats.org/officeDocument/2006/relationships/image" Target="../media/image33.jpeg"/><Relationship Id="rId27" Type="http://schemas.openxmlformats.org/officeDocument/2006/relationships/image" Target="../media/image34.jpeg"/><Relationship Id="rId28" Type="http://schemas.openxmlformats.org/officeDocument/2006/relationships/image" Target="../media/image35.jpeg"/><Relationship Id="rId29" Type="http://schemas.openxmlformats.org/officeDocument/2006/relationships/image" Target="../media/image36.jpeg"/><Relationship Id="rId30" Type="http://schemas.openxmlformats.org/officeDocument/2006/relationships/image" Target="../media/image37.jpeg"/><Relationship Id="rId31" Type="http://schemas.openxmlformats.org/officeDocument/2006/relationships/image" Target="../media/image38.jpeg"/><Relationship Id="rId32" Type="http://schemas.openxmlformats.org/officeDocument/2006/relationships/image" Target="../media/image39.jpeg"/><Relationship Id="rId33" Type="http://schemas.openxmlformats.org/officeDocument/2006/relationships/image" Target="../media/image40.jpeg"/><Relationship Id="rId34" Type="http://schemas.openxmlformats.org/officeDocument/2006/relationships/image" Target="../media/image41.jpeg"/><Relationship Id="rId35" Type="http://schemas.openxmlformats.org/officeDocument/2006/relationships/image" Target="../media/image42.jpeg"/><Relationship Id="rId36" Type="http://schemas.openxmlformats.org/officeDocument/2006/relationships/image" Target="../media/image43.jpeg"/><Relationship Id="rId37" Type="http://schemas.openxmlformats.org/officeDocument/2006/relationships/image" Target="../media/image44.jpeg"/><Relationship Id="rId38" Type="http://schemas.openxmlformats.org/officeDocument/2006/relationships/image" Target="../media/image45.jpeg"/><Relationship Id="rId39" Type="http://schemas.openxmlformats.org/officeDocument/2006/relationships/image" Target="../media/image46.jpeg"/><Relationship Id="rId40" Type="http://schemas.openxmlformats.org/officeDocument/2006/relationships/image" Target="../media/image47.jpeg"/><Relationship Id="rId41" Type="http://schemas.openxmlformats.org/officeDocument/2006/relationships/image" Target="../media/image48.jpeg"/><Relationship Id="rId42" Type="http://schemas.openxmlformats.org/officeDocument/2006/relationships/image" Target="../media/image49.jpeg"/><Relationship Id="rId43" Type="http://schemas.openxmlformats.org/officeDocument/2006/relationships/image" Target="../media/image50.jpeg"/><Relationship Id="rId44" Type="http://schemas.openxmlformats.org/officeDocument/2006/relationships/image" Target="../media/image51.jpeg"/><Relationship Id="rId45" Type="http://schemas.openxmlformats.org/officeDocument/2006/relationships/image" Target="../media/image52.jpeg"/><Relationship Id="rId46" Type="http://schemas.openxmlformats.org/officeDocument/2006/relationships/image" Target="../media/image53.jpeg"/><Relationship Id="rId47" Type="http://schemas.openxmlformats.org/officeDocument/2006/relationships/image" Target="../media/image54.jpeg"/><Relationship Id="rId48" Type="http://schemas.openxmlformats.org/officeDocument/2006/relationships/image" Target="../media/image55.jpeg"/><Relationship Id="rId49" Type="http://schemas.openxmlformats.org/officeDocument/2006/relationships/image" Target="../media/image56.jpeg"/><Relationship Id="rId50" Type="http://schemas.openxmlformats.org/officeDocument/2006/relationships/image" Target="../media/image57.jpeg"/><Relationship Id="rId51" Type="http://schemas.openxmlformats.org/officeDocument/2006/relationships/image" Target="../media/image58.jpeg"/><Relationship Id="rId52" Type="http://schemas.openxmlformats.org/officeDocument/2006/relationships/image" Target="../media/image59.jpeg"/><Relationship Id="rId53" Type="http://schemas.openxmlformats.org/officeDocument/2006/relationships/image" Target="../media/image60.jpeg"/><Relationship Id="rId54" Type="http://schemas.openxmlformats.org/officeDocument/2006/relationships/image" Target="../media/image61.jpeg"/><Relationship Id="rId55" Type="http://schemas.openxmlformats.org/officeDocument/2006/relationships/image" Target="../media/image62.jpeg"/><Relationship Id="rId56" Type="http://schemas.openxmlformats.org/officeDocument/2006/relationships/image" Target="../media/image63.jpeg"/><Relationship Id="rId57" Type="http://schemas.openxmlformats.org/officeDocument/2006/relationships/image" Target="../media/image64.jpeg"/><Relationship Id="rId58" Type="http://schemas.openxmlformats.org/officeDocument/2006/relationships/image" Target="../media/image65.jpeg"/><Relationship Id="rId59" Type="http://schemas.openxmlformats.org/officeDocument/2006/relationships/image" Target="../media/image66.jpeg"/><Relationship Id="rId60" Type="http://schemas.openxmlformats.org/officeDocument/2006/relationships/image" Target="../media/image67.jpeg"/><Relationship Id="rId61" Type="http://schemas.openxmlformats.org/officeDocument/2006/relationships/image" Target="../media/image68.jpeg"/><Relationship Id="rId62" Type="http://schemas.openxmlformats.org/officeDocument/2006/relationships/image" Target="../media/image69.jpeg"/><Relationship Id="rId63" Type="http://schemas.openxmlformats.org/officeDocument/2006/relationships/image" Target="../media/image70.jpeg"/><Relationship Id="rId64" Type="http://schemas.openxmlformats.org/officeDocument/2006/relationships/image" Target="../media/image71.jpeg"/><Relationship Id="rId65" Type="http://schemas.openxmlformats.org/officeDocument/2006/relationships/image" Target="../media/image72.jpeg"/><Relationship Id="rId66" Type="http://schemas.openxmlformats.org/officeDocument/2006/relationships/image" Target="../media/image73.jpeg"/><Relationship Id="rId67" Type="http://schemas.openxmlformats.org/officeDocument/2006/relationships/image" Target="../media/image74.jpeg"/><Relationship Id="rId68" Type="http://schemas.openxmlformats.org/officeDocument/2006/relationships/image" Target="../media/image75.jpeg"/><Relationship Id="rId69" Type="http://schemas.openxmlformats.org/officeDocument/2006/relationships/image" Target="../media/image76.jpeg"/><Relationship Id="rId70" Type="http://schemas.openxmlformats.org/officeDocument/2006/relationships/image" Target="../media/image77.jpeg"/><Relationship Id="rId71" Type="http://schemas.openxmlformats.org/officeDocument/2006/relationships/image" Target="../media/image78.jpeg"/><Relationship Id="rId72" Type="http://schemas.openxmlformats.org/officeDocument/2006/relationships/image" Target="../media/image79.jpeg"/><Relationship Id="rId73" Type="http://schemas.openxmlformats.org/officeDocument/2006/relationships/image" Target="../media/image80.jpeg"/><Relationship Id="rId74" Type="http://schemas.openxmlformats.org/officeDocument/2006/relationships/image" Target="../media/image81.jpeg"/><Relationship Id="rId75" Type="http://schemas.openxmlformats.org/officeDocument/2006/relationships/image" Target="../media/image82.jpeg"/><Relationship Id="rId76" Type="http://schemas.openxmlformats.org/officeDocument/2006/relationships/image" Target="../media/image83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jpeg"/><Relationship Id="rId3" Type="http://schemas.openxmlformats.org/officeDocument/2006/relationships/image" Target="../media/image84.jpeg"/><Relationship Id="rId4" Type="http://schemas.openxmlformats.org/officeDocument/2006/relationships/image" Target="../media/image85.jpeg"/><Relationship Id="rId5" Type="http://schemas.openxmlformats.org/officeDocument/2006/relationships/image" Target="../media/image86.jpeg"/><Relationship Id="rId6" Type="http://schemas.openxmlformats.org/officeDocument/2006/relationships/image" Target="../media/image87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8.jpeg"/><Relationship Id="rId3" Type="http://schemas.openxmlformats.org/officeDocument/2006/relationships/image" Target="../media/image89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0.jpeg"/><Relationship Id="rId3" Type="http://schemas.openxmlformats.org/officeDocument/2006/relationships/image" Target="../media/image89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stackoverflow.com/questions/8515936/android-activity-life-cycle-what-are-all-these-methods-for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Handheld Application Development…"/>
          <p:cNvSpPr/>
          <p:nvPr/>
        </p:nvSpPr>
        <p:spPr>
          <a:xfrm>
            <a:off x="1902670" y="1974384"/>
            <a:ext cx="9554413" cy="4011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defTabSz="417072">
              <a:tabLst>
                <a:tab pos="571500" algn="l"/>
              </a:tabLst>
            </a:pPr>
          </a:p>
          <a:p>
            <a:pPr>
              <a:defRPr b="0" sz="4000"/>
            </a:pPr>
            <a:r>
              <a:t> </a:t>
            </a:r>
            <a:r>
              <a:t>Handheld Application Development</a:t>
            </a:r>
          </a:p>
          <a:p>
            <a:pPr>
              <a:defRPr b="0" sz="4000"/>
            </a:pPr>
          </a:p>
          <a:p>
            <a:pPr defTabSz="417072">
              <a:tabLst>
                <a:tab pos="977900" algn="l"/>
              </a:tabLst>
              <a:defRPr b="0" sz="4000"/>
            </a:pPr>
            <a:r>
              <a:t>Lec 3 : Activity lifecycle</a:t>
            </a:r>
          </a:p>
          <a:p>
            <a:pPr>
              <a:defRPr b="0" sz="4000"/>
            </a:pPr>
          </a:p>
          <a:p>
            <a:pPr>
              <a:defRPr b="0" sz="4000"/>
            </a:pPr>
          </a:p>
          <a:p>
            <a:pPr defTabSz="417072">
              <a:tabLst>
                <a:tab pos="1270000" algn="l"/>
              </a:tabLst>
              <a:defRPr b="0" sz="4000"/>
            </a:pPr>
            <a:r>
              <a:t>Ekarat Rattagan, Ph.D.</a:t>
            </a:r>
          </a:p>
        </p:txBody>
      </p:sp>
      <p:sp>
        <p:nvSpPr>
          <p:cNvPr id="120" name="Slide Number"/>
          <p:cNvSpPr txBox="1"/>
          <p:nvPr>
            <p:ph type="sldNum" sz="quarter" idx="2"/>
          </p:nvPr>
        </p:nvSpPr>
        <p:spPr>
          <a:xfrm>
            <a:off x="12420280" y="9190151"/>
            <a:ext cx="227280" cy="3243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-0.jpeg" descr="picture-0.jpe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36251" y="924115"/>
            <a:ext cx="8845831" cy="7625067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Reference : https://android.jlelse.eu/android-application-launch-explained-from-zygote-to-your-…"/>
          <p:cNvSpPr/>
          <p:nvPr/>
        </p:nvSpPr>
        <p:spPr>
          <a:xfrm>
            <a:off x="4332991" y="8772539"/>
            <a:ext cx="5452350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ts val="1100"/>
              </a:lnSpc>
            </a:pP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r>
              <a:rPr sz="1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sz="10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b="0" sz="1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sz="1000">
                <a:latin typeface="Times New Roman"/>
                <a:ea typeface="Times New Roman"/>
                <a:cs typeface="Times New Roman"/>
                <a:sym typeface="Times New Roman"/>
              </a:rPr>
              <a:t>https://android.jlelse.eu/android-application-launch-explained-from-zygote-to-your-</a:t>
            </a:r>
          </a:p>
          <a:p>
            <a:pPr>
              <a:lnSpc>
                <a:spcPts val="1100"/>
              </a:lnSpc>
            </a:pPr>
            <a:r>
              <a:rPr b="0" sz="1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sz="1000">
                <a:latin typeface="Times New Roman"/>
                <a:ea typeface="Times New Roman"/>
                <a:cs typeface="Times New Roman"/>
                <a:sym typeface="Times New Roman"/>
              </a:rPr>
              <a:t>activity-oncreate-8a8f036864b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xfrm>
            <a:off x="12420280" y="9190151"/>
            <a:ext cx="227280" cy="3243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"/>
          <p:cNvGrpSpPr/>
          <p:nvPr/>
        </p:nvGrpSpPr>
        <p:grpSpPr>
          <a:xfrm>
            <a:off x="1315451" y="1210975"/>
            <a:ext cx="10373898" cy="7331650"/>
            <a:chOff x="0" y="0"/>
            <a:chExt cx="10373897" cy="7331649"/>
          </a:xfrm>
        </p:grpSpPr>
        <p:sp>
          <p:nvSpPr>
            <p:cNvPr id="126" name="Rectangle"/>
            <p:cNvSpPr/>
            <p:nvPr/>
          </p:nvSpPr>
          <p:spPr>
            <a:xfrm>
              <a:off x="24409" y="0"/>
              <a:ext cx="10329147" cy="1530346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" name="Rectangle"/>
            <p:cNvSpPr/>
            <p:nvPr/>
          </p:nvSpPr>
          <p:spPr>
            <a:xfrm>
              <a:off x="24409" y="0"/>
              <a:ext cx="10329147" cy="152980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128" name="picture-1.jpeg" descr="picture-1.jpeg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129217" y="593990"/>
              <a:ext cx="2166315" cy="6055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9" name="Rectangle"/>
            <p:cNvSpPr/>
            <p:nvPr/>
          </p:nvSpPr>
          <p:spPr>
            <a:xfrm>
              <a:off x="296242" y="1953648"/>
              <a:ext cx="144480" cy="152559"/>
            </a:xfrm>
            <a:prstGeom prst="rect">
              <a:avLst/>
            </a:prstGeom>
            <a:solidFill>
              <a:srgbClr val="BABABA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" name="Square"/>
            <p:cNvSpPr/>
            <p:nvPr/>
          </p:nvSpPr>
          <p:spPr>
            <a:xfrm>
              <a:off x="296242" y="3331296"/>
              <a:ext cx="144480" cy="136539"/>
            </a:xfrm>
            <a:prstGeom prst="rect">
              <a:avLst/>
            </a:prstGeom>
            <a:solidFill>
              <a:srgbClr val="BABABA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" name="Rectangle"/>
            <p:cNvSpPr/>
            <p:nvPr/>
          </p:nvSpPr>
          <p:spPr>
            <a:xfrm>
              <a:off x="296242" y="6054553"/>
              <a:ext cx="144480" cy="152559"/>
            </a:xfrm>
            <a:prstGeom prst="rect">
              <a:avLst/>
            </a:prstGeom>
            <a:solidFill>
              <a:srgbClr val="BABABA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132" name="picture-2.jpeg" descr="picture-2.jpeg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30570" y="1872319"/>
              <a:ext cx="3285068" cy="53439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3" name="picture-3.jpeg" descr="picture-3.jpeg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1487859"/>
              <a:ext cx="10373898" cy="1730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4" name="picture-4.jpeg" descr="picture-4.jpeg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3935978" y="1699312"/>
              <a:ext cx="6427748" cy="563233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36" name="Slide Number"/>
          <p:cNvSpPr txBox="1"/>
          <p:nvPr>
            <p:ph type="sldNum" sz="quarter" idx="2"/>
          </p:nvPr>
        </p:nvSpPr>
        <p:spPr>
          <a:xfrm>
            <a:off x="12420280" y="9190151"/>
            <a:ext cx="227280" cy="3243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"/>
          <p:cNvGrpSpPr/>
          <p:nvPr/>
        </p:nvGrpSpPr>
        <p:grpSpPr>
          <a:xfrm>
            <a:off x="1354796" y="1382082"/>
            <a:ext cx="10295208" cy="6989436"/>
            <a:chOff x="0" y="0"/>
            <a:chExt cx="10295206" cy="6989435"/>
          </a:xfrm>
        </p:grpSpPr>
        <p:sp>
          <p:nvSpPr>
            <p:cNvPr id="138" name="Rectangle"/>
            <p:cNvSpPr/>
            <p:nvPr/>
          </p:nvSpPr>
          <p:spPr>
            <a:xfrm>
              <a:off x="24223" y="0"/>
              <a:ext cx="10250797" cy="170475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" name="Rectangle"/>
            <p:cNvSpPr/>
            <p:nvPr/>
          </p:nvSpPr>
          <p:spPr>
            <a:xfrm>
              <a:off x="24223" y="0"/>
              <a:ext cx="10250797" cy="1704146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140" name="picture-5.jpeg" descr="picture-5.jpeg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420882" y="661683"/>
              <a:ext cx="1503909" cy="5246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1" name="Rectangle"/>
            <p:cNvSpPr/>
            <p:nvPr/>
          </p:nvSpPr>
          <p:spPr>
            <a:xfrm>
              <a:off x="378106" y="2354740"/>
              <a:ext cx="126562" cy="152100"/>
            </a:xfrm>
            <a:prstGeom prst="rect">
              <a:avLst/>
            </a:prstGeom>
            <a:solidFill>
              <a:srgbClr val="BABABA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" name="Rectangle"/>
            <p:cNvSpPr/>
            <p:nvPr/>
          </p:nvSpPr>
          <p:spPr>
            <a:xfrm>
              <a:off x="378106" y="4032148"/>
              <a:ext cx="126562" cy="134255"/>
            </a:xfrm>
            <a:prstGeom prst="rect">
              <a:avLst/>
            </a:prstGeom>
            <a:solidFill>
              <a:srgbClr val="BABABA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143" name="picture-6.jpeg" descr="picture-6.jpeg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26720" y="2257005"/>
              <a:ext cx="3764817" cy="37902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4" name="picture-3.jpeg" descr="picture-3.jpeg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1657421"/>
              <a:ext cx="10295207" cy="1927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5" name="picture-8.jpeg" descr="picture-8.jpeg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5137509" y="2428314"/>
              <a:ext cx="4299764" cy="45611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12420280" y="9190151"/>
            <a:ext cx="227280" cy="3243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roup"/>
          <p:cNvGrpSpPr/>
          <p:nvPr/>
        </p:nvGrpSpPr>
        <p:grpSpPr>
          <a:xfrm>
            <a:off x="1384803" y="1517984"/>
            <a:ext cx="9939110" cy="6717632"/>
            <a:chOff x="0" y="0"/>
            <a:chExt cx="9939108" cy="6717631"/>
          </a:xfrm>
        </p:grpSpPr>
        <p:pic>
          <p:nvPicPr>
            <p:cNvPr id="149" name="picture-9.jpeg" descr="picture-9.jpeg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818514" y="1571985"/>
              <a:ext cx="175397" cy="2652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0" name="picture-10.jpeg" descr="picture-10.jpeg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481121" y="1571985"/>
              <a:ext cx="516445" cy="2652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1" name="picture-11.jpeg" descr="picture-11.jpeg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741782" y="1598509"/>
              <a:ext cx="419002" cy="23871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2" name="picture-12.jpeg" descr="picture-12.jpeg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5817301" y="1633875"/>
              <a:ext cx="194886" cy="2033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3" name="picture-13.jpeg" descr="picture-13.jpeg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6743002" y="1571985"/>
              <a:ext cx="360537" cy="2652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4" name="picture-14.jpeg" descr="picture-14.jpeg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8691847" y="1571985"/>
              <a:ext cx="321561" cy="2652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5" name="picture-15.jpeg" descr="picture-15.jpeg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334958" y="1952162"/>
              <a:ext cx="311817" cy="2563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6" name="picture-16.jpeg" descr="picture-16.jpeg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919612" y="1996368"/>
              <a:ext cx="633375" cy="2121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7" name="picture-17.jpeg" descr="picture-17.jpeg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2621196" y="1996368"/>
              <a:ext cx="194885" cy="19451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8" name="picture-18.jpeg" descr="picture-18.jpeg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4453110" y="1925638"/>
              <a:ext cx="321560" cy="2829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9" name="picture-19.jpeg" descr="picture-19.jpeg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4969554" y="1952162"/>
              <a:ext cx="165652" cy="2563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0" name="picture-20.jpeg" descr="picture-20.jpeg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1013399" y="2323497"/>
              <a:ext cx="594399" cy="23871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1" name="picture-21.jpeg" descr="picture-21.jpeg"/>
            <p:cNvPicPr>
              <a:picLocks noChangeAspect="0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1656517" y="2350021"/>
              <a:ext cx="292328" cy="2121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2" name="picture-22.jpeg" descr="picture-22.jpeg"/>
            <p:cNvPicPr>
              <a:picLocks noChangeAspect="0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1218028" y="2694832"/>
              <a:ext cx="574910" cy="2298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3" name="picture-23.jpeg" descr="picture-23.jpeg"/>
            <p:cNvPicPr>
              <a:picLocks noChangeAspect="0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1841658" y="2747880"/>
              <a:ext cx="155908" cy="1768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4" name="picture-24.jpeg" descr="picture-24.jpeg"/>
            <p:cNvPicPr>
              <a:picLocks noChangeAspect="0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2309380" y="2747880"/>
              <a:ext cx="175397" cy="1768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5" name="picture-25.jpeg" descr="picture-25.jpeg"/>
            <p:cNvPicPr>
              <a:picLocks noChangeAspect="0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4570040" y="2747880"/>
              <a:ext cx="155909" cy="1768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6" name="picture-26.jpeg" descr="picture-26.jpeg"/>
            <p:cNvPicPr>
              <a:picLocks noChangeAspect="0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6255791" y="2694832"/>
              <a:ext cx="311816" cy="2298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7" name="picture-27.jpeg" descr="picture-27.jpeg"/>
            <p:cNvPicPr>
              <a:picLocks noChangeAspect="0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0" y="1368635"/>
              <a:ext cx="9939109" cy="1414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8" name="Rectangle"/>
            <p:cNvSpPr/>
            <p:nvPr/>
          </p:nvSpPr>
          <p:spPr>
            <a:xfrm>
              <a:off x="23386" y="0"/>
              <a:ext cx="9896235" cy="1407718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169" name="picture-28.jpeg" descr="picture-28.jpeg"/>
            <p:cNvPicPr>
              <a:picLocks noChangeAspect="0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4248481" y="546393"/>
              <a:ext cx="1490868" cy="4332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0" name="Rectangle"/>
            <p:cNvSpPr/>
            <p:nvPr/>
          </p:nvSpPr>
          <p:spPr>
            <a:xfrm>
              <a:off x="283826" y="1649745"/>
              <a:ext cx="122184" cy="110862"/>
            </a:xfrm>
            <a:prstGeom prst="rect">
              <a:avLst/>
            </a:prstGeom>
            <a:solidFill>
              <a:srgbClr val="BABABA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" name="Shape"/>
            <p:cNvSpPr/>
            <p:nvPr/>
          </p:nvSpPr>
          <p:spPr>
            <a:xfrm>
              <a:off x="608633" y="1590803"/>
              <a:ext cx="203386" cy="214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436" y="21600"/>
                  </a:moveTo>
                  <a:lnTo>
                    <a:pt x="9164" y="21600"/>
                  </a:lnTo>
                  <a:lnTo>
                    <a:pt x="9164" y="2328"/>
                  </a:lnTo>
                  <a:lnTo>
                    <a:pt x="0" y="2328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328"/>
                  </a:lnTo>
                  <a:lnTo>
                    <a:pt x="12436" y="2328"/>
                  </a:lnTo>
                  <a:lnTo>
                    <a:pt x="12436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172" name="picture-29.jpeg" descr="picture-29.jpeg"/>
            <p:cNvPicPr>
              <a:picLocks noChangeAspect="0"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1003655" y="1651557"/>
              <a:ext cx="136420" cy="1679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3" name="picture-30.jpeg" descr="picture-30.jpeg"/>
            <p:cNvPicPr>
              <a:picLocks noChangeAspect="0"/>
            </p:cNvPicPr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>
              <a:off x="1188795" y="1598509"/>
              <a:ext cx="292327" cy="23871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4" name="picture-31.jpeg" descr="picture-31.jpeg"/>
            <p:cNvPicPr>
              <a:picLocks noChangeAspect="0"/>
            </p:cNvPicPr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>
              <a:off x="2036543" y="1598509"/>
              <a:ext cx="496956" cy="23871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5" name="picture-32.jpeg" descr="picture-32.jpeg"/>
            <p:cNvPicPr>
              <a:picLocks noChangeAspect="0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2523753" y="1607351"/>
              <a:ext cx="48723" cy="2121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6" name="Shape"/>
            <p:cNvSpPr/>
            <p:nvPr/>
          </p:nvSpPr>
          <p:spPr>
            <a:xfrm>
              <a:off x="2557485" y="1649745"/>
              <a:ext cx="170905" cy="155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03" y="17970"/>
                  </a:moveTo>
                  <a:cubicBezTo>
                    <a:pt x="11286" y="16518"/>
                    <a:pt x="12065" y="14521"/>
                    <a:pt x="13038" y="11980"/>
                  </a:cubicBezTo>
                  <a:lnTo>
                    <a:pt x="17514" y="0"/>
                  </a:lnTo>
                  <a:lnTo>
                    <a:pt x="21600" y="0"/>
                  </a:lnTo>
                  <a:lnTo>
                    <a:pt x="12649" y="21600"/>
                  </a:lnTo>
                  <a:lnTo>
                    <a:pt x="8757" y="21600"/>
                  </a:lnTo>
                  <a:lnTo>
                    <a:pt x="0" y="0"/>
                  </a:lnTo>
                  <a:lnTo>
                    <a:pt x="3892" y="0"/>
                  </a:lnTo>
                  <a:lnTo>
                    <a:pt x="8368" y="11980"/>
                  </a:lnTo>
                  <a:cubicBezTo>
                    <a:pt x="9341" y="14340"/>
                    <a:pt x="10119" y="16336"/>
                    <a:pt x="10703" y="17970"/>
                  </a:cubicBezTo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177" name="picture-33.jpeg" descr="picture-33.jpeg"/>
            <p:cNvPicPr>
              <a:picLocks noChangeAspect="0"/>
            </p:cNvPicPr>
            <p:nvPr/>
          </p:nvPicPr>
          <p:blipFill>
            <a:blip r:embed="rId26">
              <a:extLst/>
            </a:blip>
            <a:stretch>
              <a:fillRect/>
            </a:stretch>
          </p:blipFill>
          <p:spPr>
            <a:xfrm>
              <a:off x="2747871" y="1598509"/>
              <a:ext cx="370281" cy="3094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8" name="picture-34.jpeg" descr="picture-34.jpeg"/>
            <p:cNvPicPr>
              <a:picLocks noChangeAspect="0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3157128" y="1651557"/>
              <a:ext cx="175397" cy="1679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9" name="picture-35.jpeg" descr="picture-35.jpeg"/>
            <p:cNvPicPr>
              <a:picLocks noChangeAspect="0"/>
            </p:cNvPicPr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3352012" y="1589668"/>
              <a:ext cx="224118" cy="2917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0" name="picture-36.jpeg" descr="picture-36.jpeg"/>
            <p:cNvPicPr>
              <a:picLocks noChangeAspect="0"/>
            </p:cNvPicPr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3595618" y="1651557"/>
              <a:ext cx="146164" cy="1679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1" name="picture-37.jpeg" descr="picture-37.jpeg"/>
            <p:cNvPicPr>
              <a:picLocks noChangeAspect="0"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4219249" y="1651557"/>
              <a:ext cx="136420" cy="1679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2" name="picture-38.jpeg" descr="picture-38.jpeg"/>
            <p:cNvPicPr>
              <a:picLocks noChangeAspect="0"/>
            </p:cNvPicPr>
            <p:nvPr/>
          </p:nvPicPr>
          <p:blipFill>
            <a:blip r:embed="rId31">
              <a:extLst/>
            </a:blip>
            <a:stretch>
              <a:fillRect/>
            </a:stretch>
          </p:blipFill>
          <p:spPr>
            <a:xfrm>
              <a:off x="4375156" y="1633875"/>
              <a:ext cx="253351" cy="2033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3" name="picture-39.jpeg" descr="picture-39.jpeg"/>
            <p:cNvPicPr>
              <a:picLocks noChangeAspect="0"/>
            </p:cNvPicPr>
            <p:nvPr/>
          </p:nvPicPr>
          <p:blipFill>
            <a:blip r:embed="rId32">
              <a:extLst/>
            </a:blip>
            <a:stretch>
              <a:fillRect/>
            </a:stretch>
          </p:blipFill>
          <p:spPr>
            <a:xfrm>
              <a:off x="4696715" y="1598509"/>
              <a:ext cx="438491" cy="23871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4" name="picture-40.jpeg" descr="picture-40.jpeg"/>
            <p:cNvPicPr>
              <a:picLocks noChangeAspect="0"/>
            </p:cNvPicPr>
            <p:nvPr/>
          </p:nvPicPr>
          <p:blipFill>
            <a:blip r:embed="rId33">
              <a:extLst/>
            </a:blip>
            <a:stretch>
              <a:fillRect/>
            </a:stretch>
          </p:blipFill>
          <p:spPr>
            <a:xfrm>
              <a:off x="5135205" y="1633875"/>
              <a:ext cx="272839" cy="2033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5" name="picture-41.jpeg" descr="picture-41.jpeg"/>
            <p:cNvPicPr>
              <a:picLocks noChangeAspect="0"/>
            </p:cNvPicPr>
            <p:nvPr/>
          </p:nvPicPr>
          <p:blipFill>
            <a:blip r:embed="rId34">
              <a:extLst/>
            </a:blip>
            <a:stretch>
              <a:fillRect/>
            </a:stretch>
          </p:blipFill>
          <p:spPr>
            <a:xfrm>
              <a:off x="5417787" y="1589668"/>
              <a:ext cx="155909" cy="2298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6" name="picture-42.jpeg" descr="picture-42.jpeg"/>
            <p:cNvPicPr>
              <a:picLocks noChangeAspect="0"/>
            </p:cNvPicPr>
            <p:nvPr/>
          </p:nvPicPr>
          <p:blipFill>
            <a:blip r:embed="rId35">
              <a:extLst/>
            </a:blip>
            <a:stretch>
              <a:fillRect/>
            </a:stretch>
          </p:blipFill>
          <p:spPr>
            <a:xfrm>
              <a:off x="5661394" y="1651557"/>
              <a:ext cx="155908" cy="1679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7" name="picture-43.jpeg" descr="picture-43.jpeg"/>
            <p:cNvPicPr>
              <a:picLocks noChangeAspect="0"/>
            </p:cNvPicPr>
            <p:nvPr/>
          </p:nvPicPr>
          <p:blipFill>
            <a:blip r:embed="rId36">
              <a:extLst/>
            </a:blip>
            <a:stretch>
              <a:fillRect/>
            </a:stretch>
          </p:blipFill>
          <p:spPr>
            <a:xfrm>
              <a:off x="6080395" y="1651557"/>
              <a:ext cx="126676" cy="1679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8" name="picture-44.jpeg" descr="picture-44.jpeg"/>
            <p:cNvPicPr>
              <a:picLocks noChangeAspect="0"/>
            </p:cNvPicPr>
            <p:nvPr/>
          </p:nvPicPr>
          <p:blipFill>
            <a:blip r:embed="rId37">
              <a:extLst/>
            </a:blip>
            <a:stretch>
              <a:fillRect/>
            </a:stretch>
          </p:blipFill>
          <p:spPr>
            <a:xfrm>
              <a:off x="6294768" y="1607351"/>
              <a:ext cx="126676" cy="795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9" name="picture-45.jpeg" descr="picture-45.jpeg"/>
            <p:cNvPicPr>
              <a:picLocks noChangeAspect="0"/>
            </p:cNvPicPr>
            <p:nvPr/>
          </p:nvPicPr>
          <p:blipFill>
            <a:blip r:embed="rId38">
              <a:extLst/>
            </a:blip>
            <a:stretch>
              <a:fillRect/>
            </a:stretch>
          </p:blipFill>
          <p:spPr>
            <a:xfrm>
              <a:off x="6440931" y="1589668"/>
              <a:ext cx="155909" cy="2298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0" name="picture-46.jpeg" descr="picture-46.jpeg"/>
            <p:cNvPicPr>
              <a:picLocks noChangeAspect="0"/>
            </p:cNvPicPr>
            <p:nvPr/>
          </p:nvPicPr>
          <p:blipFill>
            <a:blip r:embed="rId39">
              <a:extLst/>
            </a:blip>
            <a:stretch>
              <a:fillRect/>
            </a:stretch>
          </p:blipFill>
          <p:spPr>
            <a:xfrm>
              <a:off x="6606584" y="1651557"/>
              <a:ext cx="136420" cy="1679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1" name="picture-47.jpeg" descr="picture-47.jpeg"/>
            <p:cNvPicPr>
              <a:picLocks noChangeAspect="0"/>
            </p:cNvPicPr>
            <p:nvPr/>
          </p:nvPicPr>
          <p:blipFill>
            <a:blip r:embed="rId40">
              <a:extLst/>
            </a:blip>
            <a:stretch>
              <a:fillRect/>
            </a:stretch>
          </p:blipFill>
          <p:spPr>
            <a:xfrm>
              <a:off x="7113283" y="1598509"/>
              <a:ext cx="409259" cy="23871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2" name="picture-48.jpeg" descr="picture-48.jpeg"/>
            <p:cNvPicPr>
              <a:picLocks noChangeAspect="0"/>
            </p:cNvPicPr>
            <p:nvPr/>
          </p:nvPicPr>
          <p:blipFill>
            <a:blip r:embed="rId41">
              <a:extLst/>
            </a:blip>
            <a:stretch>
              <a:fillRect/>
            </a:stretch>
          </p:blipFill>
          <p:spPr>
            <a:xfrm>
              <a:off x="7522540" y="1571985"/>
              <a:ext cx="457980" cy="2652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3" name="picture-49.jpeg" descr="picture-49.jpeg"/>
            <p:cNvPicPr>
              <a:picLocks noChangeAspect="0"/>
            </p:cNvPicPr>
            <p:nvPr/>
          </p:nvPicPr>
          <p:blipFill>
            <a:blip r:embed="rId42">
              <a:extLst/>
            </a:blip>
            <a:stretch>
              <a:fillRect/>
            </a:stretch>
          </p:blipFill>
          <p:spPr>
            <a:xfrm>
              <a:off x="8029240" y="1571985"/>
              <a:ext cx="633376" cy="2829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4" name="picture-50.jpeg" descr="picture-50.jpeg"/>
            <p:cNvPicPr>
              <a:picLocks noChangeAspect="0"/>
            </p:cNvPicPr>
            <p:nvPr/>
          </p:nvPicPr>
          <p:blipFill>
            <a:blip r:embed="rId43">
              <a:extLst/>
            </a:blip>
            <a:stretch>
              <a:fillRect/>
            </a:stretch>
          </p:blipFill>
          <p:spPr>
            <a:xfrm>
              <a:off x="9003662" y="1651557"/>
              <a:ext cx="155908" cy="1679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5" name="picture-51.jpeg" descr="picture-51.jpeg"/>
            <p:cNvPicPr>
              <a:picLocks noChangeAspect="0"/>
            </p:cNvPicPr>
            <p:nvPr/>
          </p:nvPicPr>
          <p:blipFill>
            <a:blip r:embed="rId44">
              <a:extLst/>
            </a:blip>
            <a:stretch>
              <a:fillRect/>
            </a:stretch>
          </p:blipFill>
          <p:spPr>
            <a:xfrm>
              <a:off x="623630" y="1996368"/>
              <a:ext cx="691841" cy="2121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6" name="Line"/>
            <p:cNvSpPr/>
            <p:nvPr/>
          </p:nvSpPr>
          <p:spPr>
            <a:xfrm>
              <a:off x="1631784" y="1944455"/>
              <a:ext cx="1" cy="228747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" name="Shape"/>
            <p:cNvSpPr/>
            <p:nvPr/>
          </p:nvSpPr>
          <p:spPr>
            <a:xfrm>
              <a:off x="1680505" y="2003397"/>
              <a:ext cx="170905" cy="2287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3757" y="0"/>
                  </a:lnTo>
                  <a:lnTo>
                    <a:pt x="10518" y="11349"/>
                  </a:lnTo>
                  <a:lnTo>
                    <a:pt x="10706" y="11349"/>
                  </a:lnTo>
                  <a:lnTo>
                    <a:pt x="17844" y="0"/>
                  </a:lnTo>
                  <a:lnTo>
                    <a:pt x="21600" y="0"/>
                  </a:lnTo>
                  <a:lnTo>
                    <a:pt x="7701" y="21600"/>
                  </a:lnTo>
                  <a:lnTo>
                    <a:pt x="4132" y="21600"/>
                  </a:lnTo>
                  <a:lnTo>
                    <a:pt x="8828" y="14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198" name="picture-52.jpeg" descr="picture-52.jpeg"/>
            <p:cNvPicPr>
              <a:picLocks noChangeAspect="0"/>
            </p:cNvPicPr>
            <p:nvPr/>
          </p:nvPicPr>
          <p:blipFill>
            <a:blip r:embed="rId45">
              <a:extLst/>
            </a:blip>
            <a:stretch>
              <a:fillRect/>
            </a:stretch>
          </p:blipFill>
          <p:spPr>
            <a:xfrm>
              <a:off x="2572474" y="1961003"/>
              <a:ext cx="29234" cy="2121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9" name="Line"/>
            <p:cNvSpPr/>
            <p:nvPr/>
          </p:nvSpPr>
          <p:spPr>
            <a:xfrm>
              <a:off x="2557485" y="2018133"/>
              <a:ext cx="1" cy="155069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200" name="picture-53.jpeg" descr="picture-53.jpeg"/>
            <p:cNvPicPr>
              <a:picLocks noChangeAspect="0"/>
            </p:cNvPicPr>
            <p:nvPr/>
          </p:nvPicPr>
          <p:blipFill>
            <a:blip r:embed="rId46">
              <a:extLst/>
            </a:blip>
            <a:stretch>
              <a:fillRect/>
            </a:stretch>
          </p:blipFill>
          <p:spPr>
            <a:xfrm>
              <a:off x="2806336" y="2005210"/>
              <a:ext cx="155909" cy="2298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1" name="picture-54.jpeg" descr="picture-54.jpeg"/>
            <p:cNvPicPr>
              <a:picLocks noChangeAspect="0"/>
            </p:cNvPicPr>
            <p:nvPr/>
          </p:nvPicPr>
          <p:blipFill>
            <a:blip r:embed="rId47">
              <a:extLst/>
            </a:blip>
            <a:stretch>
              <a:fillRect/>
            </a:stretch>
          </p:blipFill>
          <p:spPr>
            <a:xfrm>
              <a:off x="3010965" y="1952162"/>
              <a:ext cx="516445" cy="2563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2" name="picture-55.jpeg" descr="picture-55.jpeg"/>
            <p:cNvPicPr>
              <a:picLocks noChangeAspect="0"/>
            </p:cNvPicPr>
            <p:nvPr/>
          </p:nvPicPr>
          <p:blipFill>
            <a:blip r:embed="rId48">
              <a:extLst/>
            </a:blip>
            <a:stretch>
              <a:fillRect/>
            </a:stretch>
          </p:blipFill>
          <p:spPr>
            <a:xfrm>
              <a:off x="3517664" y="1961003"/>
              <a:ext cx="38978" cy="2121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3" name="Line"/>
            <p:cNvSpPr/>
            <p:nvPr/>
          </p:nvSpPr>
          <p:spPr>
            <a:xfrm>
              <a:off x="3499426" y="2018133"/>
              <a:ext cx="1" cy="155069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" name="Shape"/>
            <p:cNvSpPr/>
            <p:nvPr/>
          </p:nvSpPr>
          <p:spPr>
            <a:xfrm>
              <a:off x="3548148" y="2003397"/>
              <a:ext cx="170905" cy="1550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03" y="17970"/>
                  </a:moveTo>
                  <a:cubicBezTo>
                    <a:pt x="11287" y="16518"/>
                    <a:pt x="12065" y="14521"/>
                    <a:pt x="13038" y="11980"/>
                  </a:cubicBezTo>
                  <a:lnTo>
                    <a:pt x="17513" y="0"/>
                  </a:lnTo>
                  <a:lnTo>
                    <a:pt x="21600" y="0"/>
                  </a:lnTo>
                  <a:lnTo>
                    <a:pt x="12649" y="21600"/>
                  </a:lnTo>
                  <a:lnTo>
                    <a:pt x="8757" y="21600"/>
                  </a:lnTo>
                  <a:lnTo>
                    <a:pt x="0" y="0"/>
                  </a:lnTo>
                  <a:lnTo>
                    <a:pt x="3892" y="0"/>
                  </a:lnTo>
                  <a:lnTo>
                    <a:pt x="8368" y="11980"/>
                  </a:lnTo>
                  <a:cubicBezTo>
                    <a:pt x="9341" y="14339"/>
                    <a:pt x="10119" y="16336"/>
                    <a:pt x="10703" y="17970"/>
                  </a:cubicBezTo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205" name="picture-56.jpeg" descr="picture-56.jpeg"/>
            <p:cNvPicPr>
              <a:picLocks noChangeAspect="0"/>
            </p:cNvPicPr>
            <p:nvPr/>
          </p:nvPicPr>
          <p:blipFill>
            <a:blip r:embed="rId49">
              <a:extLst/>
            </a:blip>
            <a:stretch>
              <a:fillRect/>
            </a:stretch>
          </p:blipFill>
          <p:spPr>
            <a:xfrm>
              <a:off x="3722293" y="1952162"/>
              <a:ext cx="370281" cy="3094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6" name="picture-57.jpeg" descr="picture-57.jpeg"/>
            <p:cNvPicPr>
              <a:picLocks noChangeAspect="0"/>
            </p:cNvPicPr>
            <p:nvPr/>
          </p:nvPicPr>
          <p:blipFill>
            <a:blip r:embed="rId50">
              <a:extLst/>
            </a:blip>
            <a:stretch>
              <a:fillRect/>
            </a:stretch>
          </p:blipFill>
          <p:spPr>
            <a:xfrm>
              <a:off x="4151039" y="1952162"/>
              <a:ext cx="282583" cy="2563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7" name="picture-58.jpeg" descr="picture-58.jpeg"/>
            <p:cNvPicPr>
              <a:picLocks noChangeAspect="0"/>
            </p:cNvPicPr>
            <p:nvPr/>
          </p:nvPicPr>
          <p:blipFill>
            <a:blip r:embed="rId51">
              <a:extLst/>
            </a:blip>
            <a:stretch>
              <a:fillRect/>
            </a:stretch>
          </p:blipFill>
          <p:spPr>
            <a:xfrm>
              <a:off x="4764925" y="2005210"/>
              <a:ext cx="155909" cy="1679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8" name="picture-59.jpeg" descr="picture-59.jpeg"/>
            <p:cNvPicPr>
              <a:picLocks noChangeAspect="0"/>
            </p:cNvPicPr>
            <p:nvPr/>
          </p:nvPicPr>
          <p:blipFill>
            <a:blip r:embed="rId52">
              <a:extLst/>
            </a:blip>
            <a:stretch>
              <a:fillRect/>
            </a:stretch>
          </p:blipFill>
          <p:spPr>
            <a:xfrm>
              <a:off x="5125461" y="2005210"/>
              <a:ext cx="155909" cy="1679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9" name="picture-60.jpeg" descr="picture-60.jpeg"/>
            <p:cNvPicPr>
              <a:picLocks noChangeAspect="0"/>
            </p:cNvPicPr>
            <p:nvPr/>
          </p:nvPicPr>
          <p:blipFill>
            <a:blip r:embed="rId53">
              <a:extLst/>
            </a:blip>
            <a:stretch>
              <a:fillRect/>
            </a:stretch>
          </p:blipFill>
          <p:spPr>
            <a:xfrm>
              <a:off x="5300857" y="2005210"/>
              <a:ext cx="155909" cy="2298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0" name="Rectangle"/>
            <p:cNvSpPr/>
            <p:nvPr/>
          </p:nvSpPr>
          <p:spPr>
            <a:xfrm>
              <a:off x="283826" y="2371785"/>
              <a:ext cx="122184" cy="110863"/>
            </a:xfrm>
            <a:prstGeom prst="rect">
              <a:avLst/>
            </a:prstGeom>
            <a:solidFill>
              <a:srgbClr val="BABABA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211" name="picture-61.jpeg" descr="picture-61.jpeg"/>
            <p:cNvPicPr>
              <a:picLocks noChangeAspect="0"/>
            </p:cNvPicPr>
            <p:nvPr/>
          </p:nvPicPr>
          <p:blipFill>
            <a:blip r:embed="rId54">
              <a:extLst/>
            </a:blip>
            <a:stretch>
              <a:fillRect/>
            </a:stretch>
          </p:blipFill>
          <p:spPr>
            <a:xfrm>
              <a:off x="623630" y="2314656"/>
              <a:ext cx="350793" cy="2475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2" name="Line"/>
            <p:cNvSpPr/>
            <p:nvPr/>
          </p:nvSpPr>
          <p:spPr>
            <a:xfrm>
              <a:off x="1599296" y="2371785"/>
              <a:ext cx="1" cy="16980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213" name="picture-62.jpeg" descr="picture-62.jpeg"/>
            <p:cNvPicPr>
              <a:picLocks noChangeAspect="0"/>
            </p:cNvPicPr>
            <p:nvPr/>
          </p:nvPicPr>
          <p:blipFill>
            <a:blip r:embed="rId55">
              <a:extLst/>
            </a:blip>
            <a:stretch>
              <a:fillRect/>
            </a:stretch>
          </p:blipFill>
          <p:spPr>
            <a:xfrm>
              <a:off x="1598052" y="2314656"/>
              <a:ext cx="58467" cy="2121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4" name="picture-63.jpeg" descr="picture-63.jpeg"/>
            <p:cNvPicPr>
              <a:picLocks noChangeAspect="0"/>
            </p:cNvPicPr>
            <p:nvPr/>
          </p:nvPicPr>
          <p:blipFill>
            <a:blip r:embed="rId56">
              <a:extLst/>
            </a:blip>
            <a:stretch>
              <a:fillRect/>
            </a:stretch>
          </p:blipFill>
          <p:spPr>
            <a:xfrm>
              <a:off x="1939100" y="2376545"/>
              <a:ext cx="155909" cy="1503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5" name="Square"/>
            <p:cNvSpPr/>
            <p:nvPr/>
          </p:nvSpPr>
          <p:spPr>
            <a:xfrm>
              <a:off x="641114" y="2754909"/>
              <a:ext cx="105944" cy="96127"/>
            </a:xfrm>
            <a:prstGeom prst="rect">
              <a:avLst/>
            </a:prstGeom>
            <a:solidFill>
              <a:srgbClr val="ACACA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" name="Shape"/>
            <p:cNvSpPr/>
            <p:nvPr/>
          </p:nvSpPr>
          <p:spPr>
            <a:xfrm>
              <a:off x="949682" y="2710703"/>
              <a:ext cx="138424" cy="184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447" y="0"/>
                  </a:moveTo>
                  <a:lnTo>
                    <a:pt x="4447" y="19272"/>
                  </a:lnTo>
                  <a:lnTo>
                    <a:pt x="21600" y="1927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4447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217" name="picture-64.jpeg" descr="picture-64.jpeg"/>
            <p:cNvPicPr>
              <a:picLocks noChangeAspect="0"/>
            </p:cNvPicPr>
            <p:nvPr/>
          </p:nvPicPr>
          <p:blipFill>
            <a:blip r:embed="rId57">
              <a:extLst/>
            </a:blip>
            <a:stretch>
              <a:fillRect/>
            </a:stretch>
          </p:blipFill>
          <p:spPr>
            <a:xfrm>
              <a:off x="1101097" y="2774404"/>
              <a:ext cx="116932" cy="1414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8" name="picture-65.jpeg" descr="picture-65.jpeg"/>
            <p:cNvPicPr>
              <a:picLocks noChangeAspect="0"/>
            </p:cNvPicPr>
            <p:nvPr/>
          </p:nvPicPr>
          <p:blipFill>
            <a:blip r:embed="rId58">
              <a:extLst/>
            </a:blip>
            <a:stretch>
              <a:fillRect/>
            </a:stretch>
          </p:blipFill>
          <p:spPr>
            <a:xfrm>
              <a:off x="1792937" y="2730198"/>
              <a:ext cx="48722" cy="1679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9" name="Line"/>
            <p:cNvSpPr/>
            <p:nvPr/>
          </p:nvSpPr>
          <p:spPr>
            <a:xfrm>
              <a:off x="1794187" y="2769645"/>
              <a:ext cx="1" cy="14033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220" name="picture-66.jpeg" descr="picture-66.jpeg"/>
            <p:cNvPicPr>
              <a:picLocks noChangeAspect="0"/>
            </p:cNvPicPr>
            <p:nvPr/>
          </p:nvPicPr>
          <p:blipFill>
            <a:blip r:embed="rId59">
              <a:extLst/>
            </a:blip>
            <a:stretch>
              <a:fillRect/>
            </a:stretch>
          </p:blipFill>
          <p:spPr>
            <a:xfrm>
              <a:off x="1987821" y="2774404"/>
              <a:ext cx="146164" cy="19451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1" name="picture-67.jpeg" descr="picture-67.jpeg"/>
            <p:cNvPicPr>
              <a:picLocks noChangeAspect="0"/>
            </p:cNvPicPr>
            <p:nvPr/>
          </p:nvPicPr>
          <p:blipFill>
            <a:blip r:embed="rId60">
              <a:extLst/>
            </a:blip>
            <a:stretch>
              <a:fillRect/>
            </a:stretch>
          </p:blipFill>
          <p:spPr>
            <a:xfrm>
              <a:off x="2182706" y="2774404"/>
              <a:ext cx="126676" cy="1414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2" name="picture-68.jpeg" descr="picture-68.jpeg"/>
            <p:cNvPicPr>
              <a:picLocks noChangeAspect="0"/>
            </p:cNvPicPr>
            <p:nvPr/>
          </p:nvPicPr>
          <p:blipFill>
            <a:blip r:embed="rId61">
              <a:extLst/>
            </a:blip>
            <a:stretch>
              <a:fillRect/>
            </a:stretch>
          </p:blipFill>
          <p:spPr>
            <a:xfrm>
              <a:off x="2494521" y="2721356"/>
              <a:ext cx="428747" cy="2033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3" name="picture-69.jpeg" descr="picture-69.jpeg"/>
            <p:cNvPicPr>
              <a:picLocks noChangeAspect="0"/>
            </p:cNvPicPr>
            <p:nvPr/>
          </p:nvPicPr>
          <p:blipFill>
            <a:blip r:embed="rId62">
              <a:extLst/>
            </a:blip>
            <a:stretch>
              <a:fillRect/>
            </a:stretch>
          </p:blipFill>
          <p:spPr>
            <a:xfrm>
              <a:off x="2913523" y="2730198"/>
              <a:ext cx="29233" cy="1679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4" name="Line"/>
            <p:cNvSpPr/>
            <p:nvPr/>
          </p:nvSpPr>
          <p:spPr>
            <a:xfrm>
              <a:off x="2914773" y="2769645"/>
              <a:ext cx="1" cy="14033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" name="Shape"/>
            <p:cNvSpPr/>
            <p:nvPr/>
          </p:nvSpPr>
          <p:spPr>
            <a:xfrm>
              <a:off x="2947254" y="2754909"/>
              <a:ext cx="138424" cy="140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03" y="17970"/>
                  </a:moveTo>
                  <a:cubicBezTo>
                    <a:pt x="11287" y="16517"/>
                    <a:pt x="12065" y="14521"/>
                    <a:pt x="13038" y="11980"/>
                  </a:cubicBezTo>
                  <a:lnTo>
                    <a:pt x="17513" y="0"/>
                  </a:lnTo>
                  <a:lnTo>
                    <a:pt x="21600" y="0"/>
                  </a:lnTo>
                  <a:lnTo>
                    <a:pt x="12649" y="21600"/>
                  </a:lnTo>
                  <a:lnTo>
                    <a:pt x="8757" y="21600"/>
                  </a:lnTo>
                  <a:lnTo>
                    <a:pt x="0" y="0"/>
                  </a:lnTo>
                  <a:lnTo>
                    <a:pt x="3892" y="0"/>
                  </a:lnTo>
                  <a:lnTo>
                    <a:pt x="8368" y="11980"/>
                  </a:lnTo>
                  <a:cubicBezTo>
                    <a:pt x="9341" y="14339"/>
                    <a:pt x="10119" y="16336"/>
                    <a:pt x="10703" y="17970"/>
                  </a:cubicBezTo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226" name="picture-70.jpeg" descr="picture-70.jpeg"/>
            <p:cNvPicPr>
              <a:picLocks noChangeAspect="0"/>
            </p:cNvPicPr>
            <p:nvPr/>
          </p:nvPicPr>
          <p:blipFill>
            <a:blip r:embed="rId63">
              <a:extLst/>
            </a:blip>
            <a:stretch>
              <a:fillRect/>
            </a:stretch>
          </p:blipFill>
          <p:spPr>
            <a:xfrm>
              <a:off x="3088919" y="2721356"/>
              <a:ext cx="321560" cy="2652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7" name="picture-71.jpeg" descr="picture-71.jpeg"/>
            <p:cNvPicPr>
              <a:picLocks noChangeAspect="0"/>
            </p:cNvPicPr>
            <p:nvPr/>
          </p:nvPicPr>
          <p:blipFill>
            <a:blip r:embed="rId64">
              <a:extLst/>
            </a:blip>
            <a:stretch>
              <a:fillRect/>
            </a:stretch>
          </p:blipFill>
          <p:spPr>
            <a:xfrm>
              <a:off x="3449454" y="2774404"/>
              <a:ext cx="126676" cy="19451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8" name="Line"/>
            <p:cNvSpPr/>
            <p:nvPr/>
          </p:nvSpPr>
          <p:spPr>
            <a:xfrm>
              <a:off x="3596869" y="2710703"/>
              <a:ext cx="1" cy="19927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229" name="picture-72.jpeg" descr="picture-72.jpeg"/>
            <p:cNvPicPr>
              <a:picLocks noChangeAspect="0"/>
            </p:cNvPicPr>
            <p:nvPr/>
          </p:nvPicPr>
          <p:blipFill>
            <a:blip r:embed="rId65">
              <a:extLst/>
            </a:blip>
            <a:stretch>
              <a:fillRect/>
            </a:stretch>
          </p:blipFill>
          <p:spPr>
            <a:xfrm>
              <a:off x="3644339" y="2774404"/>
              <a:ext cx="126676" cy="1414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0" name="picture-73.jpeg" descr="picture-73.jpeg"/>
            <p:cNvPicPr>
              <a:picLocks noChangeAspect="0"/>
            </p:cNvPicPr>
            <p:nvPr/>
          </p:nvPicPr>
          <p:blipFill>
            <a:blip r:embed="rId66">
              <a:extLst/>
            </a:blip>
            <a:stretch>
              <a:fillRect/>
            </a:stretch>
          </p:blipFill>
          <p:spPr>
            <a:xfrm>
              <a:off x="3771014" y="2747880"/>
              <a:ext cx="409258" cy="1768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1" name="picture-74.jpeg" descr="picture-74.jpeg"/>
            <p:cNvPicPr>
              <a:picLocks noChangeAspect="0"/>
            </p:cNvPicPr>
            <p:nvPr/>
          </p:nvPicPr>
          <p:blipFill>
            <a:blip r:embed="rId67">
              <a:extLst/>
            </a:blip>
            <a:stretch>
              <a:fillRect/>
            </a:stretch>
          </p:blipFill>
          <p:spPr>
            <a:xfrm>
              <a:off x="4209504" y="2721356"/>
              <a:ext cx="175397" cy="2210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2" name="picture-75.jpeg" descr="picture-75.jpeg"/>
            <p:cNvPicPr>
              <a:picLocks noChangeAspect="0"/>
            </p:cNvPicPr>
            <p:nvPr/>
          </p:nvPicPr>
          <p:blipFill>
            <a:blip r:embed="rId68">
              <a:extLst/>
            </a:blip>
            <a:stretch>
              <a:fillRect/>
            </a:stretch>
          </p:blipFill>
          <p:spPr>
            <a:xfrm>
              <a:off x="4423877" y="2774404"/>
              <a:ext cx="146165" cy="1414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3" name="picture-76.jpeg" descr="picture-76.jpeg"/>
            <p:cNvPicPr>
              <a:picLocks noChangeAspect="0"/>
            </p:cNvPicPr>
            <p:nvPr/>
          </p:nvPicPr>
          <p:blipFill>
            <a:blip r:embed="rId69">
              <a:extLst/>
            </a:blip>
            <a:stretch>
              <a:fillRect/>
            </a:stretch>
          </p:blipFill>
          <p:spPr>
            <a:xfrm>
              <a:off x="4745437" y="2721356"/>
              <a:ext cx="263095" cy="2033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4" name="picture-77.jpeg" descr="picture-77.jpeg"/>
            <p:cNvPicPr>
              <a:picLocks noChangeAspect="0"/>
            </p:cNvPicPr>
            <p:nvPr/>
          </p:nvPicPr>
          <p:blipFill>
            <a:blip r:embed="rId70">
              <a:extLst/>
            </a:blip>
            <a:stretch>
              <a:fillRect/>
            </a:stretch>
          </p:blipFill>
          <p:spPr>
            <a:xfrm>
              <a:off x="5028019" y="2774404"/>
              <a:ext cx="126676" cy="19451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5" name="picture-78.jpeg" descr="picture-78.jpeg"/>
            <p:cNvPicPr>
              <a:picLocks noChangeAspect="0"/>
            </p:cNvPicPr>
            <p:nvPr/>
          </p:nvPicPr>
          <p:blipFill>
            <a:blip r:embed="rId71">
              <a:extLst/>
            </a:blip>
            <a:stretch>
              <a:fillRect/>
            </a:stretch>
          </p:blipFill>
          <p:spPr>
            <a:xfrm>
              <a:off x="5203415" y="2694832"/>
              <a:ext cx="545678" cy="2298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6" name="picture-79.jpeg" descr="picture-79.jpeg"/>
            <p:cNvPicPr>
              <a:picLocks noChangeAspect="0"/>
            </p:cNvPicPr>
            <p:nvPr/>
          </p:nvPicPr>
          <p:blipFill>
            <a:blip r:embed="rId72">
              <a:extLst/>
            </a:blip>
            <a:stretch>
              <a:fillRect/>
            </a:stretch>
          </p:blipFill>
          <p:spPr>
            <a:xfrm>
              <a:off x="5739348" y="2774404"/>
              <a:ext cx="126676" cy="1414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7" name="picture-80.jpeg" descr="picture-80.jpeg"/>
            <p:cNvPicPr>
              <a:picLocks noChangeAspect="0"/>
            </p:cNvPicPr>
            <p:nvPr/>
          </p:nvPicPr>
          <p:blipFill>
            <a:blip r:embed="rId73">
              <a:extLst/>
            </a:blip>
            <a:stretch>
              <a:fillRect/>
            </a:stretch>
          </p:blipFill>
          <p:spPr>
            <a:xfrm>
              <a:off x="5914744" y="2721356"/>
              <a:ext cx="341048" cy="2033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8" name="Rectangle"/>
            <p:cNvSpPr/>
            <p:nvPr/>
          </p:nvSpPr>
          <p:spPr>
            <a:xfrm>
              <a:off x="641114" y="3123297"/>
              <a:ext cx="105944" cy="81392"/>
            </a:xfrm>
            <a:prstGeom prst="rect">
              <a:avLst/>
            </a:prstGeom>
            <a:solidFill>
              <a:srgbClr val="ACACA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239" name="picture-81.jpeg" descr="picture-81.jpeg"/>
            <p:cNvPicPr>
              <a:picLocks noChangeAspect="0"/>
            </p:cNvPicPr>
            <p:nvPr/>
          </p:nvPicPr>
          <p:blipFill>
            <a:blip r:embed="rId74">
              <a:extLst/>
            </a:blip>
            <a:stretch>
              <a:fillRect/>
            </a:stretch>
          </p:blipFill>
          <p:spPr>
            <a:xfrm>
              <a:off x="2523753" y="3066168"/>
              <a:ext cx="126676" cy="2033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0" name="picture-82.jpeg" descr="picture-82.jpeg"/>
            <p:cNvPicPr>
              <a:picLocks noChangeAspect="0"/>
            </p:cNvPicPr>
            <p:nvPr/>
          </p:nvPicPr>
          <p:blipFill>
            <a:blip r:embed="rId75">
              <a:extLst/>
            </a:blip>
            <a:stretch>
              <a:fillRect/>
            </a:stretch>
          </p:blipFill>
          <p:spPr>
            <a:xfrm>
              <a:off x="925701" y="3057326"/>
              <a:ext cx="1559077" cy="11405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1" name="picture-83.jpeg" descr="picture-83.jpeg"/>
            <p:cNvPicPr>
              <a:picLocks noChangeAspect="0"/>
            </p:cNvPicPr>
            <p:nvPr/>
          </p:nvPicPr>
          <p:blipFill>
            <a:blip r:embed="rId76">
              <a:extLst/>
            </a:blip>
            <a:stretch>
              <a:fillRect/>
            </a:stretch>
          </p:blipFill>
          <p:spPr>
            <a:xfrm>
              <a:off x="2650428" y="3075009"/>
              <a:ext cx="7181495" cy="36426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43" name="Slide Number"/>
          <p:cNvSpPr txBox="1"/>
          <p:nvPr>
            <p:ph type="sldNum" sz="quarter" idx="2"/>
          </p:nvPr>
        </p:nvSpPr>
        <p:spPr>
          <a:xfrm>
            <a:off x="12420280" y="9190151"/>
            <a:ext cx="227280" cy="3243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roup"/>
          <p:cNvGrpSpPr/>
          <p:nvPr/>
        </p:nvGrpSpPr>
        <p:grpSpPr>
          <a:xfrm>
            <a:off x="1168031" y="1130055"/>
            <a:ext cx="10668738" cy="7493490"/>
            <a:chOff x="0" y="0"/>
            <a:chExt cx="10668736" cy="7493488"/>
          </a:xfrm>
        </p:grpSpPr>
        <p:pic>
          <p:nvPicPr>
            <p:cNvPr id="245" name="picture-27.jpeg" descr="picture-27.jpeg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1582958"/>
              <a:ext cx="10668737" cy="1636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6" name="Rectangle"/>
            <p:cNvSpPr/>
            <p:nvPr/>
          </p:nvSpPr>
          <p:spPr>
            <a:xfrm>
              <a:off x="25102" y="0"/>
              <a:ext cx="10622716" cy="162816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247" name="picture-85.jpeg" descr="picture-85.jpeg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859572" y="631956"/>
              <a:ext cx="3012350" cy="4908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8" name="picture-86.jpeg" descr="picture-86.jpeg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40569" y="2063572"/>
              <a:ext cx="10208518" cy="42846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9" name="picture-87.jpeg" descr="picture-87.jpeg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564815" y="6828808"/>
              <a:ext cx="9476349" cy="3272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50" name="picture-88.jpeg" descr="picture-88.jpeg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4602200" y="7166261"/>
              <a:ext cx="1401580" cy="3272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52" name="Slide Number"/>
          <p:cNvSpPr txBox="1"/>
          <p:nvPr>
            <p:ph type="sldNum" sz="quarter" idx="2"/>
          </p:nvPr>
        </p:nvSpPr>
        <p:spPr>
          <a:xfrm>
            <a:off x="12420280" y="9190151"/>
            <a:ext cx="227280" cy="3243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roup"/>
          <p:cNvGrpSpPr/>
          <p:nvPr/>
        </p:nvGrpSpPr>
        <p:grpSpPr>
          <a:xfrm>
            <a:off x="2064347" y="843590"/>
            <a:ext cx="8876106" cy="8066420"/>
            <a:chOff x="162462" y="0"/>
            <a:chExt cx="8876105" cy="8066419"/>
          </a:xfrm>
        </p:grpSpPr>
        <p:sp>
          <p:nvSpPr>
            <p:cNvPr id="254" name="Rectangle"/>
            <p:cNvSpPr/>
            <p:nvPr/>
          </p:nvSpPr>
          <p:spPr>
            <a:xfrm>
              <a:off x="182991" y="0"/>
              <a:ext cx="8687322" cy="1266208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255" name="picture-89.jpeg" descr="picture-89.jpeg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62462" y="1231054"/>
              <a:ext cx="8724959" cy="48351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56" name="picture-90.jpeg" descr="picture-90.jpeg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522529" y="475562"/>
              <a:ext cx="6039041" cy="5169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7" name="Why we need Activity lifecycle?…"/>
            <p:cNvSpPr/>
            <p:nvPr/>
          </p:nvSpPr>
          <p:spPr>
            <a:xfrm>
              <a:off x="591704" y="7560374"/>
              <a:ext cx="8446864" cy="5060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ts val="1700"/>
                </a:lnSpc>
              </a:pPr>
              <a:r>
                <a:rPr b="0" sz="1400"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sz="1400">
                  <a:latin typeface="Times New Roman"/>
                  <a:ea typeface="Times New Roman"/>
                  <a:cs typeface="Times New Roman"/>
                  <a:sym typeface="Times New Roman"/>
                </a:rPr>
                <a:t>Why we need Activity lifecycle?</a:t>
              </a:r>
            </a:p>
            <a:p>
              <a:pPr>
                <a:lnSpc>
                  <a:spcPts val="0"/>
                </a:lnSpc>
              </a:pPr>
            </a:p>
            <a:p>
              <a:pPr>
                <a:lnSpc>
                  <a:spcPts val="1700"/>
                </a:lnSpc>
              </a:pPr>
              <a:r>
                <a:rPr b="0" sz="1400"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sz="1400">
                  <a:latin typeface="Times New Roman"/>
                  <a:ea typeface="Times New Roman"/>
                  <a:cs typeface="Times New Roman"/>
                  <a:sym typeface="Times New Roman"/>
                </a:rPr>
                <a:t>http://www.akexorcist.com/2016/04/why-do-we-need-to-know-about-activity-life-cycle-th.html</a:t>
              </a:r>
            </a:p>
          </p:txBody>
        </p:sp>
      </p:grpSp>
      <p:sp>
        <p:nvSpPr>
          <p:cNvPr id="259" name="Slide Number"/>
          <p:cNvSpPr txBox="1"/>
          <p:nvPr>
            <p:ph type="sldNum" sz="quarter" idx="2"/>
          </p:nvPr>
        </p:nvSpPr>
        <p:spPr>
          <a:xfrm>
            <a:off x="12420280" y="9190151"/>
            <a:ext cx="227280" cy="3243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roup"/>
          <p:cNvGrpSpPr/>
          <p:nvPr/>
        </p:nvGrpSpPr>
        <p:grpSpPr>
          <a:xfrm>
            <a:off x="1549779" y="1184288"/>
            <a:ext cx="9905242" cy="7385024"/>
            <a:chOff x="0" y="0"/>
            <a:chExt cx="9905241" cy="7385022"/>
          </a:xfrm>
        </p:grpSpPr>
        <p:sp>
          <p:nvSpPr>
            <p:cNvPr id="261" name="Rectangle"/>
            <p:cNvSpPr/>
            <p:nvPr/>
          </p:nvSpPr>
          <p:spPr>
            <a:xfrm>
              <a:off x="23306" y="0"/>
              <a:ext cx="9862514" cy="1541487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262" name="picture-91.jpeg" descr="picture-91.jpeg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1498691"/>
              <a:ext cx="9905242" cy="588633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3" name="picture-90.jpeg" descr="picture-90.jpeg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544052" y="578951"/>
              <a:ext cx="6855982" cy="6292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65" name="Slide Number"/>
          <p:cNvSpPr txBox="1"/>
          <p:nvPr>
            <p:ph type="sldNum" sz="quarter" idx="2"/>
          </p:nvPr>
        </p:nvSpPr>
        <p:spPr>
          <a:xfrm>
            <a:off x="12420280" y="9190151"/>
            <a:ext cx="227280" cy="3243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Reference…"/>
          <p:cNvSpPr/>
          <p:nvPr/>
        </p:nvSpPr>
        <p:spPr>
          <a:xfrm>
            <a:off x="952804" y="636973"/>
            <a:ext cx="11099192" cy="24857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l">
              <a:defRPr sz="3000"/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5000"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defRPr sz="3000"/>
            </a:pPr>
          </a:p>
          <a:p>
            <a:pPr algn="l">
              <a:defRPr b="0" sz="2800"/>
            </a:pPr>
            <a:r>
              <a:rPr u="sng">
                <a:hlinkClick r:id="rId2" invalidUrl="" action="" tgtFrame="" tooltip="" history="1" highlightClick="0" endSnd="0"/>
              </a:rPr>
              <a:t>https://stackoverflow.com/questions/8515936/android-activity-life-cycle-what-are-all-these-methods-for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" name="Slide Number"/>
          <p:cNvSpPr txBox="1"/>
          <p:nvPr>
            <p:ph type="sldNum" sz="quarter" idx="2"/>
          </p:nvPr>
        </p:nvSpPr>
        <p:spPr>
          <a:xfrm>
            <a:off x="12420280" y="9190151"/>
            <a:ext cx="227280" cy="3243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