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32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27 409 6161,'0'0'1513,"0"0"-464,0 0-217,0 0-105,0 0 325,-3-15-10,-12-68 276,7 87 750,8 425-1851,-1-375-204,3-1 0,2 1 0,2-1 0,2 0-1,12 32-12,16-18-23,-35-66 18,0 0-1,0 0 1,-1 0-1,1 0 1,0 0 0,0 0-1,0 0 1,0 0-1,1-1 1,-1 1-1,0 0 1,0-1 0,0 1-1,1-1 1,-1 1-1,0-1 1,1 1-1,-1-1 1,0 0 0,1 0-1,-1 0 1,0 0-1,1 0 1,-1 0 0,0 0-1,1 0 1,-1 0-1,0-1 1,1 1-1,-1-1 1,0 1 0,0-1-1,1 1 1,-1-1-1,0 0 1,0 1-1,0-1 1,0 0 0,0 0-1,0 0 1,0 0-1,0 0 1,0 0-1,0 0 1,0 0 0,-1 0-1,1 0 1,0-1-1,-1 1 1,1 0 0,-1 0-1,0-1 1,1 1 5,60-231-2,-52 175-8,42-278-81,-50 335 54,0 0 0,0-1 1,0 1-1,0 0 0,0 0 0,0 0 0,0 0 1,0 0-1,0 0 0,0 0 0,0 0 0,0 0 0,0 1 1,0-1-1,-1 0 0,1 1 0,0-1 0,0 1 1,0-1-1,0 1 0,0-1 0,-1 1 0,1-1 0,0 1 1,-1 0-1,1-1 0,0 1 0,-1 0 0,1 0 1,-1-1-1,1 1 0,-1 0 0,1 0 0,-1 0 1,0 0-1,1 0 0,-1 0 0,0 0 0,0-1 0,0 1 1,1 0-1,-1 0 0,0 0 0,0 0 0,-1 0 1,1 0-1,0 0 0,0 1 37,46 225 99,16 42 127,-61-270-202,-1-1 0,0 1 0,1 0 0,0 0 0,-1 0 0,1-1 0,-1 1-1,1 0 1,0 0 0,0 0 0,0 0 0,0 0 0,0 0 0,0 1 0,0-1-1,0 0 1,0 0 0,0 1 0,0-1 0,0 1 0,1-1 0,-1 1 0,0-1-1,0 1 1,1 0 0,-1-1 0,0 1 0,0 0 0,1 0 0,-1 0 0,0 0 0,1 0-1,-1 0 1,0 1 0,0-1 0,1 0 0,-1 1 0,0-1 0,0 1 0,1-1-1,-1 1 1,0-1 0,0 1 0,0 0 0,0 0 0,0-1 0,0 1 0,0 0-1,0 0 1,0 0 0,-1 0 0,1 0 0,0 0 0,0 1 0,-1-1 0,1 0 0,-1 0-1,1 0 1,-1 1 0,0-1 0,1 0 0,-1 0 0,0 1 0,0 0-24,9-58 392,-3 0 0,-2 0 1,-2 0-1,-5-40-392,1-7 210,-10-227-1869,9 293-1791</inkml:trace>
  <inkml:trace contextRef="#ctx0" brushRef="#br0" timeOffset="452.442">595 687 6305,'0'0'1457,"0"0"-799,0 0-397,0 0 132,0 0 306,0 0-6,11 11-130,-6-5-528,1 2 47,0 0-1,1 0 1,0-1 0,1 1 0,-1-2-1,1 1 1,1-1 0,-1 0-1,1-1 1,0 0 0,0-1-1,0 1 1,1-2 0,0 1 0,0-1-1,0-1 1,0 0 0,5 0-82,-8-2 15,-1-1 1,1 1-1,-1-2 0,1 1 1,-1-1-1,1 0 1,-1 0-1,0-1 1,0 1-1,0-1 0,0-1 1,-1 1-1,1-1 1,-1 0-1,0 0 1,0-1-1,0 0 0,0 0 1,-1 0-1,0 0 1,0 0-1,-1-1 1,1 0-1,-1 0 0,0 0 1,-1 0-1,0 0 1,0 0-1,0-1 1,0 1-1,-1-1 1,0 0-1,-1 1 0,1-1 1,-2-5-16,2 8-3,0 0 1,0 0-1,-1 1 1,1-1-1,-1 0 1,0 0-1,0 0 1,0 0-1,-1 1 1,0-1-1,1 0 1,-1 0-1,-1 1 1,1-1-1,0 0 1,-1 1-1,0-1 1,0 1-1,0 0 1,0 0-1,0 0 1,-1 0-1,1 0 1,-1 0-1,0 1 1,0-1-1,0 1 1,0 0-1,0-1 1,-1 2-1,1-1 1,-1 0-1,1 1 1,-1-1-1,1 1 1,-1 0-1,0 0 1,0 1-1,0-1 1,1 1-1,-4 0 3,2-1 4,-1 1 1,1 1-1,-1-1 1,1 1-1,0 0 0,-1 0 1,1 0-1,0 1 1,0 0-1,0 0 0,0 0 1,0 0-1,0 1 0,1 0 1,-1 0-1,1 0 1,0 1-1,-1-1 0,2 1 1,-1 0-1,0 0 0,1 1 1,0-1-1,0 1 1,0-1-1,1 1 0,-1 0 1,1 0-1,0 0 0,1 0 1,-1 1-1,0 3-4,-21 181 807,21-179-748,0 0 1,0 0-1,1 0 1,0 0-1,1 0 0,1 0 1,-1 1-1,2-1 0,0 0 1,0 0-1,1-1 1,0 1-1,1 0 0,0-1 1,1 0-1,0 0 1,0 0-1,1-1 0,0 1 1,1-1-1,0-1 1,1 0-1,0 0 0,0 0 1,0-1-1,1 0 0,0 0 1,1-1-1,-1-1 1,1 1-1,0-1 0,3 0-59,-6-4-28,0 0 0,1 0 0,-1-1 0,1 0 0,-1-1 0,1 1-1,-1-1 1,1-1 0,-1 1 0,0-1 0,1-1 0,-1 1 0,0-1-1,-1 0 1,1-1 0,-1 0 0,1 0 0,-1 0 28,66-61-3445,-26 15-3230</inkml:trace>
  <inkml:trace contextRef="#ctx0" brushRef="#br0" timeOffset="933.964">1422 655 9074,'0'0'1479,"0"0"-806,0 0-405,0 0 98,0 0 65,0 0-163,-8 0-130,-27-2-152,27 1 114,0-1 0,0 1 0,0 1 0,0 0 1,-1 0-1,1 0 0,0 1 0,0 0 0,0 1 0,1 0 0,-1 0 1,0 1-1,1 0 0,-1 0 0,1 0 0,0 1 0,0 0 0,0 1 1,1 0-1,-3 1-100,1 5 8,0-1 0,1 1 1,0 1-1,0-1 0,1 1 0,1 0 1,0 1-1,1-1 0,0 1 0,1 0 1,0 0-1,1 0 0,0 0 0,2 1 1,-1-1-1,2 6-8,-1-15-4,0 0 1,1 0-1,-1 0 1,1 0 0,0 0-1,1 0 1,-1 0-1,0 0 1,1-1-1,0 1 1,0 0-1,0-1 1,0 0-1,1 1 1,-1-1 0,1 0-1,0 0 1,0-1-1,0 1 1,0-1-1,1 1 1,-1-1-1,0 0 1,1 0-1,0 0 1,-1-1-1,1 1 1,0-1 0,0 0-1,0 0 1,0 0-1,0-1 1,0 0-1,3 1 4,0 0-59,0-1 0,1 0 0,-1 0-1,1 0 1,-1-1 0,1 0 0,-1 0-1,0-1 1,1 0 0,-1-1 0,0 1 0,0-1-1,-1 0 1,1-1 0,-1 0 0,1 0-1,-1 0 1,0-1 0,0 0 59,8-10-332,-1-1 0,-1 0 0,0-1 0,-1 0 1,-1 0-1,-1-1 0,0-1 0,-1 0 0,-1 0 0,-1 0 0,-1-1 1,0 0-1,1-18 332,-22 37 2814,8 13-2686,0 0 1,2 0 0,-1 1 0,2 0-1,0 0 1,0 0 0,1 1-1,1-1 1,0 1 0,1 0 0,0 0-1,1 0 1,1 0 0,0 0 0,1 0-1,1 0 1,1 5-129,-3-14-71,0 0-1,0 0 1,1 0 0,0 0-1,0 0 1,0 0 0,1 0-1,0 0 1,0 0 0,0-1-1,0 1 1,1-1 0,-1 1-1,1-1 1,1 0 0,-1 0-1,0-1 1,1 1 0,0 0-1,0-1 1,0 0 0,0 0-1,0 0 1,1-1 0,-1 1-1,1-1 1,0 0 0,-1-1-1,1 1 1,0-1 0,0 0-1,0 0 1,0 0 0,1-1-1,-1 1 1,0-1 0,1-1 71,31 2-2862</inkml:trace>
  <inkml:trace contextRef="#ctx0" brushRef="#br0" timeOffset="1309.443">1843 1 8186,'0'0'4051,"-9"30"-2785,-18 70-698,4 1-1,5 2 1,0 34-568,11 342 1214,7-462-1320,1 1 0,1-1 0,1 1 0,0-1 1,1 0-1,0 0 0,2 0 0,0-1 0,1 0 1,1 0-1,0 0 0,3 2 106,-10-17-20,-1 0 0,1-1-1,-1 1 1,1 0 0,0-1 0,-1 1 0,1-1 0,0 1-1,-1-1 1,1 1 0,0-1 0,0 1 0,-1-1 0,1 0-1,0 1 1,0-1 0,0 0 0,0 0 0,0 0 0,-1 0-1,1 0 1,0 0 0,0 0 0,0 0 0,0 0 0,0 0-1,-1 0 1,1 0 0,0-1 0,0 1 0,0 0 0,0-1-1,-1 1 1,1-1 0,0 1 0,0-1 0,-1 1 0,1-1-1,0 1 1,-1-1 0,1 1 0,-1-1 0,1 0 0,-1 0 0,1 1-1,-1-1 1,1 0 0,-1 0 0,0 1 0,1-1 0,-1 0-1,0 0 1,0 0 0,1 0 0,-1 1 0,0-1 0,0 0-1,0 0 1,0 0 0,0 0 0,0 0 0,-1 0 0,1 1-1,0-1 1,0 0 0,-1 0 0,1 0 20,5-13 135,16-19-4,1 0 0,2 1 0,0 2 0,3 0 0,0 2 0,2 1 1,20-14-132,6-9 19,16-9-2389,-70 58-666,-1 1-2044</inkml:trace>
  <inkml:trace contextRef="#ctx0" brushRef="#br0" timeOffset="1556.656">2008 962 9978,'0'0'1729,"0"0"-1313,0 0-208,91 143 144,-46-98 160,2-2-104,6-9-224,0-10-184,3-21-80,-12-3-888,-15 0-6002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31:15.417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17310 11370 8010,'0'0'1912,"0"0"-384,0 0-311,0 0 386,0 0-342,2-13 525,186-18-2125,-121 28-1237,-6 0-2352</inkml:trace>
  <inkml:trace contextRef="#ctx0" brushRef="#br0" timeOffset="1246.102">17413 11768 5393,'0'0'1801,"0"0"-321,0 0-272,0 0 320,0 0-471,0 0-553,0 0-136,-3-3 160,3 3-80,9 0-240,11 0-104,13 0-96,29-8-8,-4 0-1200,-8 3-3097</inkml:trace>
  <inkml:trace contextRef="#ctx0" brushRef="#br0" timeOffset="1556.911">17330 12178 9818,'0'0'2889,"0"0"-1369,0 0-1512,0 0 0,0 0-8,0 0 8,265 14-8,-147-14-848,-15 0-2993</inkml:trace>
  <inkml:trace contextRef="#ctx0" brushRef="#br1" timeOffset="-95110.962">1872 1906 14427,'0'0'2297,"0"0"-1577,0 0-568,0 0-104,0 0-48,0 0 0,33-3 0,-16 27-80,-2 0-768,-15-8-4906</inkml:trace>
  <inkml:trace contextRef="#ctx0" brushRef="#br1" timeOffset="-145432.08">5678 1135 10058,'0'0'4801,"0"0"-3745,0 0-784,0 0-39,0 0-161,0 0-72,-18-5 0,18 5-697,3 0-1079,0 0-3833</inkml:trace>
  <inkml:trace contextRef="#ctx0" brushRef="#br1" timeOffset="-142377.158">5075 4658 5601,'0'0'2603,"0"0"-1500,0 0-780,-6-24-164,-21-162 320,44-153 1005,-14 278 11,-2 75 140,-1-3-1700,6 400 303,-6-411-237,1-1 0,-1 1 0,0 0-1,1 0 1,-1-1 0,1 1 0,-1 0-1,1 0 1,0 0 0,-1 0 0,1 0-1,-1 0 1,1 0 0,-1 0 0,1 0 0,-1 0-1,1 0 1,-1 0 0,1 0 0,-1 0-1,1 0 1,-1 0 0,1 1 0,-1-1 0,1 0-1,-1 0 1,1 1 0,-1-1 0,1 0-1,-1 1 1,0-1 0,1 0 0,-1 1-1,0-1 1,1 1 0,-1-1 0,0 1 0,1-1-1,71-565-68,-63 458-23,3-140 180,-12 245 47,0 7-98,7 53-26,3-1-1,2 0 1,2 0 0,3-2 0,3 0 0,1-1 0,3-1 0,3-1 0,1-1 0,3-2 0,2-1 0,4 2-12,111 195 23,-117-191-15,-23-89-148,-8-65 169,-3-6 70,4-1 0,5 1-1,5 0 1,4 1 0,14-40-99,-29 231 911,0 24-990,5 0 0,5-1 0,5 0 0,5 5 79,0-30-1134,-4-19-1486</inkml:trace>
  <inkml:trace contextRef="#ctx0" brushRef="#br1" timeOffset="-142065.979">5946 4219 10866,'0'0'1721,"0"0"-1145,0 0-136,0 0 568,0 0-272,0 0-408,0 0-56,20 71-96,13-13-64,2 9-32,3-4-80,1-7 0,14-3-352,-12-16-904,-12-19-2601</inkml:trace>
  <inkml:trace contextRef="#ctx0" brushRef="#br1" timeOffset="-141784.758">6305 4332 1176,'0'0'11979,"0"0"-10507,-150 178-1000,82-85 32,3 5 72,3 2-39,9-4-281,15-12-104,15-15-152,17-21-56,18-43-745,29-5-1223,0-21-4521</inkml:trace>
  <inkml:trace contextRef="#ctx0" brushRef="#br1" timeOffset="-141502.531">6670 3993 10658,'0'0'1837,"0"0"-870,0 0-414,-31 17-52,-97 57-84,125-72-409,-1-1 1,1 1 0,-1 0-1,1 1 1,0-1 0,0 1 0,0-1-1,0 1 1,0 0 0,0 0-1,1 0 1,0 0 0,-1 1 0,1-1-1,1 1 1,-1-1 0,0 1 0,1 0-1,0 0 1,-1-1 0,2 1-1,-1 0 1,0 0 0,1 0 0,0 0-1,0 0 1,0 0 0,0 0 0,1 0-1,-1 0 1,1 0 0,0 0-1,0 0 1,1 0 0,-1-1 0,1 1-1,-1 0 1,1-1 0,1 0-1,-1 1 1,0-1 0,1 0 0,-1 0-1,1 0 1,0 0 0,0-1 0,0 1-1,1-1 1,-1 0 0,0 0-1,1 0 1,0 0 0,-1-1 0,1 1-1,0-1 1,0 0 0,0 0-1,-1 0 1,1-1 0,0 1 0,2-1-9,88 29-109,-73-25 77,0 1-1,0 2 1,0 0 0,-1 1 0,0 1 0,-1 0-1,0 2 1,0 0 0,9 9 32,-26-17 13,0 0 1,0 0-1,0 0 1,0 1 0,0-1-1,-1 0 1,1 1-1,-1-1 1,0 1-1,0 0 1,-1-1-1,1 1 1,-1 0-1,1-1 1,-1 1-1,0 0 1,-1 0 0,1-1-1,-1 1 1,1 0-1,-1-1 1,0 1-1,0-1 1,-1 1-1,1-1 1,-1 1-1,0-1 1,0 0-1,0 0 1,0 0-1,0 0 1,-1 0 0,1 0-1,-1-1 1,0 1-1,0-1 1,0 0-1,0 0 1,0 0-1,0 0 1,-1 0-1,1-1 1,-1 0-1,1 1 1,-1-1-1,1-1 1,-4 2-14,-4 2 35,-1 1-1,0-1 1,-1-1 0,1 0-1,0-1 1,-1 0 0,1-1-1,-1-1 1,0 0 0,1 0-1,-5-2-34,13 0-101,0-1 0,1 1 0,-1-1-1,1 0 1,-1 0 0,1 0 0,0-1 0,0 1-1,1-1 1,-1 0 0,1 0 0,0 1-1,0-1 1,0-1 0,0 1 0,1 0-1,-1 0 1,1-1 0,0 1 0,1-1-1,-1 1 1,1-1 0,0 1 0,0-1-1,0 1 1,1-1 0,-1 1 0,1 0-1,0-1 1,1-1 101,-2-12-1662,0-44-6881</inkml:trace>
  <inkml:trace contextRef="#ctx0" brushRef="#br1" timeOffset="-141144.006">7223 3532 10242,'0'0'2370,"0"0"-979,0 0-477,0 0-232,0 0-367,0 0-131,-30 31-57,-97 108-62,118-126-53,0 0-1,1 1 1,0 0 0,2 0-1,-1 1 1,2 0-1,0 1 1,0-1-1,2 1 1,0-1 0,1 1-1,-1 12-11,1-3 28,-3 9-4,2 0 0,1 0 1,2 1-1,2-1 0,1 0 1,1 0-1,8 29-24,-8-50 1,0 0-1,0 0 1,1 0-1,1-1 1,0 0 0,1 0-1,0 0 1,1-1-1,0 0 1,0-1 0,1 1-1,1-2 1,0 1-1,0-2 1,1 1 0,0-1-1,0-1 1,1 0-1,0 0 1,0-2 0,3 1-1,-7-2-6,0 0 0,0-1 0,1 0 0,-1-1 0,1 0 0,0 0 0,0-1 0,0 0 0,0 0 0,-1-1 0,1 0 0,0-1 0,0 0 0,0 0 0,0-1 0,-1 0 0,1-1 0,-1 0 0,1 0 0,-1-1 0,0 0 1,0 0-1,-1-1 0,1 0 0,-1 0 0,0-1 0,-1 0 0,1 0 0,-1-1 0,2-2 6,2-10 3,0 0 1,-2-1-1,0 0 1,-1-1-1,-1 0 0,-1 0 1,-1 0-1,-1 0 1,-1-1-1,0 1 1,-2-1-1,-1 0 1,0 1-1,-2-1 0,0 1 1,-1 0-1,-2 0 1,0 0-1,-1-1-3,0 10-181,1-1-1,-2 1 0,0 0 1,0 1-1,-1 0 1,-1 0-1,1 1 0,-2 0 1,1 1-1,-1 0 1,-1 1-1,0 0 0,0 0 1,0 2-1,-1-1 0,0 2 1,-1-1 181,-51-13-4261</inkml:trace>
  <inkml:trace contextRef="#ctx0" brushRef="#br1" timeOffset="-140890.838">6952 4110 7738,'0'0'2208,"0"0"-976,0 0-23,230 95 71,-142-63-184,1 0-616,-7 5-312,-11-3-120,2 1-48,-17-11-1008,-18-14-2825</inkml:trace>
  <inkml:trace contextRef="#ctx0" brushRef="#br1" timeOffset="-140640.128">7871 3477 12875,'0'0'1744,"0"0"-929,0 0-495,0 0-129,-2 33-2,-36 496 299,37-510-470,15 231 267,-12-241-273,0 1 1,1-1-1,1 0 1,-1-1-1,1 1 1,1-1-1,0 0 1,0 0-1,0 0 0,1 0 1,0-1-1,1 0 1,-1 0-1,1-1 1,1 0-1,-1 0 1,1-1-1,0 0 0,0 0 1,1-1-1,-1 0 1,1 0-1,0-1 1,5 1-13,10 2-51,0-2 0,0 0 0,1-2 0,0 0 0,-1-2 1,1 0-1,0-2 0,-1-1 0,1-1 0,-1-1 0,0-1 1,0-1-1,-1-1 0,0-1 0,-1-1 0,12-8 51,-11 2-2275,-17 4-3002</inkml:trace>
  <inkml:trace contextRef="#ctx0" brushRef="#br1" timeOffset="-139187.178">4627 2597 5393,'0'0'1046,"0"0"-298,0 0-73,0 0-49,0 0-148,0 0-73,-4 2 23,2-2-415,1 1 0,0-1 0,0 1 0,0-1-1,0 1 1,-1-1 0,1 1 0,0 0 0,0 0 0,0 0-1,0-1 1,1 1 0,-1 0 0,0 0 0,0 0-1,0 0 1,1 1 0,-1-1 0,1 0 0,-1 0-1,1 0 1,-1 1 0,1-1 0,0 0 0,-1 0-1,1 1 1,0-1 0,0 0 0,0 0 0,0 1-1,0-1 1,0 0 0,0 1 0,1-1 0,-1 0 0,0 0-1,1 1 1,-1-1 0,1 0 0,-1 0 0,1 0-1,0 0 1,-1 0 0,1 0 0,0 0 0,0 0-1,0 0 1,0 0 0,0 0 0,0 0 0,0 0-1,0-1 1,0 1-13,57 23-4089,-58-24 4673,0 0 310,-6-12 1275,6 9-1944,-1 1 1,0-1 0,0 0 0,0 1-1,0 0 1,0-1 0,-1 1 0,1 0-1,-1-1 1,1 1 0,-1 0 0,0 0 0,0 0-1,0 0 1,0 1 0,0-1 0,0 1-1,-1-1 1,1 1 0,0 0 0,-1-1 0,1 1-1,-1 1 1,1-1 0,-1 0 0,0 0-1,0 1-225,7 22 66,149 70 127,-43-38-138,3-6 0,1-5-1,2-4 1,2-6 0,1-5-1,1-5 1,103 6-55,908 63-259,-434-73-78,-659-19 243,0-1 0,0-2 0,0-2 0,0-1-1,-1-2 1,0-1 0,0-3 0,-1 0 0,-1-3 0,0 0 0,-1-3 0,-1 0 0,-1-3 0,0 0 0,-2-2 0,0-1 0,15-19 94,-40 39 20,-1-1 1,0 0-1,0 0 1,0 0-1,-1 0 1,0-1-1,0 1 0,0-1 1,-1 0-1,0 0 1,0 0-1,0 0 1,-1-1-1,0 1 1,0 0-1,0 0 1,-1-1-1,0 1 1,-1 0-1,1-1 1,-1 1-1,0 0 0,0 0 1,-1-1-1,0 1 1,0 0-1,-1 1 1,1-1-1,-1 0 1,-1 1-1,1-1 1,-3-2-21,-18-11 97,-1 1 1,0 1 0,-2 2 0,0 0-1,0 2 1,-2 1 0,1 1 0,-1 1-1,-1 2 1,-14-2-98,-196-39 225,-2 11 0,-1 11-1,-1 10 1,-1 11 0,1 11-1,-166 27-224,142-13 344,2 12 1,2 12-1,1 11 0,-78 35-344,247-66-94,98-28-399,95-57-2676,-34 23-1392</inkml:trace>
  <inkml:trace contextRef="#ctx0" brushRef="#br1" timeOffset="-138816.576">4792 2563 7042,'0'0'3836,"0"0"-1994,0 0-786,0 0-350,0 0-214,0 0-237,-9 20-178,0 2-67,1 0 0,1 1 0,2-1 1,0 1-1,1 1 0,1-1 0,1 0 0,1 15-10,39 1129 755,-10-836-542,14-3 0,58 205-213,-64-391 7,-5-30 18,-6 0 0,-4 2 0,-5 1-1,-3 35-24,-13-137-78,-8 161 159,-30-67-2834,17-79-2233</inkml:trace>
  <inkml:trace contextRef="#ctx0" brushRef="#br1" timeOffset="-138503.904">4745 5914 12187,'0'0'1537,"0"0"-903,0 0-393,0 0 22,27 9 204,249 61 410,118-23-680,2-17-1,1-18 0,0-17 1,341-50-197,-613 41-14,140-11-286,-1-12-1,-2-12 1,71-30 300,-311 75-205,-1-2 0,0-1 1,0-1-1,0 0 0,-1-1 1,-1-2-1,1 0 0,-2-1 0,0-1 1,0 0-1,-1-1 0,10-12 205,57-109-3047,-61 73-1717</inkml:trace>
  <inkml:trace contextRef="#ctx0" brushRef="#br1" timeOffset="-138082.451">8571 2616 10186,'0'0'2494,"0"0"-986,0 0-681,0 45-197,4 437 385,86 534 174,-53-674-1055,14-3-1,16-1 0,17 8-133,-64-261-1304,-20-82-1982</inkml:trace>
  <inkml:trace contextRef="#ctx0" brushRef="#br1" timeOffset="-137287.866">8604 4367 11018,'0'0'1363,"0"0"-740,0 0-155,0 0 291,0 0-81,22 0-128,1079 43 1604,772 8-1595,-945 26-447,-928-77-144,-1-1 0,1 1 0,-1-1-1,1 1 1,0-1 0,0 0 0,-1 1 0,1-1 0,0 1 0,0-1 0,0 0-1,-1 1 1,1-1 0,0 0 0,0 1 0,0-1 0,0 0 0,0 1-1,0-1 1,0 0 0,1 1 0,-1-1 0,0 1 0,0-1 0,0 0 0,1 1-1,-1-1 1,0 1 0,1-1 0,-1 1 0,0-1 0,1 1 0,-1-1 0,1 1-1,-1-1 1,1 1 0,-1-1 0,1 1 0,-1 0 0,1-1 0,-1 1 0,1 0-1,0-1 1,-1 1 0,1 0 0,-1 0 0,1 0 0,0 0 0,-1 0 0,1-1-1,0 1 1,-1 0 0,1 0 0,0 1 0,-1-1 0,1 0 0,-1 0-1,1 0 1,0 0 0,-1 0 0,1 1 0,0-1 0,-1 0 0,1 1 0,-1-1-1,1 1 33,-31-29-4152</inkml:trace>
  <inkml:trace contextRef="#ctx0" brushRef="#br1" timeOffset="-137006.705">11871 3853 5249,'0'0'7711,"0"0"-5492,0 0-1915,0 0-264,7 25-17,-2-8-5,0 0-1,1-1 1,1 1-1,1-1 1,0-1-1,1 0 1,1 0-1,0 0 1,1-1 0,0-1-1,2 0 1,0 0-18,59 51 104,-29-30-92,-1 2-1,-2 2 1,-2 1 0,-1 2 0,-3 2 0,-1 1 0,-2 1-1,-1 4-11,-25-38 19,0 0 0,-1 0 0,0 0-1,0 1 1,-1-1 0,-1 1 0,0 0 0,0 0-1,-1 0 1,-1 0 0,0 0 0,-1 0-1,0 0 1,-1 0 0,0 0 0,-1-1-1,0 1 1,-1 0 0,0-1 0,-1 0 0,0 0-1,-1-1 1,0 1 0,0-1 0,-1 0-1,-1-1 1,-7 8-19,-18 13 359,-1-1 0,-1-1 1,-2-2-1,0-2 0,-2-1 0,0-3 0,-31 12-359,60-22-238,36-14-792,14-14-851</inkml:trace>
  <inkml:trace contextRef="#ctx0" brushRef="#br1" timeOffset="-136104.306">12971 3509 10506,'0'0'2049,"0"0"-1249,0 0-64,0 0 192,0 0-520,0 0-232,12 166 80,-6-60 120,3 19-95,0-1-89,0-20-40,8-1 0,1-21-96,5-18-56,10-22-208,-10-18-1169,-11-21-4112</inkml:trace>
  <inkml:trace contextRef="#ctx0" brushRef="#br1" timeOffset="-135856.586">12933 4089 12467,'0'0'1672,"0"0"-1240,0 0 224,0 0 176,233-154-375,-133 117-177,6 11-88,-3 7-184,-15 8 56,-17 6-64,-24 5-352,-38 3-505,-9 15-1447,-9 3-2665</inkml:trace>
  <inkml:trace contextRef="#ctx0" brushRef="#br1" timeOffset="-135616.614">13183 4036 10002,'0'0'1408,"0"0"-959,0 0 567,0 0 320,198 103-352,-140-61-408,1 1-280,-9-1-160,-6-2-112,-5 2-24,-13-13-488,-14-15-2088</inkml:trace>
  <inkml:trace contextRef="#ctx0" brushRef="#br1" timeOffset="-135262.889">13963 4030 10658,'0'0'1510,"0"0"-797,0 0-183,0 0 255,0 0-148,-29-5-241,-90-12-132,116 17-253,1-1 1,-1 1-1,0 0 1,1 0 0,-1 0-1,1 0 1,-1 1-1,1-1 1,-1 1 0,1 0-1,-1-1 1,1 1-1,0 0 1,-1 0 0,1 1-1,0-1 1,0 0-1,0 1 1,0-1 0,0 1-1,0 0 1,0 0-1,0 0 1,1 0 0,-1 0-1,1 0 1,-1 0 0,1 0-1,0 1 1,0-1-1,-1 3-11,-3 5 51,0-1-12,0 1-1,0 0 1,1 0-1,0 1 1,1-1-1,0 1 1,1 0-1,0 0 0,1 0 1,0 0-1,0 0 1,2 6-39,2-13-8,1 0-1,-1 0 1,1-1 0,0 1-1,0-1 1,1 0 0,-1 0-1,1-1 1,-1 1 0,1-1-1,0 0 1,0 0 0,0-1-1,0 1 1,0-1 0,0 0-1,1 0 1,-1-1 0,0 0-1,1 0 1,-1 0 0,0 0-1,0-1 1,0 0 0,1 0-1,-1 0 1,0-1 0,0 0-1,3-2 9,36-15-216,-40 16 205,0 0 0,1 0 0,-1 0 0,1 0 0,-1 1 0,1 0 0,0 0 0,0 0-1,0 1 1,0 0 0,0 0 0,0 0 0,1 0 0,-1 1 0,0 0 0,0 0 0,0 0 0,1 1 0,-1 0 0,0 0 0,0 0 0,0 0 0,4 3 11,67 11-2660,-47-15-1155</inkml:trace>
  <inkml:trace contextRef="#ctx0" brushRef="#br1" timeOffset="-134968.497">14234 3392 9522,'0'0'2494,"0"0"-1002,0 0-533,0 0-301,-12 37-236,-2 6-315,2 1-1,1 1 0,3 0 1,2 0-1,1 1 0,3 0 0,2 9-106,69 533 706,-67-572-701,0 1 1,-1-1-1,0 0 1,-1 1-1,-1-1 1,-1 1-1,0-1 0,-1 0 1,-1 0-1,-1 0 1,0 0-1,-1-1 0,0 1 1,-1-2-1,-2 3-5,6-14 3,1 0-1,-1 0 0,0 0 1,-1-1-1,1 1 1,0-1-1,-1 0 0,1 0 1,-1 0-1,0 0 1,0-1-1,1 1 0,-1-1 1,0 0-1,0 0 1,0-1-1,0 1 0,-1-1 1,1 0-1,0 0 0,0 0 1,0 0-1,0-1 1,0 0-1,0 1 0,0-2 1,0 1-1,0 0 1,0-1-1,1 0 0,-1 0 1,1 0-1,-1 0 1,1 0-1,-1-1 0,1 1 1,0-1-1,0 0 0,1 0 1,-1 0-1,1-1 1,-1 1-1,1-1 0,0 1 1,0-1-1,1 0 1,-1 1-1,1-1-2,-9-18-10,2 0 0,1-1 1,0 0-1,2 0 0,1 0 0,1-1 1,0 0-1,2 1 0,1-1 0,1 0 0,1 0 1,4-20 9,-1 30-142,1 2 1,0-1-1,0 1 1,1 0 0,1 0-1,0 0 1,1 1-1,0 1 1,0 0-1,1 0 1,1 0 0,-1 1-1,2 1 1,-1 0-1,1 1 1,0 0 0,1 0-1,-1 2 1,1-1-1,0 2 1,1 0-1,-1 0 1,1 1 0,8 0 141,39-14-4392</inkml:trace>
  <inkml:trace contextRef="#ctx0" brushRef="#br1" timeOffset="-134489.031">14511 3477 7634,'0'0'2731,"0"0"-1209,0 0-562,0 0-141,0 0-266,-3 23-184,-9 666 718,35-703-859,-3-1-186,11-11-21,1 2 0,1 2-1,1 0 1,1 3 0,0 1-1,2 1 1,21-6-21,93-15-15,-179 30-74,-228 3 22,254 5 67,0 0-1,0 0 0,0 0 1,0 0-1,0 0 1,0 0-1,0 0 0,0 1 1,1-1-1,-1 1 0,0 0 1,0-1-1,0 1 0,0 0 1,1 0-1,-1 0 1,0 0-1,1 0 0,-1 1 1,1-1-1,-1 0 0,1 1 1,0-1-1,0 1 0,0-1 1,-1 1-1,1 0 0,1 0 1,-1-1-1,0 1 1,0 0-1,1 0 0,-1 0 1,1 0-1,-1 0 0,1 0 1,0 0-1,0 0 0,0 0 1,0-1-1,0 1 0,0 0 1,1 0-1,-1 0 1,0 0-1,1 0 0,0 0 1,-1 0-1,1 0 0,1 1 1,5 11 47,1-1 0,1 1-1,0-2 1,1 1 0,0-1-1,0-1 1,2 1 0,-1-2-1,1 0 1,1 0 0,12 6-47,-10-4 4,135 66-334,-76-66-3125,-31-11-4524</inkml:trace>
  <inkml:trace contextRef="#ctx0" brushRef="#br1" timeOffset="-134160.007">15361 3834 8834,'0'0'1454,"0"0"-545,0 0 79,0 0 235,-29-4-137,-95-12-389,118 16-653,1 0-1,0 1 1,-1 0-1,1 0 0,0 0 1,-1 0-1,1 1 1,0 0-1,0 0 1,0 0-1,0 1 1,0-1-1,1 1 0,-1 0 1,1 1-1,0-1 1,0 1-1,0 0 1,0 0-1,1 0 1,0 0-1,0 1 0,0-1 1,0 1-1,0 0 1,0 2-44,-1 0 65,1-3-43,0 0-1,0-1 0,0 1 1,1 0-1,-1 0 1,1 0-1,0 1 1,1-1-1,-1 0 0,1 1 1,-1-1-1,1 1 1,1 0-1,-1-1 0,1 1 1,0 0-1,0-1 1,0 1-1,0 0 1,1-1-1,0 1 0,0-1 1,0 1-1,1-1 1,-1 1-1,1-1 0,0 0 1,0 0-1,1 0 1,-1 0-1,1 0 1,0 0-1,0-1 0,0 1-21,11-2-65,0-1 0,0 0 0,0 0 0,0-2 0,0 0 0,0 0 0,0-1 0,0-1-1,-1 0 1,1-1 0,-1-1 0,0 0 0,0 0 0,-1-2 0,1 1 0,-1-2 0,6-4 65,107-45-1346,-122 57 1372,-1-1-1,0 0 1,0 1 0,0-1 0,0 1 0,0 0-1,0-1 1,1 1 0,-1 0 0,0 1 0,0-1-1,0 0 1,1 0 0,-1 1 0,0 0-1,0-1 1,0 1 0,0 0 0,0 0 0,0 0-1,0 0 1,0 0 0,-1 0 0,1 1 0,0-1-1,-1 1 1,1-1 0,-1 1 0,1 0 0,-1-1-1,0 1 1,0 0 0,0 0 0,0 0 0,0 0-1,0 0 1,0 0 0,0 0 0,-1 0-1,1 0 1,-1 0 0,0 1 0,0-1 0,0 0-1,0 0 1,0 0 0,0 1 0,0-1 0,-1 0-1,1 0 1,-1 0 0,1 0 0,-1 0-26,38 280-988,-33-242-3979</inkml:trace>
  <inkml:trace contextRef="#ctx0" brushRef="#br1" timeOffset="-133758.337">13080 4664 10818,'0'0'2185,"0"0"-1001,0 0-560,0 0 24,0 0-112,-147 140-127,121-63-89,11 7-8,12-1-72,3-7-88,12-12-56,26-16-96,15-19-168,35-29-416,-8 0-1193,-10-27-4352</inkml:trace>
  <inkml:trace contextRef="#ctx0" brushRef="#br1" timeOffset="-133122.33">13554 4926 12123,'0'0'1404,"0"0"-697,-29 6-62,-93 23 67,117-28-690,-1 0-1,1 0 1,-1 1-1,1 0 1,0 0-1,0 1 1,0-1-1,0 1 1,1 0-1,-1 1 1,1-1-1,-1 1 1,1-1-1,0 1 1,1 1 0,-1-1-1,1 0 1,-1 1-1,2 0 1,-1 0-1,0 0 1,1 0-1,0 0 1,0 0-1,0 1 1,1-1-1,0 0 1,0 1-1,0-1 1,1 1-1,0 0 1,0-1-1,0 1 1,0-1-1,1 1 1,0-1-1,0 1 1,1-1-1,0 1 1,0-1-1,0 0 1,0 0-1,1 0 1,0 0-1,0 0 1,0-1-1,1 1 1,-1-1-1,1 0 1,0 0-1,0 0 1,0-1-1,1 0 1,0 1-22,3 1 1,0 0 0,0 0 0,1-1 0,0 1 0,0-2 0,0 0 0,1 0 0,-1 0 0,1-1 0,-1-1 0,1 0 0,0 0 0,-1 0 0,1-2 0,0 1 0,0-1 0,-1 0 0,1-1 0,-1 0 0,1-1 0,-1 0 0,0-1 0,0 1 0,0-2 1,0 1-1,-1-1 0,0 0 0,0-1 0,0 0 0,-1-1 0,0 1 0,0-1 0,0 0 0,-1-1 0,0 0 0,-1 0 0,0 0 0,0-1 0,0 1 0,-1-1 0,-1 0 0,0 0 0,1-3-1,-4 5 23,0 0 0,0 0 0,-1 0 0,0-1 0,0 1 0,-1 1 0,0-1 0,0 0 0,-1 0 0,0 1 0,0-1-1,0 1 1,-1 0 0,0 0 0,0 0 0,0 0 0,-1 1 0,0 0 0,0 0 0,0 0 0,-1 1 0,1-1 0,-1 1 0,0 0 0,0 1 0,-1 0 0,1 0 0,-1 0 0,0 1 0,0 0 0,1 0 0,-7 0-23,-71-23-279,101 14-1051,16 3 1267,1 1 0,-1 2 0,1 1 0,0 1 0,0 3 0,0 0 0,4 3 63,-31-3 41,-1 2 1,1-1-1,-1 1 0,1 0 1,-1 0-1,0 1 0,0 0 1,0 0-1,0 0 0,-1 1 1,1 0-1,-1 0 0,0 0 1,0 1-1,0-1 0,-1 1 1,0 0-1,0 1 0,0-1 1,0 1-1,-1 0 0,0 0 1,0 0-1,-1 0 0,0 0 1,0 1-1,0-1 0,0 3-41,14 198 1037,-17-168-913,1-14-42,1-21-66,14-52-161,2 9-53,2 1 0,1 1-1,1 1 1,2 0 0,2 2 0,1 1-1,2 0 1,1 3 0,2 0 198,-29 27 11,1 0 1,0 0-1,0 0 0,0 1 1,0 0-1,1-1 1,-1 1-1,0 0 1,1 1-1,0-1 0,-1 1 1,1-1-1,0 1 1,0 0-1,0 0 1,-1 1-1,1-1 0,0 1 1,0 0-1,0 0 1,0 0-1,0 1 1,0-1-1,0 1 0,0 0 1,0 0-1,-1 0 1,1 1-1,0-1 1,-1 1-1,1 0 0,-1 0 1,1 0-1,-1 0 1,0 1-1,0 0 1,0-1-1,-1 1 0,1 0 1,0 0-1,-1 0 1,0 1-1,0-1 1,0 0-1,0 1 0,0 0 1,-1-1-1,0 1 1,0 0-1,0 0 1,1 3-12,7 36 139,-1 0 0,-2 0 1,-2 0-1,-2 1 0,-2-1 1,-3 25-140,1 23-2568,2-81-4146</inkml:trace>
  <inkml:trace contextRef="#ctx0" brushRef="#br1" timeOffset="-132597.32">14449 4815 10082,'0'0'1961,"0"0"-847,0 0-3,0 0 7,0 0-481,0 0-338,20-4-180,-8 2-73,-10 1-33,1-1 1,-1 1 0,1 0 0,0 0-1,0 0 1,0 1 0,-1-1-1,1 1 1,0 0 0,0-1 0,0 1-1,0 0 1,0 1 0,0-1-1,-1 0 1,1 1 0,0 0 0,0 0-1,0 0 1,-1 0 0,1 0-1,-1 0 1,1 0 0,-1 1 0,1 0-1,-1-1 1,0 1 0,1 0-1,-1 0 1,0 0 0,0 0 0,-1 1-1,1-1 1,0 0 0,-1 1-1,1-1 1,-1 1 0,0 0 0,0-1-1,0 1 1,0 1-14,9 348 969,-11-303-855,-5 28-19,12-81-259,101-192-236,-87 152 379,1 1 1,2 1-1,3 1 1,0 1-1,3 2 1,4-2 20,-32 37 0,0 1 0,0 0 1,0 0-1,0 0 0,1 0 0,-1 0 1,1 0-1,-1 0 0,1 1 0,0-1 1,-1 0-1,1 1 0,0-1 0,0 1 1,0 0-1,0 0 0,1 0 1,-1 0-1,0 0 0,0 0 0,1 1 1,-1-1-1,0 1 0,1-1 0,-1 1 1,1 0-1,-1 0 0,0 0 1,1 0-1,-1 0 0,0 1 0,1-1 1,-1 1-1,0-1 0,1 1 0,-1 0 1,0 0-1,0 0 0,0 0 0,0 1 1,0-1-1,0 0 0,0 1 1,0 0-1,0 0 0,3 38 115,-2 0 0,-2 0 0,-2 0 0,-1 1 0,-3-1 1,-4 18-116,-8 111-18,32-137-3260,5-31-3219</inkml:trace>
  <inkml:trace contextRef="#ctx0" brushRef="#br1" timeOffset="-132238.819">15085 4958 11666,'0'0'2136,"0"0"-1218,0 0-397,0 0-25,0 0-91,28 21-137,94 64-157,-22-58-47,-81-28-73,-14 1-32,1-1 0,-1 0 1,0 0-1,1 0 1,-1 0-1,0-1 1,0 0-1,0 0 0,0-1 1,0 1-1,-1-1 1,1 0-1,-1 0 0,1 0 1,-1-1-1,0 0 1,-1 1-1,1-2 1,-1 1-1,1 0 0,-1-1 1,0 1-1,-1-1 1,1 0-1,-1 0 1,0 0-1,0 0 0,-1 0 1,0 0-1,1-1 1,-2 1-1,1 0 1,-1-1-1,1 1 0,-1 0 1,-1-1-1,1 1 1,-1-1-1,0 1 1,-1-3 40,-1 4 8,0 0 0,0 0 0,0 0 0,-1 1 0,1-1 0,-1 1 0,0 0 0,0 0 0,0 0 0,0 0 0,0 1 0,-1 0 0,1 0 0,-1 0 0,0 0 0,0 1 0,1 0 0,-1 0 0,0 0 0,0 0 0,0 1 0,0 0 0,0 0 0,0 0 0,0 1 1,0 0-1,0 0 0,1 0 0,-1 0 0,0 1 0,1-1 0,-1 1 0,1 1 0,-1-1 0,1 1 0,0-1 0,-1 2-8,-5 3 94,1 0 1,-1 0-1,1 1 1,1 1-1,0-1 1,0 2-1,1-1 1,0 1-1,0 0 1,1 0-1,0 1 1,1-1-1,1 1 1,-1 1 0,2-1-1,0 0 1,0 1-1,1 0 1,0 0-1,1 0 1,0 0-1,1 9-94,3-15-53,-1 1 1,1-1-1,0 0 0,0 0 1,1 0-1,0 0 0,0 0 0,0-1 1,0 0-1,1 0 0,0 0 1,0 0-1,1-1 0,-1 0 1,1 0-1,0 0 0,0-1 0,0 0 1,1 0-1,-1-1 0,1 1 1,-1-1-1,1-1 0,0 1 1,0-1-1,-1 0 0,1-1 1,0 0-1,0 0 0,0 0 0,0-1 1,0 0-1,0 0 0,-1-1 1,4-1 52,3 3-444,66 1-3907</inkml:trace>
  <inkml:trace contextRef="#ctx0" brushRef="#br1" timeOffset="-131993.978">15638 4944 11739,'0'0'2160,"0"0"-1048,0 0-64,0 0-287,-147 172-457,147-121-104,35-4-40,24-1 24,15-12-88,8-10-96,-2-14-32,-7-10-360,-2-13-272,-24-21-1585,-18-3-5385</inkml:trace>
  <inkml:trace contextRef="#ctx0" brushRef="#br1" timeOffset="-131837.415">16068 4499 11883,'0'0'2808,"0"0"-1832,0 0-384,0 0-143,0 0-297,-9 157-80,9-83 32,6 5-104,11 3-40,-2-2-56,3-6-224,-6-3-521,-1-20-943,-8-19-2729</inkml:trace>
  <inkml:trace contextRef="#ctx0" brushRef="#br1" timeOffset="-131652.898">16015 4595 12259,'0'0'2352,"0"0"-1424,0 0 361,0 0-337,197 39-544,-135-15-256,0 0-152,11-11-192,-14-7-1176,-18-6-8827</inkml:trace>
  <inkml:trace contextRef="#ctx0" brushRef="#br1" timeOffset="-130083.747">15656 4417 1816,'0'0'5031,"0"0"-2569,0 0-698,0 0-297,0 0-249,6-17-202,-3 5-846,-2 8-125,0-1 1,0 1-1,0 0 0,1 0 0,-1 0 0,1 0 1,0 0-1,0 0 0,1 0 0,-1 0 0,1 1 1,0-1-1,-1 1 0,2 0 0,-1 0 0,0 0 1,1 0-1,-1 0 0,1 1 0,0 0 0,0 0 1,0 0-1,0 0 0,0 0 0,0 1 0,4-1-45,227-41 719,2 11 0,1 10 0,128 8-719,-344 14-299,39 2-95,-28 11-3702,-30-9-3686</inkml:trace>
  <inkml:trace contextRef="#ctx0" brushRef="#br1" timeOffset="-129832.889">16759 3951 10306,'0'0'1392,"0"0"-1135,0 0 143,0 0 528,0 0-40,0 0-184,83 154-152,-80-112-72,-3-5-208,0-13-104,0-8-168,6-16-184,3-3-1208,5-21-3145</inkml:trace>
  <inkml:trace contextRef="#ctx0" brushRef="#br1" timeOffset="-129411.28">17213 1911 9434,'0'0'1918,"0"0"-1086,0 0-592,0 0-80,0 0 192,-7 33 128,6-24-439,-5 17 87,1 2 0,2-1 0,0 0 0,2 1 0,1-1 0,2 0 1,0 1-1,6 24-128,42 208 641,-12 1 1,-11 2-1,-8 157-641,-20 12 147,16 518 40,4-19-130,-55-255 259,36-671-354,0 2-80,-1-1 0,1 0 0,0 1 0,0-1 0,1 1 1,0-1-1,0 0 0,1 1 0,-1-1 0,1 0 1,1 0-1,-1 0 0,1 0 0,0-1 0,3 5 118,12 0-4329</inkml:trace>
  <inkml:trace contextRef="#ctx0" brushRef="#br1" timeOffset="-129069.107">17136 6502 11586,'0'0'1826,"0"0"-1123,0 0-418,25 3 442,694 18 1324,-311-29-1639,94-27-412,2032-144-492,-2443 177 441,553-17-175,13-29 226,-317 21-1147,-380 27-1536,-9 0-4227</inkml:trace>
  <inkml:trace contextRef="#ctx0" brushRef="#br1" timeOffset="-128483.984">17416 1641 9178,'0'0'1355,"0"0"-727,32-8 6,477-95 2341,-52 65-623,410 19-2352,58 0 428,923-143-614,-862 75-2336,-847 57-1643,-89 14-695</inkml:trace>
  <inkml:trace contextRef="#ctx0" brushRef="#br1" timeOffset="-128201.557">23361 1135 8306,'0'0'1589,"-5"36"-567,-68 326 1162,8-90-1055,11 4-1,13 1 0,6 77-1128,25 640 1971,78 73-756,0 121-936,-68-1174-355,2-5 16,0 1 0,-1 0 0,0 0 0,0 0 0,-1 0 0,-1 0-1,0 0 1,0-1 0,-1 1 0,0 0 0,0-1 0,-1 1 0,-1-1-1,0 0 1,0 0 0,0 0 0,-1 0 0,-1-1 0,1 0 0,-2 0-1,1 0 1,-1-1 0,0 0 0,0 0 0,-7 4 60,-7-9-2457</inkml:trace>
  <inkml:trace contextRef="#ctx0" brushRef="#br1" timeOffset="-127387.686">18393 571 8002,'0'0'2351,"0"0"-307,0 0-393,0 0-246,0 0-368,0 0-486,-4-9-376,-13-6-15,30 89 157,-3-18-176,-1-4-557,40 276 1557,-39-218-3210,-6-2-3369,-4-102-1509</inkml:trace>
  <inkml:trace contextRef="#ctx0" brushRef="#br1" timeOffset="-127139.224">18440 934 10626,'0'0'1825,"0"0"-1297,0 0-264,0 0 552,150-146 40,-94 114-432,0 3-288,-6 8-64,-6 5-72,-14 14 0,-16 2-512,-14 0-760,-14 31-592,-25 1-297,-8-3-3120</inkml:trace>
  <inkml:trace contextRef="#ctx0" brushRef="#br1" timeOffset="-126951.91">18408 844 6489,'0'0'1329,"0"0"-1001,0 0-136,0 0 656,0 0 392,0 0 225,156 90-17,-97-50-264,5 2-344,7 3-336,-6-3-264,-3-2-168,-12-5-64,-6-9-8,-6-5-632,-14-10-1696,-10-11-6186</inkml:trace>
  <inkml:trace contextRef="#ctx0" brushRef="#br1" timeOffset="-125489.981">19252 844 8186,'0'0'1081,"0"0"-430,0 0 163,0 0 403,0 0-239,0 0-493,-21 23-239,-65 76-102,83-96-137,1-1 1,0 1 0,0 0 0,1 0-1,-1 0 1,1 0 0,-1 0-1,1 0 1,0 0 0,0 1 0,1-1-1,-1 0 1,0 1 0,1-1 0,0 0-1,0 1 1,0-1 0,0 0-1,1 1 1,-1-1 0,1 0 0,0 1-1,0-1 1,0 0 0,0 0 0,1 0-1,-1 0 1,1 0 0,0 0 0,0 0-1,0 0 1,0-1 0,0 1-1,0-1 1,1 0 0,-1 1 0,1-1-1,0 0 1,0 0 0,0-1 0,0 1-1,0-1 1,0 1 0,0-1-1,0 0 1,0 0 0,1-1 0,-1 1-1,0 0 1,1-1 0,-1 0 0,0 0-1,1 0 1,-1 0 0,0-1 0,1 1-1,-1-1 1,0 0 0,3-1-8,9-2-121,-1 0 0,0-1 0,0-1 0,-1 0 0,0-1 0,0-1 0,0 0 1,-1 0-1,0-1 0,-1-1 0,0 0 0,0-1 0,-1 0 0,-1 0 0,0-1 0,0 0 0,-1-1 1,1-2 120,-1 4-363,5-8-479,-13 19 932,1 1 1,-1-1-1,1 1 1,-1-1-1,1 0 1,-1 1-1,1-1 0,-1 0 1,1 1-1,-1-1 1,1 0-1,-1 0 1,1 0-1,0 0 1,-1 1-1,1-1 1,-1 0-1,1 0 1,-1 0-1,1 0 1,0 0-1,-1 0 1,1 0-1,-1 0 1,1-1-1,0 1 0,-1 0 1,1 0-1,-1 0 1,1-1-91,-10 165 1004,9-160-1062,1-1 0,0 1 1,0-1-1,0 1 0,0-1 0,1 0 0,-1 1 0,1-1 1,0 0-1,0 0 0,0 0 0,0 0 0,1-1 0,-1 1 1,1-1-1,0 1 0,0-1 0,0 0 0,0 0 0,0 0 1,0 0-1,0-1 0,0 1 0,1-1 0,-1 0 0,1 0 0,-1 0 1,1 0-1,-1-1 0,1 1 0,0-1 0,-1 0 0,1 0 1,3-1 57,1 1-362,-1 0 1,1-1 0,0 0 0,-1 0 0,1-1-1,-1 0 1,0 0 0,1-1 0,-1 0 0,0 0-1,-1-1 1,1 1 0,-1-2 0,1 1 0,-1-1-1,2-2 362,54-110-4576,-46-84 5782,-17 165-776,2 15-43,-1 1 1,-1 0 0,0 0-1,-2 0 1,-1 0-1,0 0 1,-1 0-1,-1 1 1,-1 0 0,-1 0-1,-1 1 1,0 0-1,-5-5-387,14 22 81,0 0-1,-1-1 0,1 1 1,-1 0-1,1 0 1,-1 0-1,0 0 1,1 0-1,-1 0 0,0 0 1,0 0-1,0 0 1,1 0-1,-1 0 0,0 1 1,0-1-1,0 0 1,0 1-1,-1-1 0,1 0 1,0 1-1,0-1 1,0 1-1,0 0 0,-1-1 1,1 1-1,0 0 1,0 0-1,-1 0 0,1 0 1,0 0-1,0 0 1,0 0-1,-1 0 1,1 1-1,0-1 0,0 0 1,0 1-1,-1-1 1,1 1-1,0-1 0,0 1 1,0 0-1,0-1 1,0 1-1,0 0 0,0 0 1,0-1-1,0 1 1,1 0-1,-1 0 0,0 0 1,0 0-1,1 0 1,-1 1-1,1-1 0,-1 0 1,0 1-81,-1 37 243,1 1-1,2 0 1,1-1-1,3 1 1,1-1 0,2 0-1,1 0 1,2-1 0,8 15-243,-2 6 208,10 33 48,-8-36-163,-3 1 0,-2 1 0,-3 0 0,-2 1 0,-3 0 0,-2 23-93,-4-75 20,1 0 1,-2 1-1,1-1 0,-1 1 1,0-1-1,0 0 0,-1 0 1,0 0-1,0 0 1,-1 0-1,0 0 0,0 0 1,-1-1-1,0 1 0,0-1 1,0 0-1,-1 0 0,0-1 1,0 1-1,0-1 1,-1 0-1,1-1 0,-1 1 1,0-1-1,-1 0 0,1-1 1,-1 1-1,0-1 0,0-1 1,0 1-1,0-1 1,0 0-1,0-1 0,0 0 1,-1 0-1,1 0 0,-1-1 1,1 0-1,0-1 0,-1 0 1,-6-1-21,9-1-40,-1-1 0,1 0 0,0 0 0,0-1 0,1 1 0,-1-1-1,1 0 1,0 0 0,0 0 0,1-1 0,-1 0 0,1 1 0,0-1 0,1 0 0,0 0 0,0-1 0,0 1 0,0 0 0,1-1 0,0 1 0,1-1 0,-1 1 0,1-1 0,0 1 0,1-1 0,0 1 0,0-1 0,0 1 0,1 0-1,0-1 1,0 1 0,0 0 0,1 0 0,0 0 0,0 1 0,1-1 0,-1 1 0,4-4 40,30-26-3569,2 5-5247</inkml:trace>
  <inkml:trace contextRef="#ctx0" brushRef="#br1" timeOffset="-124977.545">20085 375 10386,'0'0'1878,"0"0"-743,0 0-432,0 0-207,0 0-235,1 34 74,-1-10-259,30 218 497,103 128-157,-132-367-412,-1-2 0,0 0-1,-1 0 0,1 0 0,0 0 0,0 1 1,0-1-1,0 0 0,0 0 0,0 0 1,1 0-1,-1 0 0,0 1 0,0-1 0,1 0 1,-1 0-1,1 0 0,-1 0 0,1 0 1,-1 0-1,1 0 0,0 0 0,0 0 1,-1 0-1,1 0 0,0-1 0,0 1 0,0 0 1,0 0-1,0-1 0,0 1 0,0-1 1,0 1-1,0-1 0,0 1 0,0-1 0,0 0 1,1 1-1,-1-1 0,0 0 0,0 0 1,0 0-1,0 0 0,0 0 0,1 0 0,-1 0 1,0 0-1,0-1 0,0 1 0,0 0 1,0-1-1,1 1 0,-1-1 0,0 1 0,0-1 1,0 1-1,0-1 0,0 0 0,0 1 1,-1-1-1,1 0-3,105-220-331,-95 201 204,1 0 0,0 1 1,2 0-1,0 1 0,1 1 0,1 0 0,0 1 0,2 1 1,5-4 126,-23 19-4,-1 1 1,1-1 0,-1 0 0,1 1-1,-1-1 1,1 1 0,-1-1 0,1 1-1,-1-1 1,1 1 0,-1-1 0,1 1-1,0-1 1,-1 1 0,1-1 0,0 1-1,0 0 1,-1-1 0,1 1 0,0-1-1,0 1 1,0 0 0,0-1 0,0 1-1,0 0 1,0-1 0,0 1 0,0 0-1,0-1 1,0 1 0,0 0 0,1-1-1,-1 1 1,0-1 0,0 1 0,1 0-1,-1-1 1,0 1 0,1-1 0,-1 1-1,0-1 1,1 1 0,-1-1 0,1 1-1,-1-1 1,1 1 0,-1-1 0,1 0-1,-1 1 1,1-1 0,0 0 0,-1 1-1,1-1 4,-250 135 59,246-133-35,0 0 0,1 0 0,-1 0 0,0 1 0,1-1 0,-1 1 0,1 0 0,0 0 0,0 0 0,0 0 0,0 0 0,1 0 0,-1 0 0,1 1 0,0-1 0,0 0 0,0 1 0,0-1 0,1 1 0,-1-1 0,1 1 0,0-1 0,0 1 0,0 0 0,0-1 0,1 1 0,0-1 0,-1 1 0,1-1 0,1 0 0,-1 1 0,0-1 0,1 0 0,-1 0 0,1 0 0,0 0 0,0 0 0,1 0 0,-1 0 0,0-1 0,1 1 0,-1-1 0,1 0 0,0 1 0,0-1 0,0-1 0,0 1 0,0 0 0,1-1 0,-1 1 0,0-1 0,3 0-24,26 14-104,0-1 0,1-1 0,1-2 0,0-2 0,1-1-1,-1-2 1,1-1 0,1-1 0,8-2 104,5-1-2619</inkml:trace>
  <inkml:trace contextRef="#ctx0" brushRef="#br1" timeOffset="-124570.465">21030 764 7634,'0'0'2963,"0"0"-1211,0 0-671,0 0-92,0 0-161,0 0-257,-15-7-266,-51-18-157,64 25-142,-1 0-1,1 1 1,0 0-1,0-1 1,0 1-1,0 0 1,0 0-1,0 0 1,0 0-1,0 0 1,0 1-1,1-1 1,-1 0-1,0 1 0,1 0 1,-1-1-1,1 1 1,0 0-1,-1 0 1,1-1-1,0 1 1,0 0-1,0 0 1,0 0-1,1 1 1,-1-1-1,0 0 1,1 0-1,0 0 0,-1 2-5,-1 3 19,-16 158 177,19-161-192,0 0-1,0-1 1,0 1-1,0 0 0,1-1 1,0 1-1,0-1 1,0 0-1,0 0 1,0 1-1,0-1 1,1-1-1,0 1 1,0 0-1,-1-1 0,1 1 1,1-1-1,-1 0 1,0 0-1,0 0 1,1 0-1,-1-1 1,1 1-1,0-1 1,-1 0-1,1 0 0,0 0 1,0-1-1,0 1 1,-1-1-1,4 0-3,118-21-89,-67-19 401,-31 75 16,43 52-343,-23-32-3399,-26-25-4560</inkml:trace>
  <inkml:trace contextRef="#ctx0" brushRef="#br1" timeOffset="-124195.544">18737 2001 8226,'0'0'2388,"0"0"-757,0 0-456,0 0-135,0 0-230,-27-10-350,-91-27-216,113 36-230,0 0-1,0 0 1,0 1-1,0 0 1,0 0-1,1 0 1,-1 0-1,0 1 1,0 0-1,0 0 1,0 0-1,1 1 1,-1 0-1,1-1 1,-1 2-1,1-1 1,0 0-1,0 1 0,0 0 1,0 0-1,0 0 1,-3 4-14,-4 1 54,3-2-14,0 0 0,1 1 0,-1-1 0,1 2 0,0-1 0,1 1 0,0 0 0,0 0 0,0 0 0,1 1 0,1 0 0,-1 0 0,2 0-1,-1 1 1,1-1 0,0 1 0,1 0 0,0 0 0,1 0 0,0 0 0,1 0 0,0 0 0,0 0 0,1 0 0,0 0 0,1 0 0,0 0 0,1-1 0,0 1 0,0-1 0,1 1 0,0-1 0,1 0 0,0-1 0,0 1 0,1-1 0,0 0 0,1 0 0,-1-1 0,1 0 0,4 3-40,8 1-33,1 0 0,0-2 0,0-1 0,1 0 0,0-1 0,1-1 0,-1-1 0,1-2 0,0 0 0,0-1 0,0-1 0,14-1 33,158-25-4479,-111-1-3017</inkml:trace>
  <inkml:trace contextRef="#ctx0" brushRef="#br1" timeOffset="-123958.432">19046 1713 12227,'0'0'2208,"0"0"-1224,0 0-368,0 0-231,0 0-49,0 0 16,12 190-152,3-113-128,3 0-64,-1 0 56,-2-8-64,3-8-48,-4-14-344,1-10-769,-3-15-1855,-6-17-5642</inkml:trace>
  <inkml:trace contextRef="#ctx0" brushRef="#br1" timeOffset="-123602.486">19388 1967 8874,'0'0'2530,"0"0"-861,0 0-500,0 0-286,0 0-318,0 0-294,0 25-81,27 203 528,34-99-362,-60-127-357,1 1-1,0-1 1,1 1 0,-1-1-1,0 0 1,1 0-1,-1 0 1,1 0 0,0 0-1,-1 0 1,1-1-1,0 0 1,0 1 0,0-1-1,0 0 1,0 0-1,1-1 1,-1 1 0,0 0-1,0-1 1,1 0-1,-1 0 1,0 0 0,0 0-1,0-1 1,1 1-1,-1-1 1,0 0 0,0 0-1,0 0 1,0 0-1,0 0 1,0-1-1,0 1 1,0-1 0,-1 0-1,1 0 1,-1 0-1,1 0 1,-1-1 0,1 0 1,143-176-2356,-93 103 1426,-52 90 3557,4 45-2182,-3-52-441,0 0-1,0 1 1,0-1-1,1 0 1,0 0 0,1 0-1,-1 0 1,1-1-1,1 1 1,-1-1-1,1 0 1,0-1-1,0 1 1,1-1 0,0 0-1,0 0 1,0-1-1,6 4-3,82 26-3612,-48-29-2200</inkml:trace>
  <inkml:trace contextRef="#ctx0" brushRef="#br1" timeOffset="-123308.714">20259 2004 5209,'0'0'5732,"0"0"-3664,0 0-1313,-31 4 73,-97 18-142,125-22-675,-1 1 0,1 0 0,-1 0 0,1 0 0,0 1 0,0-1 0,0 1 0,0 0 0,0-1 0,0 2-1,0-1 1,0 0 0,1 0 0,-1 1 0,1-1 0,0 1 0,0 0 0,0 0 0,0 0 0,0 0 0,0 0 0,1 0 0,0 0 0,-1 1 0,1-1 0,0 1 0,1-1 0,-1 0 0,1 1 0,-1-1 0,1 1 0,0-1 0,0 1 0,1-1 0,-1 1-1,1-1 1,0 1 0,0-1 0,0 1 0,0-1 0,0 0 0,1 0 0,-1 0 0,1 0 0,0 0 0,0 0 0,0 0 0,1 0 0,-1-1 0,0 1 0,1-1 0,0 0 0,0 0 0,-1 0 0,3 1-11,229 184 282,-232-186-239,0 0-1,0 1 0,0-1 1,0 1-1,0-1 0,-1 1 0,1 0 1,0-1-1,-1 1 0,0 0 0,1 0 1,-1 0-1,0 0 0,0 1 0,0-1 1,0 0-1,0 0 0,-1 0 1,1 1-1,-1-1 0,1 0 0,-1 1 1,0-1-1,0 1 0,0-1 0,0 0 1,-1 1-1,1-1 0,0 0 1,-1 1-1,0-1 0,1 0 0,-1 0 1,0 1-1,0-1 0,-1 1-42,-107 11 634,105-15-761,0 0 1,0-1-1,0 1 1,0-1-1,1 0 1,-1 0-1,1 0 1,-1 0-1,1-1 1,0 1-1,0-1 1,0 0-1,0 0 1,0 0-1,1 0 1,-1-1-1,1 1 1,0-1-1,0 1 1,0-1-1,1 0 1,-1 0-1,1 0 1,0 0-1,0 0 1,0 0-1,0 0 1,1 0-1,0 0 1,0 0-1,0-4 127,0 5-215,-8-49-6237</inkml:trace>
  <inkml:trace contextRef="#ctx0" brushRef="#br1" timeOffset="-123106.177">20539 1599 10882,'0'0'2081,"0"0"-1537,0 0-24,-24 148 600,18-74-288,6 11-399,0 5-81,9-5-72,21-8-136,2-8-96,3-16-48,1-6-168,-10-15-745,-14-13-3111</inkml:trace>
  <inkml:trace contextRef="#ctx0" brushRef="#br1" timeOffset="-122931.154">20486 1991 11779,'0'0'1792,"0"0"-1224,0 0-416,0 0 72,0 0-152,206-29-72,-124 29-936,-11 0-1601,-15 0-2944</inkml:trace>
  <inkml:trace contextRef="#ctx0" brushRef="#br1" timeOffset="-122443.716">20927 2007 7009,'0'0'3712,"0"0"-1337,0 0-596,-26 16-463,-79 54-626,103-70-679,-1 1-1,1 0 1,0 0 0,0 0-1,0 0 1,0 0 0,1 0-1,-1 1 1,0-1 0,0 1-1,1-1 1,-1 1 0,1 0-1,-1-1 1,1 1 0,0 0-1,0 0 1,0 0 0,0 0-1,0 0 1,0 0 0,0 0-1,1 0 1,-1 1 0,1-1-1,0 0 1,-1 0 0,1 1-1,0-1 1,0 0 0,0 0-1,1 0 1,-1 1 0,1-1-1,-1 0 1,1 0 0,-1 0-1,1 0 1,0 0 0,0 0-1,0 0 1,1 0 0,-1 0-1,0 0 1,1 0 0,-1-1-1,1 1 1,-1-1 0,1 1-1,0-1 1,0 1 0,-1-1-1,1 0 1,0 0 0,0 0-1,0 0 1,0 0 0,1-1-1,-1 1 1,0-1 0,0 1-1,0-1 1,1 0 0,-1 1-1,0-1 1,1-1-11,8 3-1,0-1-1,0 0 0,0-1 1,0-1-1,0 0 1,0 0-1,0-1 0,0 0 1,0-1-1,-1 0 1,1-1-1,-1 0 0,0 0 1,0-1-1,-1-1 1,1 0-1,-1 0 0,0-1 1,-1 0-1,0 0 1,0-1-1,0 0 0,-1 0 1,0-1-1,-1 0 1,0 0-1,0-1 1,-1 0-1,0 0 0,-1 0 1,2-7 1,-2-100-46,-4 115 46,0-1 1,-1 1 0,1 0-1,-1-1 1,1 1 0,-1 0 0,0 0-1,0-1 1,0 1 0,0 0-1,0 0 1,0 0 0,0 0-1,-1 0 1,1 1 0,-1-1 0,0 0-1,1 1 1,-1-1 0,0 1-1,0-1 1,0 1 0,0 0-1,0 0 1,0 0 0,0 0-1,-1 0 1,1 0 0,0 1 0,0-1-1,-1 1 1,1 0 0,0-1-1,-1 1 1,1 0 0,0 0-1,-1 1 1,1-1 0,0 0 0,-1 1-1,1 0 1,0-1 0,0 1-1,-1 0 1,1 0 0,0 0-1,-2 1 0,-1 4 2,0 0 0,0 0-1,0 1 1,1-1 0,0 1-1,0 0 1,0 0 0,1 1-1,0-1 1,1 0 0,0 1-1,0 0 1,0 0 0,1 0-1,0-1 1,1 1-1,-1 0 1,2 0 0,-1 0-1,1 0 1,1 3-2,5 12 8,0-1-1,2 0 0,1-1 1,0 0-1,1-1 1,2 0-1,0-1 0,1 0 1,1-1-1,0-1 1,1 0-1,1-1 1,1-1-1,0 0 0,1-2 1,1 0-1,17 8-7,-30-16 1,65 34 8,-70-66 6,-3-2 24,1 0 0,2 1 0,0-1-1,2 1 1,2-1 0,0 1 0,2 1 0,1-1 0,1 1 0,1 1 0,2 0 0,0 1 0,2 0-1,1 1 1,0 1 0,2 0 0,1 1 0,0 1 0,2 1 0,0 1 0,2 1 0,0 0 0,15-7-39,-24 19-16,0 0 0,1 1 0,0 1 0,0 0 0,0 1 0,0 1 0,0 0 0,1 1 0,-1 1 0,11 1 16,88 19-5160,-71-7-6139</inkml:trace>
  <inkml:trace contextRef="#ctx0" brushRef="#br1" timeOffset="-121491.865">22920 3819 9722,'0'0'1808,"0"0"-527,0 0-308,0 0-50,0 0-151,22-4-278,515-54 253,1 23 1,302 28-748,-646-11 48,-193 18-86,-1 1 1,1-1 0,-1 0-1,1 0 1,-1 0-1,1 0 1,-1 0 0,1 0-1,-1 0 1,0 0 0,1 0-1,-1 0 1,1 0-1,-1 0 1,1 0 0,-1 0-1,1 0 1,-1 0 0,1 0-1,-1-1 1,1 1-1,-1 0 1,1 0 0,-1-1-1,0 1 1,1 0-1,-1-1 1,0 1 0,1 0-1,-1-1 1,0 1 0,1 0-1,-1-1 1,0 1-1,0-1 1,1 1 0,-1-1-1,0 1 1,0-1 0,0 1-1,0-1 1,1 1-1,-1 0 1,0-1 0,0 1-1,0-1 1,0 1 0,0-1-1,0 1 1,0-1-1,-1 1 1,1-1 0,0 1-1,0-1 1,0 1-1,0-1 1,-1 1 0,1-1-1,0 1 1,0 0 0,-1-1-1,1 1 1,0-1-1,-1 1 1,1 0 0,0-1-1,-1 1 1,1 0 0,-1-1 37,-19-11-5359</inkml:trace>
  <inkml:trace contextRef="#ctx0" brushRef="#br1" timeOffset="-120634.536">24857 3278 8266,'0'0'2198,"0"0"-539,0 0-262,0 0-326,0 0-305,0 0-330,-15-6-234,-44-17-168,44 18-57,15 5 16,0 0 41,0 0-18,0 0 32,0 0-30,0 0 5,0 0 62,0 0 47,0 0 70,0 0 30,0 0 25,0 0-61,0 17 236,0-8-433,0 1 0,1 0 1,0-1-1,1 1 0,0-1 0,0 1 0,1-1 0,0 0 0,1 0 0,0 0 0,0 0 0,1-1 0,0 1 0,0-1 0,6 5 1,207 259 16,-217-269-15,-1 1 1,0-1-1,0 1 1,0 0-1,0-1 1,-1 1-1,1 0 1,-1-1-1,0 1 1,0-1-1,0 1 1,-1-1 0,1 0-1,-1 1 1,0-1-1,0 0 1,0 0-1,0 0 1,0 0-1,-1 0 1,1-1-1,-1 1 1,0-1-1,0 0 1,0 0-1,0 0 1,0 0-1,0 0 1,-1-1-1,1 1 1,0-1-1,-1 0 1,1 0-1,-1 0 1,-2 0-2,-18 13 13,-423 280 89,437-276-892,46-31-2096,2-14-2656</inkml:trace>
  <inkml:trace contextRef="#ctx0" brushRef="#br1" timeOffset="-119961.769">25324 2876 8162,'0'0'1744,"0"0"-372,0 0-30,0 0 20,0 22-269,10 303 886,-5-252-1817,3-1 0,4 0 0,2 0 0,20 54-162,3-75 135,-8-118 620,-24 35-770,1 1-1,2 0 1,1 0-1,1 1 1,2 0 0,0 1-1,3 0 1,0 1-1,2 1 1,1 1-1,1 0 1,1 1 0,1 1-1,1 1 1,1 1-1,1 1 1,1 1 0,23-14 15,43 3-127,-88 31-17,-19 12-98,-296 153 277,306-159-26,1 0 0,-1 0 0,2 0 0,-1 1 0,0-1 1,1 1-1,1 0 0,-1 0 0,1 1 0,0-1 0,1 1 0,0-1 0,0 1 0,0 0 0,1 0 0,0 0 0,1 0 0,0 0 0,0-1 0,1 1 0,-1 0 1,2 0-1,-1 0 0,1 0 0,1-1 0,-1 1 0,1-1 0,0 1 0,1-1 0,0 0 0,0-1 0,1 1 0,-1-1 0,1 0 0,1 0 0,-1 0 0,1 0 1,0-1-1,0 0 0,1-1 0,-1 1 0,1-1 0,0 0 0,2 0-9,15 11-113,0-1 1,2-1-1,-1-2 1,2 0-1,-1-1 1,1-2-1,1-1 1,-1-1-1,1-1 1,0-2-1,0 0 0,1-2 1,-1-1 112,39 0-3706</inkml:trace>
  <inkml:trace contextRef="#ctx0" brushRef="#br1" timeOffset="-119152.272">26246 3040 11450,'0'0'2085,"0"0"-869,0 0-221,-2-25-220,-9-78-214,10 99-533,0 0 0,0 0-1,0 1 1,0-1 0,0 0-1,-1 1 1,0-1 0,1 1-1,-1-1 1,-1 1-1,1 0 1,0 0 0,-1 0-1,0 0 1,1 0 0,-1 1-1,0-1 1,0 1 0,-1 0-1,1 0 1,0 0 0,-1 0-1,1 0 1,-1 1 0,0 0-1,1 0 1,-1 0 0,0 0-1,0 0 1,0 1-1,0 0 1,0-1 0,1 2-1,-1-1 1,0 0 0,0 1-1,-1 0-27,0-1 3,1 3-6,0 0-1,0 1 1,0 0 0,0 0 0,0 0-1,1 0 1,0 0 0,0 1 0,0 0 0,0-1-1,1 1 1,0 0 0,0 0 0,0 1-1,1-1 1,-1 0 0,1 0 0,0 1-1,1-1 1,-1 1 0,1-1 0,1 0 0,-1 1-1,1-1 1,-1 1 0,1-1 0,1 0-1,-1 0 1,1 1 0,0-1 0,0 0-1,1-1 1,2 5 3,-2-3 3,0 0-1,1-1 1,0 1 0,0-1-1,1 0 1,-1-1-1,1 1 1,0-1-1,0 0 1,0 0 0,1 0-1,0-1 1,-1 0-1,1 0 1,0 0 0,0-1-1,6 1-2,-11-3 18,-1 0 44,1-2-60,0-1 1,0 0-1,-1 0 0,1 0 0,-1 0 0,1 0 1,-1 0-1,0 1 0,0-1 0,-1 0 0,1 0 1,-1 0-1,1 0 0,-1 0 0,0 0 1,0 0-1,0 1 0,0-1 0,0 0 0,-1 1 1,1-1-1,-1 1 0,0 0 0,0-1 0,0 1 1,0 0-1,0 0 0,0 0 0,-1 0 0,1 1 1,-1-1-1,1 1 0,-1-1 0,1 1 0,-1 0 1,0 0-1,0 0 0,0 0 0,1 0 0,-1 1 1,0-1-1,0 1 0,0 0 0,0 0 1,0 0-1,0 0 0,0 1 0,0-1 0,0 1 1,0 0-1,1-1 0,-1 1 0,0 1 0,0-1 1,1 0-3,-7 8-8,0 0 0,0 1 1,1-1-1,1 2 0,0-1 0,0 1 1,1 0-1,0 0 0,1 1 1,0 0-1,1 0 0,0 0 1,1 0-1,1 1 0,0-1 1,0 1-1,1 0 0,1-1 1,0 1-1,1 0 0,1 6 8,-2-12 4,1-1 0,-1 1 0,1 0 0,0-1 1,1 1-1,0-1 0,0 0 0,0 1 0,1-1 0,-1 0 0,2 0 0,-1 0 0,1-1 0,-1 1 0,2-1 0,-1 0 0,0 0 1,1 0-1,0-1 0,0 0 0,1 0 0,-1 0 0,1 0 0,0-1 0,0 0 0,0 0 0,0-1 0,0 1 0,1-1 0,-1-1 0,1 1 1,-1-1-1,1 0 0,0-1 0,-1 0 0,5 0-4,-1-5-6,0 0 0,-1-1 0,1-1 0,-1 0-1,0 0 1,-1-1 0,0 0 0,0 0 0,-1-1 0,0 0 0,0 0 0,-1 0 0,0-1 0,-1 0 0,0 0 0,0-1-1,-1 0 1,0-1 6,2-2-57,9-13-82,-2-1 0,-1-1 0,-1 0 0,-2 0 0,0-1 0,-2 0 0,-2-1 0,-1 0 0,0-10 139,-4 42 8,0 0 0,1-1 0,-1 1 0,0 0 0,0-1 1,0 1-1,0 0 0,0 0 0,0-1 0,0 1 0,0 0 0,-1-1 0,1 1 0,0 0 0,0-1 0,0 1 0,-1 0 0,1-1 0,0 1 0,-1-1 0,1 1 0,-1 0 0,1-1 0,0 1 0,-1-1 0,1 1 0,-1-1 0,0 0 0,1 1 0,-1-1 1,1 1-1,-1-1 0,0 0 0,1 1 0,-1-1 0,1 0 0,-1 0 0,0 0 0,0 0 0,1 1 0,-1-1 0,0 0 0,1 0 0,-1 0 0,0 0 0,1-1 0,-1 1 0,0 0 0,1 0 0,-1 0 0,0 0 0,1-1 0,-1 1 0,0 0 1,1-1-1,-1 1 0,1 0 0,-1-1 0,0 1 0,1-1 0,-1 1 0,1-1 0,0 1 0,-1-1 0,1 1 0,-1-1 0,1 0 0,0 1-8,-8 23 108,2 0 0,1 0 0,1 1 0,1-1 0,1 1 0,1 0 0,1 0 0,1 0 0,1 0 0,4 14-108,-4-27 7,0 0 0,0-1 0,1 1 0,1 0-1,0-1 1,0 0 0,1 0 0,0 0 0,1-1 0,0 1 0,0-2-1,1 1 1,0 0 0,1-1 0,0-1 0,0 1 0,1-1-1,0-1 1,0 0 0,0 0 0,1 0 0,0-1 0,2 0-7,107-1-1765,-70-11-2210</inkml:trace>
  <inkml:trace contextRef="#ctx0" brushRef="#br1" timeOffset="-118825.353">26637 2627 10818,'0'0'1513,"0"0"-747,0 0-229,0 0-88,0 0-184,0 0-105,-5 24 64,-13 99 413,52 232 562,-15 294-574,-19-648-624,1 11 7,-1-1 0,0 0 1,0 1-1,-1-1 0,-1 0 0,0 1 1,0-1-1,-1 0 0,-1-1 0,0 1 1,0 0-1,-4 6-8,-10-49 305,14 10-316,1-1 0,1 1 0,2 0 0,0-1 0,1 1 0,1 0-1,1 0 1,1 0 0,0 0 0,2 0 0,1 1 0,1 0 0,0 0-1,9-12 12,119-134-3482,-70 99-2684</inkml:trace>
  <inkml:trace contextRef="#ctx0" brushRef="#br1" timeOffset="-118183.599">27040 2701 11378,'0'0'2512,"0"0"-893,0 0-454,0 0-229,0 0-363,0 0-300,-7 9-209,-5 12-51,2 0 1,1 1-1,0 0 1,2 0-1,0 1 0,2 0 1,0 0-1,2 0 1,1 1-1,0 8-13,-8 46 21,-48 236 205,66-303-203,204-133-363,80-16-827,-292 137 1165,0-1 1,0 1-1,0 0 0,0-1 1,0 1-1,0 0 0,0-1 0,0 1 1,-1 0-1,1-1 0,0 1 1,-1 0-1,1 0 0,-1-1 1,0 1-1,1 0 0,-1 0 1,0 0-1,0 0 0,1 0 0,-1 0 1,0 0-1,0 0 0,0 0 1,0 0-1,-1 0 0,1 1 1,0-1-1,0 0 0,0 1 1,-1-1-1,1 1 0,0-1 0,0 1 1,-1 0-1,1 0 0,0-1 1,-1 1-1,1 0 0,-1 0 1,1 0-1,0 1 0,-1-1 0,1 0 1,0 0-1,0 1 0,-1-1 1,1 1 1,-3-3 1,1 0 0,0 1 0,-1-1 1,1 1-1,-1 0 0,0 0 0,1 1 1,-1-1-1,0 1 0,1 0 0,-1-1 0,0 2 1,0-1-1,1 0 0,-1 1 0,0 0 1,1 0-1,-1 0 0,1 0 0,-1 0 0,1 1 1,-1-1-1,1 1 0,0 0 0,0 0 1,0 1-1,0-1 0,0 0 0,0 1 0,1 0 1,-1 0-1,1-1 0,0 1 0,0 1 1,0-1-1,0 0 0,0 3-1,-1 8 27,1 0 0,1 0-1,0 0 1,1 0 0,0 0 0,1 0-1,1 0 1,0 0 0,1 0 0,1 0-1,0 0 1,1-1 0,0 0 0,1 0 0,0 0-1,1-1 1,1 0 0,0 0 0,0-1-1,1 0 1,1-1 0,0 1 0,0-2-1,1 0 1,0 0 0,1-1 0,0 0 0,6 3-27,-10-7-88,0 0 0,0-1 0,1 0 0,-1 0 0,1-1 1,-1 0-1,1-1 0,0 0 0,0 0 0,-1 0 1,1-2-1,0 1 0,0-1 0,0 0 0,-1 0 1,1-1-1,-1-1 0,1 1 0,-1-1 0,0-1 0,0 0 1,0 0-1,0 0 0,-1-1 0,0 0 0,0 0 1,0-1-1,2-3 88,2 0-88,-2-1-1,1-1 1,-1 0 0,-1 0 0,0 0 0,0-1-1,-1-1 1,-1 1 0,0-1 0,-1 0 0,0 0-1,-1-1 1,-1 1 0,0-1 0,0 0 0,-2 0-1,1-7 89,-1 18 70,0 0-1,-1 0 0,1 0 0,0 0 1,-1 0-1,0 0 0,1 0 0,-1 0 1,-1-1-1,1 1 0,0 0 1,-1 0-1,1 0 0,-1 0 0,0 0 1,0 0-1,0 0 0,-1 1 0,1-1 1,-1 0-1,1 1 0,-1-1 0,0 1 1,0-1-1,0 1 0,0 0 1,-1 0-1,1 0 0,0 0 0,-1 0 1,0 0-1,1 1 0,-1-1 0,0 1 1,0 0-1,0 0 0,0 0 0,0 0 1,0 0-1,0 1 0,0-1 0,0 1 1,0 0-1,0 0 0,0 0 1,0 0-1,0 1 0,-2 0-69,2 1-7,-1 1 1,1 0-1,1 0 1,-1 0-1,0 0 0,1 0 1,-1 1-1,1-1 1,0 1-1,1 0 0,-1 0 1,0-1-1,1 1 1,0 0-1,0 0 0,0 0 1,0 1-1,1-1 1,0 0-1,0 0 0,0 0 1,0 0-1,0 0 1,1 0-1,0 1 0,1 1 7,-2 7-9,2-2 20,1 0 1,0-1 0,0 1-1,1-1 1,0 0-1,1 0 1,1 0 0,-1 0-1,1-1 1,1 0 0,0 0-1,0-1 1,1 0-1,0 0 1,0-1 0,1 0-1,-1 0 1,2-1 0,-1 0-1,1-1 1,0 0 0,0-1-1,0 1 1,0-2-1,10 3-11,131 1-1503,-82-7-2525</inkml:trace>
  <inkml:trace contextRef="#ctx0" brushRef="#br1" timeOffset="-117714.849">25666 4113 9338,'0'0'2382,"0"0"-728,0 0-313,0 0 6,0 0-449,-25-8-378,10 2-465,9 3-44,-1 0-1,1 1 1,-1 0 0,0 0-1,0 0 1,1 1 0,-1-1-1,0 2 1,0-1 0,0 1-1,-1 0 1,1 1-1,0-1 1,1 1 0,-1 1-1,0-1 1,0 1 0,0 1-1,1-1 1,-1 1 0,1 0-1,0 0 1,0 1 0,0 0-1,-3 3-10,-14 13 55,0 2 1,2 0-1,0 2 0,2 0 0,0 1 0,2 1 1,1 1-1,1 0 0,1 1 0,2 1 0,1 0 1,1 0-1,1 1 0,2 1 0,1-1 0,1 1 0,2 0 1,0 25-56,3-48-39,1 1 0,0-1 1,0 0-1,1 0 1,0 0-1,0-1 0,1 1 1,0 0-1,0-1 1,1 0-1,0 1 0,1-2 1,-1 1-1,1 0 1,0-1-1,1 0 0,-1 0 1,1 0-1,1-1 1,-1 0-1,1 0 0,0-1 1,0 0-1,0 0 1,0 0-1,1-1 0,-1 0 1,1-1-1,0 0 1,0 0-1,0 0 0,0-1 1,0 0-1,0-1 1,0 0-1,3 0 39,10 0-697,0 0-1,0-2 1,0 0 0,-1-2-1,1 0 1,-1-1 0,0-1-1,0 0 1,1-3 697,64-32-6472</inkml:trace>
  <inkml:trace contextRef="#ctx0" brushRef="#br1" timeOffset="-117434.662">25869 4287 8002,'0'0'2151,"0"0"-592,0 0-383,-28-4-336,-93-8-77,116 13-704,0-1 0,-1 1-1,1 0 1,0 0 0,-1 0-1,1 1 1,0-1 0,0 1 0,0 1-1,1-1 1,-1 1 0,0 0 0,1 0-1,0 0 1,-1 0 0,1 1-1,1 0 1,-1 0 0,0 0 0,1 0-1,0 0 1,0 1 0,0 0 0,1-1-1,-1 1 1,1 0 0,0 0-1,0 4-58,-2 1 16,0-1 0,1 1-1,0 1 1,1-1 0,0 0-1,1 1 1,0-1 0,1 1-1,0-1 1,0 0 0,1 1-1,1-1 1,0 1 0,0-1-1,1 0 1,0 0 0,0 0-1,1-1 1,1 1 0,0-1-1,0 0 1,1 0 0,0 0-1,0-1 1,1 0-1,0 0 1,1-1 0,-1 0-1,1 0 1,1-1 0,-1 0-1,1 0 1,0-1 0,1 0-1,-1-1 1,1 0 0,0 0-1,0-1 1,0-1 0,0 1-1,0-2 1,1 1 0,-1-1-1,1-1 1,-1 0 0,3-1-16,-7-2 39,1-1 1,-1 1 0,0-2-1,0 1 1,0-1 0,-1 0-1,1 0 1,-1 0-1,0-1 1,-1 0 0,0 0-1,1 0 1,-2 0 0,1-1-1,-1 1 1,0-1 0,0 0-1,-1 0 1,0 0 0,0 0-1,-1-1 1,0 1 0,0 0-1,-1-1 1,0 1 0,0 0-1,0-1 1,-1 1 0,0 0-1,-1-3-39,2 5 24,0 0-1,0 0 0,0-1 1,-1 1-1,0 0 0,0-1 1,0 1-1,-1 0 0,0 0 1,0 0-1,0 0 0,0 1 1,-1-1-1,0 1 0,0-1 1,0 1-1,0 0 0,-1 0 1,0 0-1,0 0 0,0 1 1,0 0-1,0 0 0,-1 0 1,1 0-1,-1 1 0,0-1 1,0 1-1,0 0 0,0 1 1,0-1-1,0 1 0,0 0 1,-5 0-24,-4 7-4408,13 1-4294</inkml:trace>
  <inkml:trace contextRef="#ctx0" brushRef="#br1" timeOffset="-116963.959">26099 4348 10898,'0'0'1739,"0"0"-753,0 0-167,0 0-54,0 0-370,0 0-256,-15 4 1316,61 295-1353,-33-203-91,5-112 588,35-88-391,-39 71-310,1 1 0,2 1-1,1 1 1,2 0 0,1 1 0,1 1 0,20-19 102,-42 46 1,1 0 0,-1-1 0,1 1 1,0 0-1,-1-1 0,1 1 0,0 0 0,0 0 0,0 0 0,0 0 0,0 0 1,0 0-1,1 0 0,-1 0 0,0 0 0,0 0 0,1 1 0,-1-1 0,0 0 1,1 1-1,-1-1 0,1 1 0,-1 0 0,0-1 0,1 1 0,-1 0 0,1 0 1,-1 0-1,1 0 0,-1 0 0,1 0 0,-1 1 0,1-1 0,-1 0 0,0 1 1,1-1-1,-1 1 0,1-1 0,-1 1 0,0 0 0,0 0 0,1-1 1,-1 1-1,0 0 0,0 0 0,0 0 0,0 0 0,0 0 0,0 1 0,0-1 1,0 0-1,-1 0 0,1 1 0,0-1 0,-1 0 0,1 1 0,-1-1 0,1 1-1,26 342-437,-21-323-2698,0-13-3990</inkml:trace>
  <inkml:trace contextRef="#ctx0" brushRef="#br1" timeOffset="-116624.273">26605 4346 8602,'0'0'3713,"0"0"-1993,0 0-689,0 0-282,0 0-338,0 0-27,0 21 80,9 261 562,-9-281-1027,0 1 0,1 0 0,-1 0-1,0-1 1,1 1 0,-1 0 0,1-1 0,-1 1 0,1 0 0,0-1 0,0 1 0,0-1-1,0 1 1,0-1 0,0 0 0,0 1 0,0-1 0,0 0 0,1 0 0,-1 0 0,0 0-1,1 0 1,-1 0 0,1 0 0,0 0 0,-1 0 0,1-1 0,-1 1 0,1-1 0,0 1-1,0-1 1,-1 0 0,1 1 0,0-1 0,0 0 0,-1 0 0,1 0 0,0-1 0,0 1-1,-1 0 1,1-1 0,0 1 0,-1-1 0,1 1 0,0-1 0,-1 0 0,2 0 1,71-46-268,106-106-547,-178 153 826,0 0 1,0 0-1,0 0 1,0 0-1,0 0 1,-1 1-1,1-1 1,0 1-1,0-1 1,0 1-1,-1 0 0,1 0 1,0 0-1,0 0 1,-1 0-1,1 0 1,-1 0-1,1 0 1,-1 1-1,0-1 1,1 0-1,-1 1 1,0 0-1,0-1 0,0 1 1,0-1-1,0 1 1,0 0-1,-1 0 1,1 0-1,-1-1 1,1 1-1,-1 0 1,1 0-1,-1 0 1,0 0-1,0 0 0,0 0 1,0 0-1,0-1 1,-1 1-1,1 0 1,-1 0-1,1 0 1,-1 0-1,1 0 1,-1-1-1,0 1 1,0 0-1,0-1 0,0 1 1,0 0-1,0-1 1,-2 1-12,2 20 16,7 89-1581,3-90-1875</inkml:trace>
  <inkml:trace contextRef="#ctx0" brushRef="#br1" timeOffset="-116266.464">27093 4348 10970,'0'0'1419,"0"0"-601,0 0 202,0 0 100,0 0-158,0 0-339,27 19-215,85 56-123,-107-72-267,0 1 0,1-1 0,-1 0 0,1-1 0,-1 1 0,1-1 0,0 0 0,0-1 0,0 1 1,0-1-1,0 0 0,0-1 0,1 0 0,-1 0 0,0 0 0,0 0 0,0-1 0,0 0 0,5-2-18,-4 2 28,-1-2-41,-1 1 0,0-1 0,0 0-1,0 0 1,-1-1 0,1 0 0,-1 1 0,0-1 0,0-1 0,0 1 0,0-1 0,-1 1 0,0-1-1,0 0 1,0 0 0,0 0 0,-1-1 0,0 1 0,0-1 0,-1 1 0,1-1 0,-1 0 0,0 1-1,-1-1 1,1 0 0,-1 0 0,0 1 0,-1-1 0,1 0 0,-1 0 0,-1 1 0,1-1 0,-1 0-1,0 1 14,-2 0-2,0 0-1,0 1 0,-1 0 0,1 0 0,-1 1 0,0-1 1,-1 1-1,1 0 0,0 0 0,-1 1 0,0-1 0,1 1 1,-1 0-1,0 1 0,0 0 0,0 0 0,0 0 0,0 0 0,0 1 1,0 0-1,-1 1 0,1-1 0,0 1 0,0 0 0,0 1 1,0-1-1,1 1 0,-1 0 0,0 1 0,1-1 0,-1 1 3,-4 8 62,1 0-1,1 0 1,0 1-1,0-1 0,1 2 1,1-1-1,0 1 1,0 0-1,2 0 1,0 1-1,0-1 0,1 1 1,1 0-1,0 0 1,1 0-1,0 0 0,1 0 1,1 0-1,0 0 1,1 0-1,2 9-61,-2-15 18,-1 0-1,1 0 1,1 0-1,0-1 1,0 1-1,0-1 1,1 1 0,0-1-1,0 0 1,1 0-1,0-1 1,0 1 0,1-1-1,-1-1 1,1 1-1,1-1 1,-1 0-1,1 0 1,0 0 0,0-1-1,0 0 1,0-1-1,1 0 1,0 0-1,5 1-17,203 21-4104,-152-28-2357</inkml:trace>
  <inkml:trace contextRef="#ctx0" brushRef="#br1" timeOffset="-115983.714">27753 4213 10866,'0'0'2273,"0"0"-1385,0 0 288,0 0-120,-153 85-583,138-35-201,15 11-72,0 3 24,15-1 48,23-4-72,6-6 0,0-11-96,6-10-104,18-16-368,-15-14-552,-6-2-2153</inkml:trace>
  <inkml:trace contextRef="#ctx0" brushRef="#br1" timeOffset="-115827.661">28000 3781 12859,'0'0'1808,"0"0"-1400,0 0 112,-12 215 553,12-69-377,3-6-256,9-10-240,-3-19-104,-6-31-48,3 2-48,-1-3-264,1-15-448,0-22-1233,-6-18-2824</inkml:trace>
  <inkml:trace contextRef="#ctx0" brushRef="#br1" timeOffset="-115641.003">27732 4107 13275,'0'0'2536,"0"0"-1599,0 0 111,0 0-88,191-24-552,-129 24-248,3 0-160,26 0-376,-20 0-1448,-12 0-13524</inkml:trace>
  <inkml:trace contextRef="#ctx0" brushRef="#br1" timeOffset="-114938.969">28047 3225 10802,'0'0'1305,"0"0"-969,0 0 432,0 0 472,233 0-176,-107 0-232,51-8-183,35 3-225,-15-3-96,-41 3-128,-50-3-80,-38 0-72,-1-3-40,1 1-8,-12-4-248,-36-2-528,-17 6-1489,-3-3-3952</inkml:trace>
  <inkml:trace contextRef="#ctx0" brushRef="#br1" timeOffset="-114660.591">29245 2706 11226,'0'0'1646,"0"0"-1043,0 0-163,0 0 45,29 31-78,93 109-199,-112-126-169,0 0-1,-1 1 1,0 0 0,-1 1-1,-1 0 1,-1 0 0,0 1-1,-1-1 1,0 1 0,-2 0-1,0 1 1,-1-1 0,-1 0-1,0 1 1,-1-1 0,-1 2-40,1-4 74,1-2 13,-1 0-1,0 0 1,0 0 0,-2 0-1,0-1 1,0 1 0,-1 0-1,0-1 1,-1 0-1,-1 0 1,0 0 0,0 0-1,-1-1 1,-1 0 0,0 0-1,-1 0 1,0-1 0,0-1-1,-1 1 1,0-1 0,0-1-1,-1 1 1,-8 3-86,-105 42 968,114-67-2432,9-9-2465</inkml:trace>
  <inkml:trace contextRef="#ctx0" brushRef="#br1" timeOffset="-91448.634">3494 7707 6545,'0'0'4335,"0"0"-3042,0 0-1041,0 0 115,16 0 199,535 11 2039,-131-8-2536,638-16-668,-271-2-919,-45-42 1473,-81 22-2556,-559 22 1749,1 5 1,0 4-1,54 7 852,69 50 781,-80-49 73,0-8 0,0-6 0,13-7-854,300-16 355,-152 51 2216,-298-17-2483,-8 0-82,1 0 1,0 0-1,0 0 1,-1 0 0,1 0-1,0-1 1,0 1-1,0-1 1,0 1 0,0-1-1,0 0 1,0 0-1,0 1 1,0-2 0,0 1-1,0 0 1,0 0-1,0 0 1,-1-1 0,1 1-1,0-1 1,0 0-1,0 0 1,0 1 0,-1-1-1,1 0 1,0-1-1,-1 1 1,1 0 0,-1 0-1,1-1 1,-1 1-1,1 0 1,-1-1 0,0 0-1,0 1 1,0-1-1,0 0 1,0 1 0,0-1-1,0 0 1,-1 0-1,1 0 1,-1 0 0,1 0-1,-1 0 1,0 0-1,0 0 1,0 0 0,0 0-1,0 0-6,0-43-2081,0-2-4908</inkml:trace>
  <inkml:trace contextRef="#ctx0" brushRef="#br1" timeOffset="-90800.507">3453 7699 10642,'0'0'1575,"0"0"-428,0 0-663,0 0-344,0 0-77,0 0 5,2 7 124,14 47 305,-3 0 0,-2 1 0,-3 0 0,2 56-497,10 70 209,-19-176-336,-1 1 1,1-1 0,0 0 0,1 0-1,-1 0 1,1 0 0,0 0 0,0 0-1,1 0 1,-1 0 0,1-1 0,0 0-1,0 1 1,1-1 0,-1 0 0,1-1-1,0 1 1,3 2 126,3-4-3433</inkml:trace>
  <inkml:trace contextRef="#ctx0" brushRef="#br1" timeOffset="-90160.956">3317 8322 11026,'0'0'1366,"0"0"-827,34 14-198,-4 0-209,-6-2-16,0-1 1,0-1 0,1-2 0,0 0-1,1-2 1,0-1 0,0 0 0,14-1-117,238 2 459,-1-11 0,-1-13 0,116-28-459,-133 17 144,236 5-144,21 46 24,-351 4-366,1-6-1,1-8 1,1-7 0,-1-8-1,144-21 343,-161 0-547,0 6-1,123 2 548,8 29-30,-186-5-192,1-4 0,-1-4 0,1-4-1,57-12 223,-111 9-26,14-5 40,1 2 0,0 4-1,0 1 1,1 3 0,20 4-14,158 64 315,-194-66-280,1-1 0,-1-2 0,1-1 0,-1-3 0,-1-1 0,7-4-35,252-7 3480,-12 2-2375,-228-8-1423,-35-11-3511,-23 13-3317</inkml:trace>
  <inkml:trace contextRef="#ctx0" brushRef="#br1" timeOffset="-89894.438">9866 7336 8834,'0'0'5241,"0"0"-4697,-23 151-360,-10-5-8,1 37 400,8-14-128,16-36-104,8-51-215,0-40-129,5 8-113,10-10-975,-12-11-3017</inkml:trace>
  <inkml:trace contextRef="#ctx0" brushRef="#br1" timeOffset="-89253.928">4277 7916 4097,'0'0'1325,"0"0"-284,0 0-421,0 0-148,0 0 401,0 0 465,3-17 194,9-52-223,-5 58 1831,3 51-2678,41 443 291,-34-381-1978,-8-79-1549</inkml:trace>
  <inkml:trace contextRef="#ctx0" brushRef="#br1" timeOffset="-88646.364">5899 7797 9178,'0'0'2216,"0"0"-1223,0 0-121,0 0 424,0 0-264,0 0-448,0 0-295,-18 66 23,18 14-32,0 18 0,18 8-232,11-3 16,9-15-64,42-20-344,-10-25-1321,-5-30-3776</inkml:trace>
  <inkml:trace contextRef="#ctx0" brushRef="#br1" timeOffset="-88347.186">8027 7755 12171,'0'0'1648,"0"0"-1208,0 0-288,0 0 424,0 0-16,0 0-392,0 0 32,-9 42 345,21 30-73,-7 15-144,1 8-144,-3-2-96,3-8-88,-3-19-312,0-23-1617,-3-28-5896</inkml:trace>
  <inkml:trace contextRef="#ctx0" brushRef="#br1" timeOffset="-87525.526">3615 7259 2713,'0'0'3888,"0"0"-1959,0 0 39,0 0-7,0 0-465,0 0-624,0 0-448,0 35 48,0 18-72,3 2-240,8 4-112,1-6 33,3-8-81,8-8-337,-2-13-839,-9-16-3145</inkml:trace>
  <inkml:trace contextRef="#ctx0" brushRef="#br1" timeOffset="-87353.724">3441 6791 13499,'0'0'2416,"0"0"-1783,0 0-633,0 0-361,0 0-887,0 0-784,0 0-3793</inkml:trace>
  <inkml:trace contextRef="#ctx0" brushRef="#br1" timeOffset="-86950.035">4097 7328 11450,'0'0'1487,"0"0"-821,-30-4-166,-200-23 1243,228 27-1739,0-1 1,0 1-1,0 0 1,0 0-1,0 0 0,0 0 1,0 1-1,0-1 0,0 1 1,0-1-1,0 1 1,0-1-1,0 1 0,0 0 1,1 0-1,-1 0 0,0 0 1,0 0-1,1 1 0,-1-1 1,1 0-1,-1 1 1,1-1-1,0 1 0,0-1 1,-1 1-1,1 0 0,0 0 1,0-1-1,1 1 1,-1 0-1,0 0 0,1 0 1,-1 0-1,1 0 0,-1 0 1,1 0-1,0 0 1,0 0-1,0 0 0,0 0 1,0 0-1,0 0 0,1 0 1,-1 0-1,1 0 0,-1 0 1,1 0-1,0 0 1,0-1-1,0 1 0,0 0 1,0 0-1,1 0-4,1 6-22,1 0 1,0-1-1,0 1 0,1-1 1,0 0-1,0 0 0,1-1 1,0 1-1,0-1 0,0-1 1,1 1-1,0-1 0,0 0 1,0 0-1,1-1 0,-1 0 1,1-1-1,0 1 0,0-2 1,0 1-1,1-1 1,-1 0-1,1-1 0,-1 0 1,1 0-1,-1-1 0,1 0 1,-1 0-1,1-1 0,0 0 1,-1-1-1,0 0 0,1 0 1,-1-1-1,0 0 0,0 0 1,0-1-1,-1 0 0,1 0 1,-1-1-1,4-3 22,4-14-172,0-1 0,-1 0 0,-2-1 0,0-1 0,-2 0 0,0-1 0,-2 0 0,-1 0 0,-1 0 0,-1-1 0,-2 0-1,0 0 1,-2 0 0,-1 0 0,-3-22 172,4 43 11,0 0 0,0 1 0,-1-1 0,0 0 0,0 1 0,0-1 0,-1 0 0,1 0 0,-2 1 0,1-1 0,0 1 0,-1-1 0,0 1 0,-1-1 0,1 1 0,-1 0 0,0 0 0,0 0 0,0 1 0,-1-1 0,0 1 0,0 0 0,0 0 0,0 0-1,-1 0 1,1 1 0,-1 0 0,0 0 0,0 0 0,0 0 0,0 1 0,-1 0 0,1 0 0,0 0 0,-1 1 0,-1-1-11,3 2 41,0 1 0,0-1 0,0 0 0,0 1-1,0 0 1,0 0 0,0 0 0,0 1 0,0-1 0,0 1-1,1 0 1,-1 0 0,0 0 0,1 0 0,0 1 0,0-1 0,0 1-1,0 0 1,0 0 0,0 0 0,1 0 0,-1 1 0,1-1 0,0 1-1,0-1 1,0 1 0,1 0 0,-1 0 0,1 0 0,0 0 0,0 0-1,0 0 1,1 0 0,-1 3-41,-10 151 386,11-153-354,1 14 2,1 0 0,1 0-1,0-1 1,2 1 0,0-1 0,1 0 0,1 0-1,1-1 1,0 0 0,1 0 0,1-1 0,1 0-1,0-1 1,1 0 0,0-1 0,1 0-1,1-1 1,0 0 0,4 1-34,201 117-3296,-134-99-3432</inkml:trace>
  <inkml:trace contextRef="#ctx0" brushRef="#br1" timeOffset="-86465.496">4639 7167 8650,'0'0'1559,"0"0"-254,0 0-462,0 0-373,0 0-100,-1 26-12,8 225 167,34-135-275,-40-116-245,1 0 0,-1 1 0,1-1 0,-1 0 0,1 0 1,0 0-1,-1 0 0,1 0 0,-1 0 0,1 0 0,-1 0 1,1-1-1,-1 1 0,1 0 0,-1-1 0,1 0 0,-1 1 0,0-1 1,1 0-1,-1 1 0,0-1 0,0 0 0,1 0 0,-1 0 0,0 0 1,0-1-1,0 1 0,0 0 0,0 0 0,-1-1 0,1 1 0,0 0 1,0-1-1,-1 1 0,1 0 0,-1-1 0,1 1 0,-1-1 1,0 1-1,0-1 0,1 0 0,-1 1 0,0-1-5,1 0-11,95-258-1157,-96 259 1648,3 239 546,32-178-2648,-14-45-1184</inkml:trace>
  <inkml:trace contextRef="#ctx0" brushRef="#br1" timeOffset="-85413.431">5083 7328 8514,'0'0'1309,"0"0"-758,0 0-296,0 0 262,0 0 258,0 0-301,-2-11-141,-10-35 20,11 45-342,0 0 0,0 0 0,0 0-1,0 0 1,0 0 0,0 0 0,0 1-1,0-1 1,-1 0 0,1 1 0,0-1-1,-1 1 1,1-1 0,0 1 0,-1 0-1,1-1 1,0 1 0,-1 0-1,1 0 1,-1 0 0,1 0 0,0 0-1,-1 1 1,1-1 0,0 0 0,-1 0-1,1 1 1,0-1 0,-1 1 0,1-1-1,0 1 1,0 0 0,-1 0-1,1-1 1,0 1 0,0 0 0,0 0-1,0 0 1,0 0 0,0 1-11,-6 4 15,1 1 1,0 0-1,1 0 1,-1 0-1,1 1 1,1-1-1,0 1 0,0 0 1,0 0-1,1 1 1,0-1-1,1 1 1,0 0-1,0 0 1,1-1-1,0 1 0,0 0 1,1 0-1,1 8-15,0-14-16,1 1-1,-1-1 1,1 0 0,0 0-1,0 0 1,0 0-1,0 0 1,0 0 0,1-1-1,-1 1 1,1-1-1,0 0 1,0 1 0,0-1-1,0 0 1,0-1-1,0 1 1,0-1-1,1 1 1,-1-1 0,1 0-1,-1 0 1,1 0-1,-1-1 1,1 1 0,-1-1-1,1 0 1,-1 0-1,1 0 1,0 0 0,-1-1-1,1 0 1,-1 1-1,1-1 1,-1-1 0,1 1-1,-1 0 1,0-1-1,0 1 1,0-1-1,0 0 1,0 0 0,0-1-1,0 1 1,0 0-1,-1-1 17,107-159-4255,-109 163 4271,0-1 0,0 1 0,0 0 0,0-1 0,1 1-1,-1-1 1,0 0 0,0 1 0,1-1 0,-1 1 0,0-1 0,1 1 0,-1-1 0,1 0 0,-1 1 0,0-1 0,1 0 0,-1 1 0,1-1 0,-1 0-1,1 0 1,-1 1 0,1-1 0,-1 0 0,1 0 0,-1 0 0,1 0 0,-1 0 0,1 1 0,0-1 0,-1 0 0,1 0 0,-1 0 0,1-1 0,-1 1 0,1 0-1,-1 0 1,1 0 0,-1 0 0,1 0 0,-1-1 0,1 1 0,-1 0 0,1 0 0,-1-1 0,1 1 0,-1 0 0,0-1 0,1 1 0,-1-1 0,1 1-1,-1 0 1,0-1 0,1 1 0,-1-1 0,0 1 0,0-1 0,0 1 0,1-1 0,-1 1 0,0-1 0,0 1 0,0-1 0,0 1 0,0-1 0,0 0-1,0 1-15,3 47 1597,-3-39-1670,20 106 1027,-17-113-977,-1 0 1,1-1 0,0 0 0,-1 0 0,1 1-1,0-2 1,-1 1 0,1 0 0,0 0-1,-1-1 1,1 1 0,0-1 0,-1 0-1,1 0 1,-1 0 0,1 0 0,-1-1 0,0 1-1,0 0 1,1-1 0,-1 0 0,0 1-1,0-1 1,0 0 0,-1 0 0,1 0 0,0 0-1,-1-1 1,1 1 0,-1 0 0,0-1-1,0 1 1,0-1 0,0 1 0,0-1 0,-1 1-1,1-1 1,-1 0 0,1 1 0,-1-2 22,1 2-94,70-153-2896,-71 153 4083,0 11 1403,-3 137-1475,57-152-972,67-157-3139,-123 161 6379,-31 48-2770,30-42-524,1 0 0,-1 0 0,1 0-1,0 1 1,0-1 0,1 0 0,0 1 0,-1-1 0,1 1 0,1 0-1,-1-1 1,1 1 0,0 0 0,0-1 0,0 1 0,0 0 0,1-1 0,0 1-1,0-1 1,0 1 0,1-1 0,-1 1 0,1-1 0,0 0 0,0 0 0,1 0-1,-1 0 1,1 0 0,0 0 0,0-1 0,0 1 0,0-1 0,1 0-1,-1 0 1,1 0 0,0-1 0,0 1 0,0-1 0,0 0 0,0 0 0,1 0-1,-1 0 1,1-1 0,-1 0 0,1 0 0,1 0 5,-2 0-44,0 0-1,1-1 1,-1 1 0,0-1 0,0 0 0,0 0-1,1-1 1,-1 1 0,0-1 0,0 0-1,0 0 1,0-1 0,0 1 0,0-1 0,0 1-1,-1-1 1,1 0 0,0-1 0,-1 1 0,0-1-1,1 1 1,-1-1 0,0 0 0,-1 0-1,1-1 1,0 1 0,-1 0 0,0-1 0,0 0-1,0 1 1,0-1 0,1-4 44,32-79-1228,-52 89 1584,12 4-280,1 0-1,0 1 1,1 0 0,-1-1 0,1 1 0,0 1 0,1-1-1,0 0 1,0 1 0,1-1 0,0 1 0,0-1 0,0 1-1,1-1 1,1 1 0,-1 0 0,1-1 0,0 1 0,1-1-1,0 1 1,0-1 0,0 0 0,1 0 0,0 0 0,1 0-1,-1 0 1,1-1 0,1 0 0,2 4-76,108 65-1191,-84-70-2419</inkml:trace>
  <inkml:trace contextRef="#ctx0" brushRef="#br1" timeOffset="-84883.798">6976 7140 7362,'0'0'3362,"0"0"-2291,0 0-763,0 0 81,0 0 196,-27-5-196,-80-14-232,106 18-155,0 0 1,-1 1 0,1-1-1,0 0 1,-1 1-1,1-1 1,0 1-1,-1 0 1,1-1 0,-1 1-1,1 0 1,-1 0-1,1 0 1,0 0-1,-1 0 1,1 0-1,-1 0 1,1 0 0,-1 1-1,1-1 1,0 0-1,-1 1 1,1 0-1,0-1 1,-1 1 0,1 0-1,0-1 1,0 1-1,0 0 1,-1 0-1,1 0 1,0 0-1,0 0 1,0 0 0,1 0-1,-1 1 1,0-1-1,0 0 1,1 0-1,-1 1 1,0-1 0,1 0-1,0 1 1,-1-1-1,1 1 1,0-1-1,-1 0 1,1 1-3,-1 7 30,-10 25 206,2 0 0,2 0 0,1 1 0,2 0-1,1 0 1,1 21-236,2-54-8,0-1 1,0 0-1,0 1 0,0-1 0,1 0 0,-1 1 0,0-1 1,1 0-1,-1 1 0,0-1 0,1 0 0,0 0 0,-1 0 1,1 0-1,0 1 0,-1-1 0,1 0 0,0 0 0,0 0 1,0-1-1,0 1 0,0 0 0,0 0 0,0 0 0,0-1 1,0 1-1,1 0 0,-1-1 0,0 1 0,0-1 0,1 0 1,-1 1-1,0-1 0,1 0 0,-1 0 0,0 0 0,0 0 1,1 0-1,-1 0 0,0 0 0,1 0 0,-1 0 0,0-1 1,1 1-1,-1 0 0,0-1 0,0 1 0,0-1 0,1 0 1,-1 1-1,0-1 0,0 0 0,0 0 0,0 1 0,1-2 8,65-44-1292,31-87-1950,-98 132 4461,1 92-1238,4-74-3461</inkml:trace>
  <inkml:trace contextRef="#ctx0" brushRef="#br1" timeOffset="-84355.924">7123 7082 7162,'0'0'1209,"0"0"-102,0 0 392,0 0-113,0 0-722,0 0-412,-2 23 5,1-5-168,0 1 1,1 0-1,1-1 0,1 1 0,0-1 1,2 1-1,0-1 0,1 0 0,1 0 0,0-1-89,9 20 113,-2 0 0,-1 0 0,-2 1 0,-2 1-1,-1-1 1,-3 1 0,1 36-113,-4-70 36,-1 0-1,0 0 1,0 0 0,0 0-1,0 0 1,-1 0 0,0 0-1,0-1 1,0 1-1,-1 0 1,0-1 0,0 1-1,0-1 1,0 1 0,-1-1-1,1 0 1,-1 0 0,0 0-1,0 0 1,-1 0 0,1-1-1,-1 0 1,0 1 0,0-1-1,0-1 1,0 1 0,0-1-1,-1 1 1,1-1 0,-1 0-1,1-1 1,-1 1 0,0-1-1,0 0 1,0 0 0,1-1-1,-1 1 1,0-1 0,0 0-1,0 0 1,0-1 0,-5 0-36,5-3 0,0 0 0,0-1 0,1 1 0,-1-1 0,1 0 0,0 0 0,0 0 0,1-1 0,0 1 0,0-1 0,0 0 0,0 0 0,1 0 0,0 0 0,1 0 0,-1 0 0,1-1 0,0 1 0,0 0 0,1-1 0,0 1 0,0-1 1,1 1-1,0-1 0,0 1 0,0 0 0,1 0 0,0-1 0,0 1 0,0 0 0,1 1 0,3-7 0,9-6-15,1 1 0,0 0 0,1 1 0,1 1-1,1 0 1,0 2 0,1 0 0,0 1 0,1 1 0,0 1 0,1 1 0,0 1 0,5-1 15,-22 7-5,71-28-7,-43 19-71,0-1 0,0-2 0,-1-1 0,-1-2 0,-1-1 0,0-1-1,-2-2 1,3-3 83,-26 19-15,-1 1 0,0-1 0,-1 0 0,1 0 0,-1 0 0,0 0 0,0 0 0,0-1 0,-1 0 0,0 1 0,0-1 0,0 0 0,-1 0 0,0 0 0,0 0 0,0 0 0,-1 0 0,0-1 0,0 1 0,-2-5 15,0 8 16,-1-1-1,0 0 0,-1 1 0,1 0 1,0-1-1,-1 1 0,0 1 1,0-1-1,0 0 0,0 1 0,0 0 1,0 0-1,-1 0 0,1 1 0,-1-1 1,1 1-1,-1 0 0,0 1 1,1-1-1,-1 1 0,0 0 0,1 0 1,-1 0-1,0 0 0,0 1 0,1 0 1,-1 0-1,1 0 0,-1 1 1,1-1-1,-1 1 0,1 0 0,-4 3-15,-1 2 40,0 1 0,0 0 0,1 1 0,0 0 0,1 0-1,0 0 1,0 1 0,1 0 0,0 1 0,1-1 0,0 1-1,0 0 1,2 0 0,-1 1 0,1-1 0,1 1 0,0-1-1,1 1 1,0 0 0,0 0 0,2 0 0,-1 0 0,2 5-40,1-7-2,0-1 0,0 1 0,1-1 0,1 0 0,-1 0-1,1-1 1,1 0 0,-1 1 0,2-2 0,-1 1 0,1-1 0,0 0 0,0 0 0,1-1 0,0 0 0,0 0 0,0-1 0,1 0 0,0-1 0,0 1 0,0-2 0,0 1 0,1-2 0,-1 1 0,1-1 0,0 0 0,0-1 0,0 0 0,3-1 2,87 19-646,-10-10-1238</inkml:trace>
  <inkml:trace contextRef="#ctx0" brushRef="#br1" timeOffset="-82406">8648 7294 12275,'0'0'1872,"0"0"-1136,0 0-392,0 0-64,0 0-280,0 0-584,0 0-1568</inkml:trace>
  <inkml:trace contextRef="#ctx0" brushRef="#br1" timeOffset="-82140.72">9013 7312 13035,'0'0'2184,"0"0"-1656,0 0-304,0 0-224,0 0-952,0 0-3113</inkml:trace>
  <inkml:trace contextRef="#ctx0" brushRef="#br1" timeOffset="-82139.72">9395 7238 12899,'0'0'1120,"0"0"-1120,0 0-1536,0 0-4490</inkml:trace>
  <inkml:trace contextRef="#ctx0" brushRef="#br1" timeOffset="-81316.646">3880 7998 8546,'0'0'2464,"0"0"-751,0 0-745,0 0 712,0 0-471,0 0-633,0 0-384,0-53-144,11 53-48,10 0-104,14 0-905,-2 0-1855,-4 0-10019</inkml:trace>
  <inkml:trace contextRef="#ctx0" brushRef="#br1" timeOffset="-81129.998">5083 8004 8330,'0'0'4569,"0"0"-4105,0 0-464,0 0-136,0 0-504,0 0-1929,0 0-2704</inkml:trace>
  <inkml:trace contextRef="#ctx0" brushRef="#br1" timeOffset="-80787.835">7049 8083 13707,'0'0'1984,"0"0"-983,0 0-777,0 0-152,0 0-72,0 0 0,156 0-857,-108 6-3904</inkml:trace>
  <inkml:trace contextRef="#ctx0" brushRef="#br1" timeOffset="-80633.707">8180 8187 10682,'0'0'6802,"0"0"-5994,0 0-808,0 0-880,0 0-1297,0 0-11042</inkml:trace>
  <inkml:trace contextRef="#ctx0" brushRef="#br1" timeOffset="-79076.815">29168 6621 11242,'0'0'1433,"0"0"-879,35 1-284,242 3 917,455-29-91,914 49-549,-1040-18-803,-586-6 261,-1-1 1,1 0 0,0-2 0,-1 0-1,0-1 1,0-1 0,0-1-1,0 0 1,-1-2 0,0 0-1,8-6-5,-8-35-296,-21 28-1444</inkml:trace>
  <inkml:trace contextRef="#ctx0" brushRef="#br1" timeOffset="-78232.341">29257 6674 7042,'0'0'2436,"0"0"-1000,0 0-123,0 0-85,0 0-232,0 0-457,-11-3-299,-112-4 531,61 27-673,-1-3-1,0-3 1,-2-3 0,1-3 0,-1-2 0,-4-4-98,-506 4-1379,590-6-1467</inkml:trace>
  <inkml:trace contextRef="#ctx0" brushRef="#br1" timeOffset="-77936.376">28094 6761 12947,'0'0'1880,"0"0"-1440,0 0-280,0 0 8,35 189 96,-14-110-40,-3 14-40,-4 7 81,-5-2-41,-3-10-136,-3-14-80,0-18-8,-3-14-32,0-16-1049,0-18-3392</inkml:trace>
  <inkml:trace contextRef="#ctx0" brushRef="#br1" timeOffset="-77610.786">28082 7381 9514,'0'0'990,"30"-4"-730,329-16 1113,-32 23 456,514-15-438,62-34-1330,-592 50-29,-114 3-34,0-9 0,-1-8 1,176-34 1,106-67 64,-230 100-2934,-186 8 361</inkml:trace>
  <inkml:trace contextRef="#ctx0" brushRef="#br1" timeOffset="-77345.768">32397 6666 12363,'0'0'2160,"0"0"-1232,0 0 137,0 0-161,0 0-240,0 0-272,0 0-288,21-8 168,-18 80 392,0 18-224,-3 8-296,3 0-144,0-14-144,-3-12-144,0-6-472,-15-21-664,-17-18-3201</inkml:trace>
  <inkml:trace contextRef="#ctx0" brushRef="#br1" timeOffset="-76660.739">28989 6719 10242,'0'0'3025,"0"0"-2033,0 0 224,0 0 113,0 0-601,0 0-232,0 0 16,41 172-240,-26-92-72,-3-1-120,-4 1-80,1-12-224,3 1-304,-3-21-664,3-19-2905</inkml:trace>
  <inkml:trace contextRef="#ctx0" brushRef="#br1" timeOffset="-76376.984">30263 6687 13635,'0'0'2640,"0"0"-1599,0 0-569,0 0 296,0 0-208,0 0-408,0 0-32,-32 149 80,32-73-80,0 4-72,0-9-40,0-4-8,9-12-264,26-18-696,0-13-1136,-2-21-6042</inkml:trace>
  <inkml:trace contextRef="#ctx0" brushRef="#br1" timeOffset="-76100.006">31594 6565 13947,'0'0'2432,"0"0"-1503,0 0 303,0 0-440,0 0-504,0 0-120,0 146-96,0-69 48,9 5-64,8 0-48,4 0-8,8 8-512,-8-21-1136,-9-18-9987</inkml:trace>
  <inkml:trace contextRef="#ctx0" brushRef="#br1" timeOffset="-74815.062">106 3612 13051,'0'0'1425,"0"0"-822,0 0-448,0 0-130,27-27-7,-24 23-17,35-35 20,2 1 1,2 1 0,1 3-1,2 1 1,7-1-22,-32 22-1,25-21 14,2 3 1,1 1 0,1 3-1,1 2 1,1 2 0,1 2-1,1 2 1,1 3-1,0 3 1,0 1 0,2 3-1,-1 3 1,46 1-14,-82 7-1,1 0 0,-1 2 0,0 0 0,0 1 0,-1 1 0,0 1 0,0 1 0,-1 0 0,0 1 0,0 1 0,-1 0 0,-1 2 0,0 0 0,-1 0 0,1 2 1,182 249 465,-66-76-52,-96-147-337,1-1 0,2-2-1,2-2 1,2-1 0,1-2 0,1-3 0,2-1 0,0-2 0,2-2 0,11 2-76,-27-14-34,-1-2 0,2 0 0,-1-2 0,2-2 0,-1-1 1,0-1-1,1-2 0,0-2 0,0-1 0,0-1 0,0-2 1,-1-1-1,1-2 0,-1-1 0,-1-2 0,19-7 34,67-40-2280,-28 0-3488</inkml:trace>
  <inkml:trace contextRef="#ctx0" brushRef="#br1" timeOffset="-74345.27">0 5042 11682,'0'0'1505,"0"0"-677,0 0 566,0 0 187,0 0-548,0 0-585,12-34-230,-2 4-175,-3 5-15,2-1 1,0 1-1,2 1 0,1-1 0,1 2 0,1 0 0,1 1 0,7-8-28,17-12 3,2 1-1,2 3 1,1 1 0,2 2-1,2 2 1,1 3-1,1 1 1,1 3-1,2 2 1,9-1-3,-35 13-19,0 1-1,0 2 1,1 0 0,1 2 0,-1 1 0,1 1 0,0 2-1,0 0 1,1 2 0,-1 2 0,0 0 0,0 2 0,0 2-1,0 0 1,-1 2 0,0 0 0,0 3 0,-1 0 0,14 8 19,1 9-19,-3 1 0,0 3 0,-2 1 0,-1 1 0,-1 3 0,-2 0 0,-2 2 1,23 38 18,-13-22-1,1-1 0,4-2 0,1-3 0,19 14 1,-34-38-1,1-2 0,2-1 0,0-1 1,1-2-1,1-2 0,0-1 0,1-2 0,1-1 0,0-3 0,1-1 1,-1-1-1,1-3 0,1-1 0,32-2 1,6-2-3,0-4 1,0-3-1,0-4 1,-2-3-1,1-3 1,-2-4-1,-1-2 1,-1-5-1,4-5 3,78-63-788,-74 17-2481,-34 19-3189</inkml:trace>
  <inkml:trace contextRef="#ctx0" brushRef="#br1" timeOffset="-73831.265">2805 3095 12547,'0'0'2139,"0"0"-659,0 0-812,-5 24-352,1-5-243,1 0-1,1 0 0,0 0 1,2 1-1,0-1 1,1 0-1,1 0 0,0 1 1,2-1-1,0-1 0,5 11-71,8 30 66,4-1 1,1-1 0,4-2 0,1 0-1,3-1 1,2-2 0,3-1 0,2-2 0,1-2-1,3-1 1,2-2 0,27 20-68,-19-29-142,3-2 1,0-2-1,2-3 1,2-2-1,0-2 0,28 5 142,-74-25-32,-6-4 22,-1 0 0,0 1 0,1 0 1,-1 0-1,0 0 0,0 1 0,0 0 0,0 0 0,0 0 1,0 0-1,-1 1 0,1 0 0,-1 0 0,1 0 1,-1 0-1,0 1 0,-1-1 0,1 1 0,0 0 1,-1 1-1,0-1 0,0 0 0,0 1 0,-1 0 0,1-1 1,-1 1-1,0 0 0,-1 0 0,1 1 0,-1-1 1,0 0-1,0 0 0,-1 1 0,0-1 0,1 2 10,-5 7 30,1-1 0,-2 1 0,0-1 0,0 1 0,-1-1 0,-1-1 0,0 1 0,-1-1 0,0-1 0,-1 1 0,-8 8-30,0 1 41,-233 285 725,-49 26-766,90-102 1555,161-163-1566,64-66-3455,9-21-4393</inkml:trace>
  <inkml:trace contextRef="#ctx0" brushRef="#br1" timeOffset="-72970.988">212 1665 11506,'0'0'2257,"0"0"-557,0 0-545,0 0-179,0 0-338,0 0-394,-8 11-172,2-2-68,1-1 1,0 1-1,1 0 0,0 0 1,0 0-1,1 1 0,0-1 0,1 1 1,0 0-1,0-1 0,1 1 1,0 0-1,1 9-4,-2 9 2,0 0 0,2 1 0,1-1 1,2 0-1,0 0 0,2 0 0,1 0 0,2 0 0,0-1 0,2-1 0,1 1 1,1-2-1,1 1 0,1-2 0,3 3-2,-11-21-20,0-1 0,1 0 0,0 0 0,1 0-1,-1-1 1,1 0 0,-1 0 0,1-1 0,0 0 0,1-1 0,-1 0 0,0 0 0,1 0 0,-1-1-1,1 0 1,-1-1 0,1 0 0,-1 0 0,1-1 0,-1 0 0,1-1 0,-1 0 0,0 0 0,1-1-1,-1 0 1,-1 0 0,1-1 0,0 1 0,-1-2 0,0 1 0,0-1 0,0-1 0,0 1 0,-1-1-1,0 0 1,0 0 0,-1-1 0,1 0 0,-2 0 0,1 0 0,1-3 20,40-100-138,-47 127 91,0 1 0,1 0 0,1 0 0,1-1 0,0 1 0,2 0 0,0-1 0,0 0 0,2 0 0,0 0 0,1-1 0,1 0 0,0 0 0,1-1 0,1 0 0,0-1 0,1 1 0,1-2 0,0 0 0,7 5 47,-17-15 10,0-1-1,0 1 1,1-1-1,0 0 1,-1 0-1,1 0 1,0 0 0,0-1-1,0 1 1,0-1-1,0 1 1,0-1-1,0 0 1,0 0-1,1-1 1,-1 1-1,0-1 1,1 1 0,-1-1-1,0 0 1,1 0-1,-1-1 1,0 1-1,1-1 1,-1 1-1,0-1 1,0 0-1,0 0 1,1-1-1,-1 1 1,0-1 0,-1 1-1,1-1 1,0 0-1,0 0 1,-1 0-1,1-1 1,-1 1-1,2-3-9,4-24 272,-1 0 0,-1 0 0,-2 0 0,-1-1 0,-1 0 0,-2 0 0,-1 1-1,-3-21-271,2 28 126,1-3-51,-2-1 0,-1 1 1,-1-1-1,-1 1 0,-1 1 0,-1-1 1,-9-15-76,-9 7-539,8 34-4669,6 6-7915</inkml:trace>
  <inkml:trace contextRef="#ctx0" brushRef="#br1" timeOffset="-58247.579">3123 232 7298,'0'0'2071,"0"0"-866,0 0-427,0 0 25,0 0 137,-1-4-52,-19 178 1395,-30 297-1972,50-465-310,-1 0 0,1-1 0,0 1 0,0-1-1,0 1 1,1-1 0,0 1 0,0-1 0,1 1 0,-1-1 0,1 1 0,0-1 0,1 0 0,-1 0 0,1 0-1,0-1 1,0 1 0,1-1 0,-1 1 0,1-1 0,0 0 0,0 0 0,0-1 0,1 1 0,-1-1 0,1 0 0,0 0-1,0 0 1,0-1 0,0 0 0,0 0 0,0 0 0,1-1 0,-1 1 0,1-1 0,-1-1 0,1 1 0,2-1-1,22-1-70,0-2 0,0-1 0,0-2 1,0-1-1,-1-1 0,0-1 1,0-2-1,-1-1 0,-1-1 1,0-1-1,-1-1 0,0-2 0,-2 0 1,18-17 69,-22 21-241,34-27-1675,-22 9-2113</inkml:trace>
  <inkml:trace contextRef="#ctx0" brushRef="#br1" timeOffset="-58041.899">2999 645 10114,'0'0'1496,"0"0"-1175,0 0-321,0 0 320,0 0 472,195-5 0,-119 5-408,1 0-224,-1 0-80,-5 0-80,-9-8-864,-15-13-1465,-24-3-3992</inkml:trace>
  <inkml:trace contextRef="#ctx0" brushRef="#br1" timeOffset="-57856.122">3026 266 11498,'0'0'1593,"0"0"-1281,0 0-296,0 0 88,185-45 312,-105 32-120,5 0-184,24 5-112,-21 3-840,-23 2-3385</inkml:trace>
  <inkml:trace contextRef="#ctx0" brushRef="#br1" timeOffset="-57545.297">3718 510 11122,'0'0'1849,"0"0"-1337,0 0-456,0 0 64,0 0 88,111 175 0,-55-101-8,3-2-120,0-1-64,-6-10-16,0-8-8,-12-19-816,-17-15-1793</inkml:trace>
  <inkml:trace contextRef="#ctx0" brushRef="#br1" timeOffset="-57296.156">3735 1066 10626,'0'0'2129,"0"0"-1521,0 0-480,0 0 536,0 0 416,174-140-352,-92 68-456,10-7-103,2 2-169,9-5-785,-24 21-1439,-29 19-5658</inkml:trace>
  <inkml:trace contextRef="#ctx0" brushRef="#br1" timeOffset="-56391.328">4692 576 10778,'0'0'1306,"0"0"-595,0 0 48,0 0 205,0 0-117,-27-7-383,-86-21-274,110 28-183,0-1-1,0 0 1,0 1-1,0 0 0,0 0 1,0 0-1,0 0 1,0 0-1,0 0 0,0 1 1,0-1-1,1 1 1,-1 0-1,0 0 1,0 0-1,1 0 0,-1 1 1,0-1-1,1 1 1,-1-1-1,1 1 0,0 0 1,-1 0-1,1 0 1,0 0-1,0 0 0,1 1 1,-1-1-1,-1 3-6,-5 5 20,-2 2-16,0 1 0,0 1 0,1-1 1,1 1-1,0 1 0,1 0 0,1 0 0,0 0 1,1 1-1,1-1 0,0 1 0,1 0 0,1 0 0,0 8-4,2-21-14,0 0-1,0-1 0,1 1 1,-1-1-1,0 1 0,1-1 1,0 1-1,0-1 0,0 1 1,0-1-1,0 0 0,0 0 0,0 1 1,1-1-1,-1 0 0,1 0 1,0 0-1,-1 0 0,1-1 1,0 1-1,0 0 0,0-1 1,0 1-1,1-1 0,-1 0 1,0 0-1,0 0 0,1 0 0,-1 0 1,1 0-1,-1-1 0,1 1 1,-1-1-1,1 1 0,-1-1 1,1 0-1,0 0 0,-1 0 1,1-1-1,-1 1 0,1-1 0,2 0 15,103-41-1102,-82 18 833,-1-1 0,-1-2 0,-1 0 0,-1-2 0,-2 0 0,-1-2 0,4-10 269,-22 40 216,-1 1 253,3 33 195,24 92-282,-23-124-405,-1 1 0,1-1-1,0 0 1,0-1-1,0 1 1,0 0 0,-1-1-1,1 0 1,0 0-1,0 0 1,0-1 0,0 1-1,0-1 1,0 0-1,0 0 1,-1 0 0,1-1-1,0 1 1,-1-1-1,1 0 1,-1 0 0,0 0-1,0-1 1,0 1-1,0-1 1,0 1 0,0-1-1,0 0 1,-1 0-1,0 0 1,2-3 23,27-26-348,-22 21 261,0 0 0,1 1 0,0 0 0,0 1 0,1 0 0,0 1 0,1 0 0,0 1 0,0 0 0,11-4 87,-21 13 28,1-1-1,-1 1 0,1 0 1,-1 0-1,0 0 0,1 0 1,-1 1-1,0-1 0,-1 1 1,1-1-1,0 1 0,-1 0 1,1-1-1,-1 1 0,0 0 1,0 0-1,0 0 0,0 0 1,-1 0-1,1 0 0,-1 0 1,0 0-1,0 1 0,0-1 1,0 0-1,0 0 0,-1 0 1,1 0-1,-1 0 0,0 0 1,0 0-1,0 0-27,1 15 32,-2 148 884,2-165-1189,1-6-284,11-22 322,1 1 0,1 1 1,2 0-1,0 0 1,2 2-1,0 0 1,1 1-1,5-3 235,13-1 514,-37 59 1175,0 161-1010,33-194-1191,99-101-516,-122 93 992,1 1-1,-1 1 1,1 0 0,1 0 0,-1 1-1,1 1 1,0 0 0,0 0 0,1 1-1,-1 1 1,0 0 0,10 0 36,-19 3 12,-1 1 1,0 0-1,0 0 0,0 0 0,0 0 1,0 0-1,-1 1 0,1-1 0,-1 0 1,1 1-1,-1-1 0,0 1 0,0 0 1,0-1-1,0 1 0,0 0 0,-1 0 1,1-1-1,-1 1 0,0 0 0,0 0 1,0 0-1,0 0 0,0-1 1,-1 1-1,1 0 0,-1 0 0,0-1 1,0 1-1,0 0-12,0 15 79,-34 148-1400,14-124-1599</inkml:trace>
  <inkml:trace contextRef="#ctx0" brushRef="#br1" timeOffset="-56143.772">5840 611 12683,'0'0'1856,"0"0"-1320,0 0-288,-68 209 104,59-114-120,6 17-56,0 2-120,0-1-48,0-9 32,1-17-40,2-23-496,0-25-1200,0-23-3313</inkml:trace>
  <inkml:trace contextRef="#ctx0" brushRef="#br1" timeOffset="-55865.438">5828 613 7962,'0'0'1099,"0"0"-501,26-3 321,91-9 370,-101 11-1139,1 1 0,-1 1 1,1 1-1,-1 0 0,0 1 1,0 1-1,0 0 0,0 1 1,-1 1-1,1 0 0,-2 1 1,1 1-1,-1 0 0,0 1 1,0 1-1,-1 0 0,-1 1 1,0 0-1,8 9-150,-17-17 30,0-1 0,1 1 0,-1-1 0,-1 1 0,1 0 0,0 0 0,-1 1 0,1-1 0,-1 0 0,0 1 0,0 0 0,-1-1 0,1 1 0,-1 0 0,1 0 0,-1 0 0,0 0 0,-1 0 0,1 0 0,-1 0 0,0 0 0,0 0 0,0 0 0,0 0 0,-1 0 0,1 0 0,-1 0 0,0 0 0,-1 0 0,1 0 0,-1-1 0,1 1 0,-1 0 0,0-1 0,0 1 0,-2 0-30,-22 17 106,-1-2 1,0 0-1,-2-2 0,0-1 0,-1-2 0,-1 0 0,0-2 0,-1-2 0,-6 1-106,-101 17 206,138-28-217,-1 0 0,1 0 0,-1 0 0,1 0 0,-1 0 0,0 0 0,1-1 0,-1 1 0,1-1 0,-1 1 0,1-1 0,0 1 0,-1-1 0,1 0 0,0 0 0,-1 0 0,1 0 0,0 0 0,0 0 0,0 0 0,-1 0 0,1 0 0,0 0 0,1-1 0,-1 1 0,0 0 0,0-1 0,1 1 0,-1-1 0,0 1 0,1 0 0,0-1 0,-1 0 1,1 1-1,0-1 0,0 1 0,-1-1 0,1 1 0,1-1 0,-1 1 0,0-1 0,0 0 0,0 1 0,1-1 0,-1 1 0,1-2 11,26-81-3495,11 4-4308</inkml:trace>
  <inkml:trace contextRef="#ctx0" brushRef="#br1" timeOffset="-55614.282">6531 163 984,'0'0'12419,"0"0"-10467,0 0-1240,0 0-432,0 0-87,0 0 55,0 148-16,6-73-80,3 7-24,0 2-72,3-1-56,-3 7-56,-1-24-865,-5-21-3103</inkml:trace>
  <inkml:trace contextRef="#ctx0" brushRef="#br1" timeOffset="-55270.796">6699 658 13123,'0'0'1787,"0"0"-1210,0 0-434,26 1-23,166 3 8,-177-5-211,0 0 1,1-1-1,-1-1 1,-1 0-1,1-1 1,0 0-1,-1-1 0,0-1 1,0 0-1,-1-1 1,1-1-1,9-8 83,-20 14-32,-1 0 0,1-1-1,-1 1 1,0-1 0,0 0 0,0 1-1,0-1 1,0 0 0,-1 0 0,1-1-1,-1 1 1,0 0 0,0 0-1,0-1 1,0 1 0,-1 0 0,0-1-1,1 1 1,-1-1 0,0 1 0,0-1-1,-1 1 1,1-1 0,-1 1 0,0 0-1,0-1 1,0 1 0,0 0 0,0 0-1,-1 0 1,1 0 0,-1 0-1,0 0 1,0 0 0,0 0 0,-1 1-1,1-1 1,0 1 0,-1 0 0,0-1-1,1 1 1,-1 0 0,0 1 0,0-1-1,0 0 1,0 1 0,-1 0 0,1 0-1,0 0 1,0 0 0,-1 0-1,0 0 33,-3-2 64,-1-1 0,0 1 0,0 1 0,0-1-1,0 2 1,0-1 0,0 1 0,-1 0-1,1 0 1,0 1 0,-1 0 0,1 1-1,-1 0 1,1 0 0,0 1 0,0 0-1,0 0 1,0 1 0,0 0 0,0 1 0,1-1-1,-1 2 1,1-1 0,0 1 0,1 0-1,-1 0 1,1 1 0,0-1 0,0 1-1,1 1 1,-1-1 0,-2 7-64,3 0 35,0 0-1,1 1 1,1 0 0,0 0 0,1 0-1,0 0 1,2 1 0,-1-1-1,2 0 1,0 0 0,0 1 0,2-1-1,-1 0 1,2 0 0,0-1-1,1 1 1,0-1 0,1 0 0,0 0-1,1 0 1,0-1 0,1 0 0,1-1-1,0 0 1,0 0 0,1-1-1,1 0 1,3 2-35,-4-6 13,1 0-1,0-1 1,0-1-1,0 0 1,1 0-1,-1-1 1,1-1-1,0 0 1,-1 0-1,1-1 1,0-1-1,0 0 1,0 0-1,8-2-12,-19 2-1,103-13-576,-8-23-1391</inkml:trace>
  <inkml:trace contextRef="#ctx0" brushRef="#br1" timeOffset="-54479.035">8398 240 7434,'0'0'5249,"0"0"-4153,0 0-592,0 0 232,0 0 192,0 0-479,0 0-305,0 71-40,0-7 8,0 8-32,0 4-72,0 4 40,-6-6-48,-18 27-432,6-22-873,-2-15-3072</inkml:trace>
  <inkml:trace contextRef="#ctx0" brushRef="#br1" timeOffset="-54231.15">8147 579 7210,'0'0'6225,"0"0"-5185,0 0-856,0 0 88,0 0 352,0 0-224,192 0-216,-110 0-184,33 5-656,-24-2-2256,-17 2-4298</inkml:trace>
  <inkml:trace contextRef="#ctx0" brushRef="#br1" timeOffset="-53965.479">8810 595 11242,'0'0'1523,"0"0"-725,0 0 47,0 0-58,0 0-363,-26 16-236,-79 53-145,102-68-42,1 1 1,-1 0-1,1-1 1,0 1-1,0 0 0,0 0 1,0 0-1,0 0 0,1 1 1,-1-1-1,1 0 1,-1 1-1,1-1 0,0 1 1,0 0-1,0-1 0,0 1 1,0 0-1,1-1 1,-1 1-1,1 0 0,0 0 1,-1 0-1,1-1 0,1 1 1,-1 0-1,1 2-1,0 8 12,-1-7-33,1 0-1,0 0 0,0 0 0,0-1 0,1 1 0,0 0 0,0-1 1,0 1-1,1-1 0,0 0 0,0 0 0,0 0 0,0 0 0,1-1 0,0 1 1,0-1-1,0 0 0,1 0 0,-1 0 0,1-1 0,0 1 0,0-1 1,0 0-1,0-1 0,1 1 0,-1-1 0,1 0 0,0-1 0,-1 1 1,1-1-1,0 0 0,0 0 0,0-1 22,9 2-122,0 0 0,0-1 0,0 0 0,0-1 0,0-1 0,0-1 0,0 0 0,0-1 0,0 0 0,-1-1 0,0-1 0,13-6 122,49-50-142,-74 60 182,-1 0 1,1 0 0,-1 0 0,0-1 0,1 1 0,-1 0 0,0-1-1,0 1 1,0-1 0,0 1 0,0-1 0,0 0 0,0 1-1,-1-1 1,1 0 0,0 0 0,-1 0 0,0 1 0,1-1-1,-1 0 1,0 0 0,0 0 0,0 0 0,0 0 0,0 1-1,-1-1 1,1 0 0,0 0 0,-1 0 0,0 1 0,1-1-1,-1 0 1,0 1 0,0-1 0,0 0 0,0 1 0,0-1-1,0 1 1,0-1 0,-1 1 0,1 0 0,0 0 0,-1-1-1,1 1 1,-1 0 0,1 0 0,-1 0 0,0 1 0,-1-2-41,-126-29 1155,40 28-4511,87 3-2246</inkml:trace>
  <inkml:trace contextRef="#ctx0" brushRef="#br1" timeOffset="-53494.448">9504 680 12203,'0'0'1471,"0"0"-901,0 0-175,-30-5 167,-98-15-38,123 18-508,1 1 0,-1-1 1,0 1-1,0-1 0,1 1 1,-1 1-1,0-1 0,0 1 1,0 0-1,0 0 0,0 0 1,0 1-1,0 0 1,1-1-1,-1 2 0,0-1 1,0 1-1,1-1 0,-1 1 1,1 1-1,0-1 0,-1 0 1,1 1-1,0 0 0,0 0 1,1 0-1,-1 1 0,1-1 1,0 1-1,-1 0 0,2 0 1,-1 0-1,0 0 0,1 1 1,0-1-1,0 1 0,0-1 1,0 1-1,1 0 0,0-1 1,0 1-1,0 0 0,0 4-15,-1-5-17,0 1 1,0 1 0,1-1 0,-1 0 0,1 0 0,1 0 0,-1 1 0,0-1 0,1 1 0,0-1 0,1 0 0,-1 1 0,1-1 0,0 0 0,0 0 0,1 1 0,-1-1-1,1 0 1,0 0 0,1 0 0,-1-1 0,1 1 0,0-1 0,0 1 0,0-1 0,1 0 0,0 0 0,-1 0 0,2-1 0,-1 1 0,0-1 0,0 0 0,1 0 0,0-1 0,-1 1-1,1-1 1,0 0 0,5 1 15,-2-2-95,-1 0-1,1 0 1,-1-1-1,1-1 1,-1 1 0,1-1-1,-1 0 1,1-1-1,-1 0 1,0 0-1,0 0 1,0-1-1,0 0 1,0 0-1,0-1 1,-1 0-1,0 0 1,0-1-1,0 0 1,0 0-1,-1 0 1,0 0-1,0-1 1,0 0-1,0 0 96,90-173-591,-71 114 551,-2-2 0,-3 0 0,-3-1 0,-3-1 0,-3 0 0,-3-1 0,-3-24 40,-2 91 80,-1 0-1,0 0 0,0 0 1,-1 0-1,1 0 0,-1 0 0,1 0 1,-1-1-1,0 1 0,0 0 1,0 0-1,-1 0 0,1 0 0,-1 0 1,0 0-1,0 0 0,0 0 1,0 0-1,0 0 0,-1 0 1,1 0-1,-1 0 0,0 1 0,0-1 1,0 1-1,0 0 0,0-1 1,0 1-1,-1 0 0,1 0 0,-1 0 1,1 1-1,-1-1 0,0 0 1,0 1-1,0 0 0,0 0 1,0 0-1,0 0 0,0 0 0,0 1 1,0-1-1,0 1 0,0 0 1,0 0-1,-1 0 0,1 0 0,-1 1-78,-4 5 44,-1 2 0,1-1 1,0 1-1,1 0 1,0 1-1,0 0 0,1 0 1,0 0-1,1 1 1,-1 0-1,2 0 0,0 0 1,0 0-1,1 1 1,0 0-1,1 0 0,0 0 1,0 0-1,2 0 1,-1 0-1,1 0 0,1 7-45,-5 11 13,0 0 0,2 0 0,1 0 0,1 0 0,1 0 0,2 0 0,1 0 0,2-1-1,0 1 1,2-1 0,1 0 0,1-1 0,2 0 0,0-1 0,2 0 0,0-1 0,2-1-1,6 7-12,64 25-923,-18-42-4646,-31-13-5053</inkml:trace>
  <inkml:trace contextRef="#ctx0" brushRef="#br1" timeOffset="-53242.016">9854 441 10786,'0'0'2057,"0"0"-1049,0 0-224,0 0-288,0 0-352,0 0 64,0 0 16,39 159 104,-7-106-96,6-3-39,1-5-97,5-10-16,-3-11-80,3-14-96,6-10-817,-15-23-1319,-5-12-3905</inkml:trace>
  <inkml:trace contextRef="#ctx0" brushRef="#br1" timeOffset="-52966.45">10269 619 9858,'0'0'2317,"0"0"-742,0 0-223,0 0-351,0 0-326,0 0-248,-28-11-182,-87-34-113,106 41-135,1 0 0,-1 1 0,0 0 0,0 0 0,0 1 0,-1 1 0,1-1 0,0 2-1,-1-1 1,1 1 0,0 0 0,-1 1 0,1 0 0,0 1 0,-2 0 3,7-1-2,0 0 1,1 0-1,-1 0 0,0 0 1,0 1-1,1-1 1,-1 1-1,1 0 0,-1 0 1,1 0-1,0 1 1,0-1-1,0 1 0,0 0 1,1 0-1,-1 0 1,1 0-1,-1 0 0,1 0 1,0 1-1,0-1 1,1 1-1,-1-1 0,1 1 1,-1 0-1,1-1 1,1 1-1,-1 0 0,0 0 1,1 0-1,0 0 1,0 0-1,0 0 0,0 0 1,1 0-1,0 2 2,54 135 67,-51-134-74,0 0-1,1 0 1,-1 0 0,1 0-1,0-1 1,1 0-1,0 0 1,0 0 0,0-1-1,0 0 1,1 0-1,0-1 1,0 1 0,0-2-1,1 1 1,-1-1 0,1 0-1,0 0 1,0-1-1,0 0 1,0-1 0,0 0-1,0 0 1,0 0 0,1-1-1,-1 0 1,0-1-1,4-1 8,36-30-1056,-3-16-1455</inkml:trace>
  <inkml:trace contextRef="#ctx0" brushRef="#br1" timeOffset="-52470.456">10172 521 5841,'0'0'2385,"0"0"-946,0 0-260,0 0-339,0 0-252,0 0-125,0-12-71,0-34 21,0 46-374,0 1 0,0-1-1,0 1 1,-1-1 0,1 1-1,0-1 1,-1 1 0,1-1-1,0 0 1,-1 1 0,1-1 0,0 0-1,-1 1 1,1-1 0,-1 0-1,1 1 1,-1-1 0,1 0-1,-1 0 1,1 1 0,-1-1 0,1 0-1,-1 0 1,1 0 0,-1 0-1,1 0 1,-1 0 0,1 0-1,-1 0 1,1 0 0,-1 0 0,1 0-1,-1 0 1,1 0 0,-1 0-1,1-1 1,-1 1 0,1 0-1,-1 0 1,1 0 0,-1-1-1,1 1 1,-1 0 0,1-1 0,0 1-1,-1 0 1,1-1 0,0 1-1,-1-1 1,1 1 0,0 0-1,-1-1 1,1 1 0,0-1 0,0 1-1,-1-1 1,1 1 0,0-1-1,0 1 1,0-1 0,0 1-1,0-1 1,0 0-39,47 133 8,-26-91 0,-21-40-9,6 17-15,0 0 0,2 0 0,0-1 0,1 0 0,0 0 0,1-1 0,1-1 0,1 1 0,0-2 0,1 0 0,0 0 1,1-1-1,1-1 0,0 0 0,1-1 0,0-1 0,0 0 0,1-1 0,15 5 16,16-9-1663</inkml:trace>
  <inkml:trace contextRef="#ctx0" brushRef="#br1" timeOffset="-52175.806">10581 460 10778,'0'0'4217,"0"0"-3465,0 0-560,0 0 697,0 0-289,68 151-152,-47-88-232,2 4-136,1-9-80,2-11-344,10-23-544,-4-13-1385,-8-11-3176</inkml:trace>
  <inkml:trace contextRef="#ctx0" brushRef="#br1" timeOffset="-51925.797">11014 447 12707,'0'0'2160,"0"0"-1128,-141 233 25,53-77-89,-21 29-208,3-13-368,17-28-184,19-44-48,11-23 0,-3 8-24,3 0-136,3-9-8,24-23-480,32-50-720,6-3-2761,23-24-5865</inkml:trace>
  <inkml:trace contextRef="#ctx0" brushRef="#br1" timeOffset="-51679.957">11356 804 14459,'0'0'4193,"0"0"-3513,0 0-512,0 0-168,0 0-344,0 0-1024,0 0-5482</inkml:trace>
  <inkml:trace contextRef="#ctx0" brushRef="#br0" timeOffset="-29286.701">17663 314 6673,'0'0'1314,"0"0"-773,0 0-350,0 0 45,0 0 472,-8 0 415,-11 0-454,6-1-418,0 0 0,0 1-1,0 1 1,0 0 0,0 1-1,0 0 1,0 1 0,0 1-1,1 0 1,-1 0-1,1 1 1,-4 3-251,-381 303 63,352-274 21,1 1-1,2 3 1,2 2 0,2 1 0,-5 11-84,30-37 25,1 0 1,2 0 0,0 1 0,0 1-1,2-1 1,1 1 0,0 1-1,1 0 1,1 0 0,2 0-1,0 0 1,1 0 0,0 1-1,2-1 1,2 16-26,0-24 1,1 0 0,0-1 0,1 0 0,0 1 0,1-1 0,1-1 0,0 1 0,0-1 0,1 0 0,0 0 0,1-1 0,0 0 0,1 0 0,0-1 0,1 0-1,-1-1 1,2 0 0,8 6-1,214 106 1,-212-112 0,282 127-367,-414-91 289,69-29 93,1 2 0,1 1 0,1 2 0,1 2 0,0 2 0,2 1 0,1 2 1,1 1-1,2 2 0,0 1 0,2 1 0,2 2 0,1 0 0,2 2 0,1 2 0,-18 36-16,36-61-3,1-1-1,1 1 0,0 0 0,0 1 1,1-1-1,1 0 0,0 1 1,1 0-1,0-1 0,1 1 1,1 0-1,0-1 0,1 1 0,0-1 1,1 1-1,1-1 0,0 0 1,1 0-1,0-1 0,1 1 1,0-1-1,8 11 4,22 15-1,1-2 1,1-1-1,2-3 1,2 0-1,1-3 1,1-2-1,1-1 1,1-3-1,21 7 1,50 30 5,-115-60-3,-1 0 0,1 0 1,0 0-1,-1 0 0,1 0 0,0 1 0,-1-1 1,1 1-1,-1-1 0,1 1 0,-1 0 1,1-1-1,-1 1 0,1 0 0,-1 0 0,0 0 1,0 0-1,1 0 0,-1 1 0,0-1 1,0 0-1,0 0 0,0 1 0,0-1 0,0 1 1,-1-1-1,1 1 0,0-1 0,-1 1 1,1-1-1,-1 1 0,0-1 0,1 1 0,-1 0 1,0-1-1,0 1 0,0 0 0,0-1 1,0 1-1,-1 0 0,1-1 0,0 1 0,-1-1 1,1 1-1,-1-1 0,1 1 0,-1 0 1,0-1-1,0 0 0,0 1 0,0-1 0,0 0 1,0 1-1,0-1 0,0 0 0,0 0 1,-1 0-1,1 0 0,0 0 0,-1 0 0,1 0 1,-1-1-1,0 1-2,-180 100 99,144-87-98,2 3 0,0 1 1,1 1-1,1 2 0,1 2 1,1 1-1,1 1 0,1 1 1,1 2-1,2 1 0,1 2 1,1 0-1,1 2 0,-5 12-1,22-23-5,1 0 0,1 0 0,1 1 0,1 0 0,1 0-1,1 0 1,1-1 0,1 1 0,1 0 0,1 0 0,1 0-1,1-1 1,1 0 0,1 0 0,1 0 0,0-1 0,2 0 0,1-1-1,0 0 1,1 0 0,2-1 0,1 1 5,321 631 41,-320-616-73,1 0 0,2-2-1,2-1 1,1 0-1,1-1 1,2-2 0,1 0-1,1-2 1,1-1 0,1-1-1,21 12 33,-46-34-3,-3-3 2,0-1 0,-1 1-1,1 0 1,0 0 0,0 0 0,0 0 0,0 0 0,0 0 0,-1 0-1,1 1 1,0-1 0,0 0 0,0 0 0,-1 1 0,1-1 0,0 0-1,0 1 1,-1-1 0,1 1 0,0-1 0,-1 1 0,1-1 0,0 1-1,-1-1 1,1 1 0,-1 0 0,1-1 0,-1 1 0,1 0 0,-1-1-1,0 1 1,1 0 0,-1 0 0,0 0 0,1-1 0,-1 1-1,0 0 1,0 0 0,0 0 0,0-1 0,0 1 0,0 0 0,0 0-1,0 0 1,0 0 0,0-1 0,0 1 0,-1 0 0,1 0 0,0 0-1,-1-1 1,1 1 0,-1 1 1,-76 14 109,1 4-1,0 3 1,2 4-1,1 3 1,1 2-1,1 4 0,3 4 1,1 1-1,-57 49-108,84-58 69,1 1-1,2 2 1,1 1-1,2 2 1,1 2-1,3 1 1,1 1-1,2 2 1,2 0-1,2 2 0,2 0 1,2 2-1,2 0 1,2 1-1,-2 22-68,2 9 7,3 0 0,4 2-1,3-1 1,4 1 0,7 60-7,-2-118-2,1 0 1,1 0-1,1 0 1,1-1-1,0 0 1,2-1-1,1 0 1,1 0-1,1-1 1,0-1-1,2 0 1,0-1-1,1 0 1,1-2-1,1 0 1,16 13 1,35 28-2,2-2 0,3-3 1,2-4-1,2-3 0,2-4 1,2-3-1,1-3 1,2-5-1,67 16 2,-98-37-43,1-2 0,-1-3 1,1-2-1,-1-2 0,13-4 43,-11 2-14,305-9-105,-316 16 116,0 2 0,-1 1-1,0 3 1,-1 1 0,-1 2-1,0 3 1,-1 0 0,0 3-1,-2 2 1,12 9 3,68 34-12,-18-18 16,1-3 0,2-6 0,2-4 1,1-4-1,1-6 0,2-4 0,0-4 0,1-6 0,0-4 1,0-6-1,1-4 0,-1-5 0,-1-5 0,0-4 1,5-7-5,8-7-153,-1-5 1,-2-5-1,-2-5 1,-3-6-1,-1-4 1,-3-6-1,-3-4 1,-3-4-1,20-24 153,-91 68-215,-2-2 0,-1-1-1,-1-1 1,-2-1 0,-1-2 0,-1-1 0,-2-1-1,-1-1 1,-2-1 0,10-27 215,-29 61 75,1 0 0,-1 0 0,0 0 1,-1 0-1,1-1 0,0 1 0,-1 0 1,0-1-1,0 1 0,0-1 0,0 0 1,-1 1-1,1-1 0,-1 1 0,0-1 0,0 0 1,0 1-1,-1-1 0,1 0 0,-1 1 1,0-1-1,0 1 0,0-1 0,0 1 0,-1-1 1,1 1-1,-1 0 0,0 0 0,0 0 1,0 0-1,-1 0 0,1 0 0,0 0 1,-1 1-1,0-1 0,0 1 0,0 0 0,0 0 1,0 0-1,0 0 0,0 1 0,-1-1 1,1 1-1,-1-1 0,1 1 0,-1 1 0,1-1 1,-1 0-1,-1 1-75,5 0 16,1 1 0,-1-1 0,1 1 1,-1-1-1,0 1 0,1-1 0,-1 1 0,0-1 0,1 1 1,-1 0-1,0-1 0,0 1 0,1-1 0,-1 1 0,0 0 0,0-1 1,0 1-1,0 0 0,0-1 0,0 1 0,0 0 0,0-1 1,0 1-1,0 0 0,-1-1 0,1 1 0,0-1 0,0 1 1,0 0-1,-1-1 0,1 1 0,0-1 0,-1 1 0,1-1 1,-1 1-1,1-1 0,0 1 0,-1-1 0,1 1 0,-1-1 1,0 1-1,1-1 0,-1 0 0,1 1 0,-1-1 0,1 0 0,-1 0 1,0 1-1,1-1 0,-1 0 0,0 0 0,1 0 0,-1 0 1,0 0-1,1 0 0,-1 0 0,0 0 0,1 0 0,-1 0 1,1 0-1,-1 0 0,0-1-16,47 40-114,11-4 81,1-4 0,1-1 0,2-4 0,0-2 0,2-2 0,1-4 0,0-2 1,1-3-1,0-3 0,10-2 33,-27-1-79,-1-1-1,1-3 1,0-2 0,0-3 0,-1-1 0,1-2-1,-1-3 1,0-1 0,-1-2 0,0-3 0,43-18 79,-36 7-174,-2-3 0,0-1 0,-2-3 0,-1-2 0,-2-2 0,-1-1 1,-2-3-1,-2-2 0,-1-1 0,5-13 174,-39 48 99,0 0 1,-1 0 0,0-1-1,0 0 1,-1 0-1,0 0 1,0-1 0,-1 1-1,-1-1 1,0 0 0,0 0-1,-1 0 1,0-3-100,32 12 249,116 70-238,-116-57-66,1-1 1,0-2 0,1-1 0,0-2-1,0-1 1,0-2 0,1-1-1,-1-2 1,1-1 0,-1-2-1,0-2 1,0-1 0,0-1-1,-1-2 1,21-9 54,-24 4 54,-1-1-1,0-2 1,-1 0 0,-1-2-1,-1-1 1,-1-2-1,0 0 1,-2-1 0,-1-2-1,-1-1 1,-1 0 0,-1-1-1,-1-2 1,-2 1 0,-1-2-1,-1-1 1,-1 0-1,-2 0 1,-1-1 0,-2-1-1,-1 0 1,-2 0 0,-1 0-1,-1-1 1,-2 0 0,-2 1-1,-2-25-53,-11 16 121,-2 1-1,-2 0 1,-1 1-1,-3 1 0,-1 1 1,-1 1-1,-2 1 1,-2 1-1,-1 1 1,-13-9-121,29 28 21,-101-124 75,-6 6 0,-5 4 0,-98-74-96,81 105 728,141 97-735,-1-1 0,1 1 0,0 0-1,0-1 1,0 1 0,0 0 0,0 0 0,0-1 0,0 1 0,1 0-1,-1-1 1,0 1 0,1 0 0,-1 0 0,1 0 0,-1-1 0,1 1-1,0 0 1,-1 0 0,1 0 0,0 0 0,0 0 0,0 0-1,0 0 1,0 0 0,0 1 0,0-1 0,0 0 0,0 0 0,0 1-1,0-1 1,1 1 0,-1-1 0,0 1 0,0-1 0,0 1 0,1 0-1,-1 0 1,0-1 0,1 1 0,-1 0 0,0 0 0,1 1-1,-1-1 1,0 0 0,0 0 0,1 0 0,-1 1 0,0-1 0,0 1-1,1-1 1,-1 1 0,0-1 0,0 1 0,0 0 0,0 0 0,1 0 6,3-1 25,60-5-24,0-4-1,-1-2 1,-1-3 0,39-14 0,-84 22 0,0 0 0,0-2 0,-1 0-1,-1 0 1,1-2 0,-1 0 0,-1-1 0,0-1 0,-1 0 0,0-1 0,0 0 0,-2-1 0,0 0 0,0-2 0,-1 1-1,-1-1 1,-1 0 0,4-10 0,2-21-2,-2 0 0,-1-1 0,-3-1 0,-2 1 0,-3-2 0,-1 1 0,-2 0 0,-5-24 2,4 15-22,1-50-43,2-14-301,-5 1 0,-5-1 0,-5 2 0,-24-98 366,32 208 73,1 0 1,-1 1-1,-1 0 0,0 0 0,0 0 0,-1 0 0,0 1 0,-1 0 1,1 1-1,-1-1 0,-1 1 0,0 0 0,0 1 0,0 0 0,0 0 1,-1 1-1,0 0 0,0 0 0,-1 1 0,1 1 0,-1-1 0,0 1 0,0 1 1,0 0-1,-4 0-73,33 3-4,0-1 0,-1 0 1,1-2-1,0 0 0,-1-1 0,1-1 1,-1 0-1,0-2 0,-1 0 1,1-1-1,-1-1 0,0 0 1,-1-1-1,0-1 0,0-1 0,-1 0 1,-1-1-1,0-1 0,0 0 1,-2 0-1,1-2 0,-2 1 0,0-2 1,0 1-1,-2-2 0,0 1 1,-1-1-1,0 0 0,-2-1 0,0 0 1,-1 0-1,2-14 4,3-23-25,-3 0 0,-2 0 0,-2 0 0,-3-1 0,-2 1 0,-3 0 0,-2 0 0,-3 0 0,-2 1 0,-2 0 0,-3 0 25,1 24 14,-1 1-1,-2 0 1,-1 1-1,0 2 1,-3 0-1,0 1 1,-1 1 0,-1 1-1,-2 1 1,0 2-1,-1 0 1,-1 2-1,0 2 1,-24-10-14,-609-295 277,561 266-236,47 24-54,-2 2-1,-1 3 1,0 2-1,-34-7 14,74 26-15,0 1 0,-1 1 0,0 0-1,0 1 1,1 1 0,-1 1 0,0 1 0,0 0 0,0 1 0,0 1-1,1 1 1,0 0 0,-1 1 0,2 1 0,-1 1 0,1 0-1,-14 9 16,-2 2-27,0 2 0,2 0 0,0 3-1,2 0 1,0 2 0,2 0 0,-19 25 27,44-49-166,32-214-202,-25 174 311,-2 0 1,-2-1-1,-1 1 0,-2-1 1,-2 1-1,-1 0 0,-2 0 0,-2 0 1,-2 1-1,-1 0 0,-1 1 1,-3 0-1,-1 1 0,-1 1 0,-6-5 57,9 17-1,-1 2 0,-2 0 0,0 0 0,-1 2 0,0 0 0,-2 1 0,0 1 1,-2 1-1,1 1 0,-2 0 0,0 2 0,0 1 0,-1 1 0,-1 1 0,-15-4 1,17 10 7,0 1 1,0 2 0,0 0-1,-1 1 1,1 2 0,0 0 0,0 1-1,0 2 1,0 0 0,1 1-1,0 2 1,0 0 0,1 1-1,0 1 1,0 1 0,1 1 0,1 1-1,0 1 1,1 0 0,0 1-1,1 1 1,-8 11-8,7-12-5,1 1-1,1 0 1,1 1-1,0 0 1,1 2 0,1 0-1,0 0 1,2 1-1,0 0 1,2 1-1,0 1 1,1-1 0,1 1-1,1 0 1,1 1-1,1 0 1,1 6 5,17 20 15,-11-72-15,-7 7-7,-1 0 1,0 0 0,-2 1 0,0-1 0,0 2-1,-1-1 1,-1 1 0,-1 0 0,0 1 0,0 0-1,-1 1 1,-1 0 0,0 0 0,-1 1 0,0 1-1,-1 1 1,0-1 0,0 2 0,-1 0 0,0 1-1,0 0 1,-1 2 0,-2-1 6,-27-10 42,-1 3 0,-1 1 0,0 3 0,0 2 0,0 1 0,-1 3 0,0 2 1,0 2-1,0 2 0,1 2 0,-15 5-42,23-3 13,0 2 1,2 1-1,-1 2 1,1 2-1,1 1 1,0 2-1,-8 7-13,27-28 52,-98-100 43,74 88-85,-2 1 0,1 3 0,-2 1 0,1 2 0,-1 2 0,-1 2 0,1 2 0,-1 1 0,-25 4-10,43-2 11,-229-3 81,1 11 0,0 11-1,-26 15-91,250-31 33,1 2-1,-1 2 1,1 0-1,1 2 1,0 1 0,0 1-1,1 2 1,0 1-1,2 1 1,-1 1-1,2 1 1,-20 18-33,41-32-5,0 0-1,1 1 1,0-1-1,0 1 1,0 0 0,0-1-1,1 1 1,-1 0-1,1 0 1,0 1 0,0-1-1,1 0 1,-1 1-1,1-1 1,0 1 0,0 0-1,1-1 1,-1 1-1,1 0 1,0-1 0,0 3 5,17-8-158,-17-11 164,0 0 0,0 0 0,-2-1 0,1 1 0,-1 0 0,-1 1 0,0-1 0,-1 0 0,-1 1 0,1 0 0,-2 0 0,1 0 0,-2 0 0,1 1 0,-1 0 0,-1 1 0,0-1 0,0 1 0,-1 1 0,0 0 0,0 0 0,-1 1 0,0 0 0,-4-2-6,-13-8-14,-2 0 1,1 2-1,-2 2 0,0 0 1,0 2-1,-1 1 1,-1 2-1,-27-4 14,31 6-17,-1 1 1,0 1-1,0 2 0,0 0 1,0 3-1,0 0 1,0 2-1,1 0 0,-1 3 1,1 0-1,0 2 0,0 0 1,1 3-1,0 0 1,-17 10 16,36-14-198,0-1 0,1 2 0,-1-1 0,1 1 0,1 0 0,-1 0 0,2 1 0,-1 0 0,1 0 0,0 0 0,1 1 0,0-1 0,0 1 0,1 0 0,1 0 1,0 1-1,0-1 0,1 0 0,0 3 198,-1 34-5260</inkml:trace>
  <inkml:trace contextRef="#ctx0" brushRef="#br0" timeOffset="-23254.281">17848 7869 2537,'0'0'6039,"0"0"-3579,0 0-1123,0 0-116,0 0-36,-3-5-481,3 6-699,0-1 0,0 1 0,-1-1 0,1 0 0,0 1-1,0-1 1,0 1 0,-1-1 0,1 0 0,0 1 0,-1-1 0,1 0-1,0 1 1,-1-1 0,1 0 0,0 1 0,-1-1 0,1 0 0,0 0-1,-1 0 1,1 1 0,-1-1 0,1 0 0,-1 0 0,1 0 0,-1 0-1,1 0 1,0 0 0,-1 0 0,1 0 0,-1 0 0,1 0 0,-1 0-1,1 0 1,-1 0 0,1 0 0,-1 0 0,1 0 0,0 0 0,-1-1-1,1 1 1,-1 0 0,1 0 0,0-1 0,-1 1 0,1 0-5,0 2 18,1 543 822,-1-540-838,-1 1 0,1 0 1,-1-1-1,2 1 0,-1-1 1,1 1-1,-1-1 0,1 1 1,1-1-1,-1 0 0,1 1 1,0-1-1,0 0 0,1 0 1,0 0-1,-1 0 0,2-1 0,-1 1 1,0-1-1,1 0 0,0 0 1,0 0-1,0 0 0,0-1 1,1 1-1,0-1 0,-1 0 1,1-1-1,0 1 0,4 0-2,16-1-101,0-1-1,0-1 0,0-1 0,0-1 1,0-1-1,0-2 0,0 0 1,-1-2-1,0 0 0,-1-2 1,1 0-1,0-3 102,61-27-2347</inkml:trace>
  <inkml:trace contextRef="#ctx0" brushRef="#br0" timeOffset="-22913.843">18384 8247 11322,'0'0'1247,"0"0"-780,0 0-367,-11 24-136,-31 77 12,41-95 21,-1-1-1,1 1 1,1 0 0,-1-1-1,1 1 1,0 0 0,0 0-1,0 0 1,1-1 0,0 1-1,0 0 1,1-1-1,0 1 1,-1-1 0,2 1-1,-1-1 1,1 0 0,0 0-1,0 0 1,0 0 0,0-1-1,1 1 1,0-1-1,4 4 4,-2-1 1,-2-2-7,0 0-1,0 0 1,0-1-1,1 0 1,-1 0 0,1 0-1,0 0 1,0-1-1,1 1 1,-1-2-1,1 1 1,-1 0 0,1-1-1,0 0 1,0 0-1,0-1 1,0 0 0,0 0-1,0 0 1,0-1-1,1 0 1,-1 0-1,0 0 1,0-1 0,0 0-1,0 0 1,0-1-1,0 0 1,0 0-1,0 0 1,-1 0 0,1-1-1,-1 0 1,1 0-1,-1-1 1,0 0-1,0 1 1,1-3 6,-1 0 50,0 0-1,0 0 1,0-1 0,-1 1-1,0-1 1,-1 0 0,1 0-1,-1 0 1,-1-1 0,1 1 0,-1-1-1,0 0 1,-1 0 0,0 1-1,0-1 1,-1 0 0,0 0-1,0 0 1,-1 0 0,0 0-1,0 1 1,-1-1 0,0 0-1,0 1 1,-1-1 0,0 1-1,0 0 1,-1 0 0,0 0-1,0 0 1,-1 1 0,0-1-1,0 1 1,0 1 0,-1-1-1,1 1 1,-1-1 0,-1 2-1,1-1 1,-1 1 0,0 0-1,0 0 1,0 1 0,0 0 0,-1 0-1,1 1 1,-1 0 0,-3-1-50,9 2-76,0 0 0,0 1 0,-1-1 0,1 0-1,0 1 1,0-1 0,-1 1 0,1 0 0,0 0 0,-1 0 0,1 0 0,0 0 0,-1 0 0,1 1 0,0-1 0,-1 1 0,1-1 0,0 1 0,0 0 0,0 0 0,0 0 0,0 0 0,0 0 0,0 1 0,0-1 0,0 1 0,0-1 0,1 1 0,-1 0 0,0-1 0,1 1 0,0 0 0,-1 0 0,1 0 0,0 0 0,0 0 0,0 0 0,0 1 0,1-1 76,-2 27-2370</inkml:trace>
  <inkml:trace contextRef="#ctx0" brushRef="#br0" timeOffset="-22647.122">18973 8255 12307,'0'0'1571,"0"0"-879,0 0-289,0 0 42,0 0-138,-19 5-195,-60 19-167,76-22 54,0 1 0,0-1 1,1 1-1,-1-1 0,0 1 0,1 0 1,0 0-1,0 0 0,0 0 0,0 0 1,0 1-1,0-1 0,1 1 0,0-1 0,0 1 1,0-1-1,0 1 0,0 0 0,1-1 1,-1 1-1,1 0 0,0 2 1,-2 7 0,-7 154-3,9-163 2,0-1 1,0 1-1,0 0 1,1-1-1,0 1 1,0 0-1,0-1 1,0 0-1,0 1 0,1-1 1,0 0-1,-1 1 1,1-1-1,0 0 1,1 0-1,-1 0 0,0-1 1,1 1-1,0-1 1,-1 1-1,1-1 1,0 0-1,0 0 1,0 0-1,1 0 0,-1-1 1,0 1-1,1-1 1,-1 0-1,1 0 1,-1 0-1,1 0 1,0-1-1,-1 1 0,1-1 1,0 0-1,0 0 1,140-18-320,-49-16-1186,-8-10-2399</inkml:trace>
  <inkml:trace contextRef="#ctx0" brushRef="#br0" timeOffset="-22304.476">19491 8322 7258,'0'0'2765,"0"0"-1016,0 0-820,0 0-290,0 0-159,0 0-86,-24-4-130,-76-8-35,97 12-216,0 0 1,1 0-1,-1 0 0,1 0 0,-1 1 1,0 0-1,1-1 0,-1 1 0,1 0 0,0 0 1,-1 0-1,1 0 0,0 1 0,-1-1 1,1 1-1,0-1 0,0 1 0,0 0 1,0 0-1,1 0 0,-1 0 0,0 0 1,1 0-1,-1 0 0,1 0 0,0 1 0,0-1 1,0 1-1,0-1 0,0 2-13,-4 8 38,-4 2-6,1 1-1,1 1 1,0-1-1,1 1 1,1 1 0,0-1-1,1 1 1,1-1 0,1 1-1,0 0 1,1 12-32,3-27-8,0 0 0,-1 0 0,1-1 0,0 1 0,0-1 0,0 0 0,0 0 0,1 1 0,-1-1 0,0 0 0,0-1 1,1 1-1,-1 0 0,1-1 0,-1 1 0,0-1 0,1 0 0,-1 0 0,1 0 0,-1 0 0,1 0 0,-1-1 0,0 1 0,1-1 0,-1 1 0,1-1 0,-1 0 0,0 0 0,2-1 8,9-3-54,1 0-1,-1-2 0,0 0 0,-1 0 1,1-1-1,-2 0 0,1-1 0,-1-1 1,0 0-1,-1 0 0,3-5 55,88-68-627,-91 138 624,-10-47-69,-1 1 0,1 0 1,1-1-1,0 1 0,0-1 0,0 1 1,1-1-1,1 1 0,-1-1 0,1 0 0,1 0 1,-1 0-1,1 0 0,1-1 0,-1 1 1,1-1-1,1 0 0,-1-1 0,1 1 1,0-1-1,1-1 0,5 5 72,26 12-3894</inkml:trace>
  <inkml:trace contextRef="#ctx0" brushRef="#br0" timeOffset="-22024.907">19868 7943 9210,'0'0'2681,"0"0"-2009,0 0-320,8 191 336,4-72-64,-3-3-144,3 6-256,3-5-208,20-9-16,0-18-856,-2-34-3009</inkml:trace>
  <inkml:trace contextRef="#ctx0" brushRef="#br0" timeOffset="-21557.025">20365 8473 10986,'0'0'2209,"0"0"-1353,0 0-720,0 0-72,0 0 112,0 0 136,209 34-80,-103-34-120,15 0 0,5 0-112,42-29-48,-33-6-1760,-29-2-4658</inkml:trace>
  <inkml:trace contextRef="#ctx0" brushRef="#br0" timeOffset="-21294.272">21154 8139 11362,'0'0'1977,"0"0"-1289,0 0-408,0 0-224,0 0-56,0 0 88,88 151-88,-55-82 88,-10 5 32,-14 0-48,-9-5 32,0-8-104,-18-13 8,-5-11-16,8-27-832,6-10-664,9 0-3313</inkml:trace>
  <inkml:trace contextRef="#ctx0" brushRef="#br0" timeOffset="-21030.749">21846 7792 13051,'0'0'2112,"0"0"-1360,0 0-432,-68 196 129,65-98-1,3 8-176,0 2-104,18-7-160,11-13 0,3-25-8,10-26-640,-10-18-1097,-11-19-3472</inkml:trace>
  <inkml:trace contextRef="#ctx0" brushRef="#br0" timeOffset="-20750.706">21860 7869 6553,'0'0'2213,"0"0"-1317,0 0-637,28-10 64,90-30 558,-111 39-738,-1 0 0,1 0 0,0 1 0,-1-1 0,1 2 0,0-1 0,-1 1-1,1 0 1,-1 0 0,1 0 0,-1 1 0,0 0 0,1 1 0,-1-1 0,0 1 0,-1 0 0,1 1 0,0-1 0,-1 1 0,0 0 0,0 1 0,0-1-1,0 1 1,-1 0 0,0 0 0,3 5-143,-1-4 136,-1-2-81,-1 0 0,1 1 0,-1-1 1,0 1-1,-1-1 0,1 1 0,-1 0 1,0 1-1,0-1 0,-1 1 0,1-1 1,-1 1-1,0 0 0,-1-1 0,0 1 1,0 0-1,0 0 0,0 0 0,-1 0 1,0 0-1,0 0 0,-1 0 0,1 0 1,-2 0-1,1 0 0,0 0 0,-1 0 1,0 0-1,-1-1 0,1 1 0,-1-1 1,0 0-1,0 0 0,-1 0 0,1 0 1,-1 0-1,-2 1-55,-17 10 17,-1-2 0,0 0-1,-1-2 1,-1 0 0,0-2 0,0-1 0,-1-1-1,0-1 1,-1-1 0,-17 0-17,41-5-113,0 0-1,0 0 1,0 0-1,0-1 1,-1 0-1,1 0 1,0 0-1,0 0 1,0-1-1,0 0 1,-1 0-1,1 0 1,0 0-1,0 0 1,1-1-1,-1 0 1,0 0-1,0 0 1,1 0-1,-1 0 1,1-1-1,-1 0 114,-11-30-3834</inkml:trace>
  <inkml:trace contextRef="#ctx0" brushRef="#br0" timeOffset="-20487.985">22593 7866 11739,'0'0'1843,"0"0"-1005,0 0-325,0 0 400,0 0-163,0 0-328,-8-1-342,2 2-80,0 1-1,1 1 1,-1-1-1,1 1 1,0 0 0,0 0-1,0 0 1,0 1-1,0-1 1,1 1-1,0 0 1,0 1-1,0-1 1,0 1-1,0 0 1,1 0-1,0 0 1,0 0 0,1 0-1,-1 1 1,1-1-1,0 1 1,1 0-1,-1 0 1,1-1-1,0 1 1,1 0-1,-1 2 1,-7 16-5,-3 8 8,2 0 1,1 1-1,1 0 1,2 0-1,1 0 1,2 1-1,1-1 1,2 6-4,0-27 10,1 0 1,0-1 0,1 1 0,0-1 0,1 0-1,0 0 1,1 0 0,0-1 0,0 1 0,1-1-1,1 0 1,0-1 0,0 0 0,1 0 0,0 0-1,0-1 1,1 0 0,0-1 0,0 0 0,1 0-1,0-1 1,0 0 0,1-1 0,-1 0 0,8 1-11,20 8-410,0-2 1,0-2 0,1-1 0,0-2 0,1-2 0,36 0 409,22-3-5681</inkml:trace>
  <inkml:trace contextRef="#ctx0" brushRef="#br0" timeOffset="-13355.43">17631 10626 9098,'0'0'2119,"0"0"-1039,0 0-372,0 0 137,0 0 49,0 0-148,-1-16-359,1 14-387,-1-16 74,1 0 0,1 1 0,0-1 0,1 0 0,1 0 0,1 1 0,1-1 1,0 1-1,6-11-74,364-668 325,-312 587-82,-63 109-213,0 1 0,1 0 1,-1-1-1,0 1 0,0-1 1,1 1-1,-1-1 0,0 1 1,1 0-1,-1-1 0,1 1 1,-1-1-1,1 1 1,-1-1-1,1 0 0,-1 1 1,1-1-1,-1 0 0,1 1 1,-1-1-1,1 0 0,0 1 1,-1-1-1,1 0 0,0 0 1,-1 0-1,1 0 0,0 0 1,-1 1-1,1-1 0,-1 0 1,1 0-1,0-1 0,-1 1 1,1 0-1,0 0 0,-1 0 1,1 0-1,0-1 1,-1 1-1,1 0 0,-1 0 1,1-1-1,0 1 0,-1 0 1,1-1-1,-1 1 0,1-1 1,-1 1-1,0-1 0,1 0-30,3 16-176,132 646-190,-108-511-2936,-20-106-999</inkml:trace>
  <inkml:trace contextRef="#ctx0" brushRef="#br0" timeOffset="-13185.185">17607 10112 13499,'0'0'1736,"0"0"-1304,0 0-432,0 0 0,0 0 368,209-16-88,-103 16-127,9 0-33,38 0-120,-32 0-1009,-24 8-2047</inkml:trace>
  <inkml:trace contextRef="#ctx0" brushRef="#br0" timeOffset="-12641.635">18540 9688 9994,'0'0'3642,"0"0"-2280,0 0-830,0 0 19,0 0-128,0 0-218,6 36 7,35 255 85,-11 149-39,-30-440-262,1-1 0,0 1 1,0-1-1,-1 1 0,1 0 0,0-1 1,0 1-1,0 0 0,-1 0 0,1 0 1,0-1-1,0 1 0,0 0 0,0 0 1,0 0-1,-1 0 0,1 0 0,0 1 1,0-1-1,0 0 0,0 0 0,-1 0 1,1 1-1,0-1 0,0 0 0,0 1 1,-1-1-1,1 1 0,0-1 0,-1 1 1,1-1-1,0 1 0,-1 0 0,1-1 1,-1 1-1,1 0 0,-1-1 0,1 1 1,-1 0-1,1 0 0,-1-1 0,0 1 1,0 0-1,1 0 0,-1 0 1,0 0-1,0-1 0,0 1 0,0 0 1,0 0-1,0 0 0,0 0 0,0 0 1,0-1-1,0 1 0,0 0 0,-1 0 1,1 0-1,0 0 0,0-1 0,-1 1 1,1 0-1,-1 0 0,1-1 0,-1 1 1,1 0-1,-1 0 4,36-61-325,-34 56 333,12-20-43,150-368-916,-159 409 984,-2 13-31,1 0-1,2 0 0,1 0 0,1-1 0,1 0 0,2 0 0,1-1 1,1 0-1,2-1 0,0-1 0,2 0 0,1-1 0,1-1 0,17 18-1,-35-40 29,1-1 0,0 1-1,1 0 1,-1 0-1,0-1 1,0 1 0,1-1-1,-1 0 1,1 1-1,-1-1 1,1 0 0,-1 0-1,1 1 1,0-1 0,0-1-1,-1 1 1,1 0-1,0 0 1,0-1 0,0 1-1,0-1 1,0 1-1,0-1 1,0 0 0,0 0-1,0 0 1,0 0-1,0 0 1,0-1 0,0 1-1,0 0 1,0-1-1,0 0 1,0 1 0,0-1-1,-1 0 1,1 0-1,0 0 1,0 0 0,-1 0-1,1 0 1,-1-1 0,1 1-1,-1-1 1,1 1-1,-1-1 1,0 1 0,0-1-1,0 0 1,0 1-1,0-2-28,129-704 340,-106 612-2811,-7 19-3498</inkml:trace>
  <inkml:trace contextRef="#ctx0" brushRef="#br0" timeOffset="-12347.208">19579 9702 5857,'0'0'4323,"0"0"-2366,0 0-128,0 0-98,0 0-728,0 0-345,-4 2-271,-5 11-384,0 0 0,0 0 0,2 1-1,-1 0 1,2 0 0,0 1 0,1-1 0,0 1-1,1 1 1,1-1 0,0 0 0,1 1-1,1 0 1,0-1 0,1 1 0,1 0 0,0-1-1,3 9-2,-4-14 6,3 12-28,1-1-1,0 0 0,2 0 1,0-1-1,2 1 1,0-1-1,1-1 0,1 0 1,1 0-1,0-1 1,2 0-1,0-1 1,1 0-1,0-1 0,1-1 1,11 8 22,-1 4-87,-24-26 92,1 0 0,-1 0 0,1 1 0,-1-1 0,0 1 0,0-1-1,1 1 1,-1-1 0,0 1 0,0-1 0,-1 1 0,1 0 0,0 0 0,-1-1 0,1 1 0,-1 0 0,1 0-1,-1 0 1,0 0 0,0 0 0,0 0 0,0-1 0,0 1 0,0 0 0,0 0 0,-1 0 0,1 0 0,-1 0-1,1 0 1,-1-1 0,0 1 0,1 0 0,-1-1 0,0 1 0,0 0 0,0-1 0,-1 1 0,1-1 0,0 1 0,-1-1-1,1 0 1,-1 0 0,1 0 0,-1 1-5,-83 36 324,71-34-349,-169 59-1533,172-62-2693</inkml:trace>
  <inkml:trace contextRef="#ctx0" brushRef="#br0" timeOffset="-11800.114">19476 9752 9642,'0'0'2169,"0"0"-1377,0 0-664,0 0 280,0 0 424,0 0-344,0 0-184,189 0-176,-148 21-120,-3 16 24,-9 40-32,-8-8-920,-12-11-3185</inkml:trace>
  <inkml:trace contextRef="#ctx0" brushRef="#br0" timeOffset="-10539.161">20889 9882 7682,'0'0'1667,"0"0"-712,0 0 262,0 0 199,0 0-229,0 0-565,-32-2-242,-107 4-97,132 0-261,0 0-1,0 0 1,0 1 0,0 0 0,0 0 0,0 1 0,1 0 0,0 0 0,0 1 0,0-1 0,0 1 0,1 1 0,0-1-1,0 1 1,0 0 0,1 0 0,0 0 0,0 1 0,-1 2-22,-7 9 94,2-7-53,1 1 0,0 0 0,1 0 0,1 1 0,0 0 0,0 0 0,2 1 0,-1-1 0,2 1 0,0 0 0,1 1 0,0-1 0,1 1 0,0-1 0,1 1 0,1 0 0,1-1 0,0 1 0,0 0 0,2-1 0,0 1 0,0-1 0,2 0 0,0 0 0,0 0 0,1-1 0,1 0 0,0 0 0,1-1 0,0 1 0,1-2 0,0 1 0,1-1 0,4 3-41,10-1-56,0-1-1,1 0 1,0-2-1,1-2 1,0 0-1,1-1 1,0-2-1,0 0 1,0-2-1,0-1 1,0-2-1,1 0 1,-1-2-1,9-2 57,120-12-2338,-22-18-2748</inkml:trace>
  <inkml:trace contextRef="#ctx0" brushRef="#br0" timeOffset="-10258.119">21080 9281 12515,'0'0'2744,"0"0"-1543,0 0-665,0 0-232,0 0 176,27 241 88,-1-61-376,1 18-96,-7-4 0,-5-38-48,0-47-48,-1-33-56,19 4-560,-1-17-664,-5-20-4738</inkml:trace>
  <inkml:trace contextRef="#ctx0" brushRef="#br0" timeOffset="-9775.407">21610 9911 10922,'0'0'2680,"0"0"-1380,0 0-820,0 0-143,0 0-39,0 0-197,-24 18-40,-74 59-6,92-71-49,0 0 0,0 1 0,0 0 0,1 0 0,0 0 0,0 1 0,1-1 0,-1 1 0,2 0 0,-1 0 0,1 1 0,1-1 0,0 1 0,0 0 0,0-1 0,1 1 0,0 0 0,1 0 0,0 0 0,1 0 0,-1-1 0,2 1 0,-1 0 0,2 1-6,1-6-15,0 1 0,0-1 1,0 0-1,1 0 0,0-1 0,0 0 0,0 1 0,0-2 1,1 1-1,-1 0 0,1-1 0,-1 0 0,1-1 0,0 1 1,0-1-1,0 0 0,0 0 0,0-1 0,-1 0 0,1 0 1,0 0-1,0-1 0,0 0 0,0 0 0,0-1 0,0 1 1,-1-1-1,1 0 0,-1-1 0,1 1 0,-1-1 0,2-2 15,2 1 2,-1-2-1,1 1 1,-1-1-1,0 0 0,-1-1 1,1 0-1,-1 0 1,-1-1-1,0 1 0,0-1 1,0-1-1,-1 1 1,0-1-1,-1 0 0,1 0 1,-2-1-1,0 1 0,0-1 1,0 1-1,-1-1 1,-1 0-1,1-5-1,-3 11 39,0 1 0,0-1-1,0 1 1,0 0 0,0-1 0,-1 1 0,1 0-1,-1 0 1,0 0 0,0 0 0,0 0 0,-1 0-1,1 1 1,-1-1 0,1 1 0,-1 0 0,0-1-1,0 1 1,0 0 0,0 1 0,0-1 0,0 0-1,0 1 1,-1 0 0,1 0 0,-1 0-1,1 0 1,-1 0 0,1 1 0,-1 0 0,0-1-39,-118-3-3042,103 8-2043</inkml:trace>
  <inkml:trace contextRef="#ctx0" brushRef="#br0" timeOffset="-9414.919">21896 9871 11226,'0'0'2809,"0"0"-1326,0 0-621,0 0-142,0 0-307,-6 24-274,-24 162-74,29-172-63,1 0-1,0 0 1,1 0-1,1 0 1,0 0-1,1 0 1,0 0-1,1-1 1,1 0-1,0 1 1,1-1 0,0-1-1,1 0 1,0 0-1,1 0 1,0 0-1,1-1 1,0-1-1,1 0 1,5 4-2,-12-11-8,1-1 0,-1 1 0,1-1 0,-1 0 0,1 0 0,0 0 0,0 0 0,-1-1 0,1 0 1,0 0-1,1 0 0,-1 0 0,0 0 0,0-1 0,0 0 0,0 0 0,1 0 0,-1 0 0,0-1 0,0 1 0,0-1 0,0 0 0,0 0 1,0-1-1,0 1 0,0-1 0,0 0 0,-1 0 0,1 0 0,-1-1 0,1 1 0,-1-1 0,0 0 0,0 0 0,0 0 0,0 0 0,-1 0 1,1-1-1,-1 1 0,1-2 8,68-157-375,-32-14 1032,-40 227-598,-1-29-45,1 0 1,2 0 0,0 0 0,1 0 0,1 0 0,1-1 0,1 1-1,3 7-14,77 100-1808,-46-91-2840</inkml:trace>
  <inkml:trace contextRef="#ctx0" brushRef="#br0" timeOffset="-8451.12">23052 9982 7074,'0'0'4758,"0"0"-3071,0 0-883,-15-25 243,-55-79-74,65 98-920,-1 1 0,1-1-1,-1 1 1,0 1-1,0-1 1,-1 1 0,0 0-1,1 1 1,-1-1-1,0 1 1,0 1 0,-1-1-1,1 1 1,-1 1-1,1-1 1,-1 1 0,1 1-1,-1-1 1,0 1-1,1 1 1,-1-1 0,0 1-1,1 0 1,-1 1-1,1 0 1,0 0 0,-1 1-1,1 0 1,0 0-1,0 1 1,1-1 0,-1 1-1,1 1 1,-1 0-53,-6 8 16,0 0 0,1 0 0,1 1 0,0 0 0,1 1 0,1 0-1,0 1 1,1 0 0,1 1 0,0-1 0,1 1 0,1 0 0,1 1 0,0-1 0,1 1 0,1 0 0,1 0 0,1 0 0,0 0 0,1-1 0,2 8-16,-2-13-10,2 0 0,0-1 1,0 1-1,1 0 0,0-1 1,1 0-1,0 0 0,1-1 1,0 1-1,1-1 0,0-1 1,1 1-1,-1-1 0,2 0 1,0-1-1,0 0 0,0 0 1,1-1-1,0 0 1,0-1-1,1 0 0,-1-1 1,1 0-1,1-1 0,-1 0 1,1 0-1,-1-1 0,1-1 1,0 0-1,0-1 0,0 0 1,0-1-1,0 0 0,0-1 1,0 0-1,0-1 0,0 0 1,0-1-1,0 0 0,-1-1 1,0 0-1,0-1 0,0 0 1,0-1-1,-1 0 1,3-3 9,22-30-5,-3-1 0,-1-1 0,-2-2 1,-2-1-1,-1-1 0,-3-1 0,-2-2 1,-2 0-1,-2 0 0,-2-2 1,-2 0-1,-3-1 0,2-28 5,13-75-346,-7-1 0,-6-1-1,-8-100 347,-4 248-44,1 5 43,0-1-1,-1 1 1,1 0-1,-1 0 1,1-1-1,-1 1 1,0 0 0,0 0-1,-1-1 1,1 1-1,-1 0 1,1-1-1,-1 1 1,0 0-1,0 0 1,0 0 0,-1 0-1,1 0 1,-1 0-1,0 0 1,0 1-1,0-1 1,0 0 0,0 1-1,0 0 1,-1-1-1,1 1 1,-1 0-1,1 0 1,-1 1-1,0-1 1,0 0 0,0 1-1,0 0 1,0-1-1,-2 1 2,1 1 31,1 0 0,-1 1 0,0 0 0,0-1 0,1 1 0,-1 1 0,1-1 0,-1 0 0,1 1 0,-1 0 0,1-1-1,0 1 1,0 1 0,0-1 0,0 0 0,0 1 0,1 0 0,-1-1 0,1 1 0,-1 0 0,1 0 0,0 0 0,0 1 0,0-1 0,1 0-1,-1 1 1,1 0 0,0-1 0,0 1 0,0-1 0,0 3-31,-16 47 119,2 0 1,2 0-1,3 1 1,2 1-1,3 0 0,1 21-119,-3 39 307,5 0-1,5 0 1,6-1-1,4 2-306,-6-70 88,2-1 0,2 0 0,2-1 0,2 0 0,2-2 0,1 1-1,3-2 1,1-1 0,2 0 0,1-2 0,22 24-88,-28-42-41,0-1 1,2 0-1,0-2 1,1 0 0,0-2-1,1 0 1,1-1-1,0-2 1,8 3 40,139 47-3612,-80-37-4864</inkml:trace>
  <inkml:trace contextRef="#ctx0" brushRef="#br0" timeOffset="436293.627">17860 4822 6585,'0'0'2140,"0"0"-790,0 0-488,0 0 149,0 0-47,-4-4-406,-13-6-365,15 42-107,2-18-41,0 57 198,-26 883 1733,16-681-3546,-9-273 3637,1279 3-1760,-1180-2-356,-1-3 1,1-3-1,-1-4 1,-1-4-1,29-9 49,-105 21-31,-3 1 20,1 0 0,-1-1 1,1 1-1,-1-1 0,1 1 1,-1-1-1,1 1 0,-1-1 1,1 1-1,0-1 0,-1 1 0,1-1 1,-1 0-1,1 1 0,0-1 1,0 1-1,-1-1 0,1 0 1,0 1-1,0-1 0,0 0 1,0 1-1,0-1 0,0 0 1,0 0-1,0 1 0,0-1 1,0 0-1,0 1 0,0-1 1,1 0-1,-1 1 0,0-1 1,0 0-1,1 1 0,-1-1 1,0 1-1,1-1 0,-1 1 1,1-1-1,-1 1 0,1-1 1,-1 1-1,1-1 0,-1 1 1,1-1-1,-1 1 0,1 0 1,0-1-1,-1 1 0,1 0 1,0-1-1,-1 1 0,1 0 0,0 0 1,-1 0-1,1 0 0,0 0 1,-1 0-1,1 0 0,0 0 1,-1 0-1,1 0 0,0 0 1,-1 0-1,2 0 11,-122-48-5384,56 22-4630</inkml:trace>
  <inkml:trace contextRef="#ctx0" brushRef="#br0" timeOffset="436890.959">17734 4724 6857,'0'0'994,"0"0"-538,0 0-106,28-1 566,414-8 1982,558 8-1857,-517-56-878,-481 59-103,0 0 1,0 0 0,0 0-1,0 1 1,0-1-1,-1 1 1,1-1-1,-1 1 1,1-1 0,-1 1-1,0 0 1,0 0-1,0 0 1,-1 0-1,1 0 1,-1-1-1,1 1 1,-1 0 0,0 0-1,0 0 1,0 0-1,-1 0 1,1 0-1,-1 0 1,0 1-61,2 17 206,87 1099 804,-36-870-426,-41-240-759,-9-35-925,-2-11-2251</inkml:trace>
  <inkml:trace contextRef="#ctx0" brushRef="#br0" timeOffset="440179.635">6364 12380 9602,'0'0'2034,"0"0"-801,0 0-631,0 0-349,0 0-198,0 0-3,8 22 35,72 159 126,-61-148-161,-1 1 1,-2 1-1,-1 1 1,-2 0-1,-1 0 0,-2 2 1,-2-1-1,-1 1 1,-2 0-1,-1 6-52,-4-50-20,-2-26-70,1-1-1,3 1 0,0 0 0,2 0 0,1 0 0,2 0 0,1 0 0,2 1 1,5-11 90,71-96-109,-82 134 105,-1-1 0,1 1 0,0 0-1,0 0 1,0 0 0,0 1 0,1 0-1,-1 0 1,1 0 0,0 0 0,0 0-1,0 1 1,1 0 0,-1 0 0,0 1 0,1-1-1,-1 1 1,1 1 0,-1-1 0,1 1-1,-1-1 1,1 2 0,0-1 0,-1 1-1,1-1 1,-1 1 0,5 2 4,97 118 167,-99-111-164,1 1 0,0-2 1,0 1-1,1-1 0,0-1 1,0 0-1,1 0 0,0-1 1,1 0-1,-1-1 0,1-1 1,1 1-1,-1-2 0,1 0 1,-1 0-1,1-2 0,0 1 1,0-1-1,1-1 0,-1-1 1,0 0-1,10-1-3,-17-2-42,-1-1 1,0 0-1,0 0 0,-1-1 0,1 1 1,-1-1-1,0 0 0,0 0 0,-1 0 1,0-1-1,0 1 0,0-1 1,0 0-1,-1 1 0,0-1 0,0-1 1,0 1-1,-1 0 0,0 0 0,0 0 1,-1-1-1,0 1 0,0 0 1,0-1-1,-1 1 0,0 0 0,-1-7 42,2 6-96,-2 2 108,0 1 0,0-1 0,0 1 0,0-1 0,0 1 0,-1 0 0,0 0 0,0 0 0,0 0 0,-1 0 0,1 1 0,-1-1 0,0 1 0,0 0 0,0 0 0,0 1 0,0-1 0,-1 1 0,1 0 0,-1 0 0,1 0 0,-1 1 0,0 0 0,0 0 0,0 0 0,0 0 0,0 1 0,0-1 0,0 1 0,0 1 0,0-1 0,1 1 0,-1 0 0,0 0 0,0 0 0,0 1 0,1-1 0,-1 1 0,1 0 0,-1 1 0,1-1 0,0 1 0,0 0 0,0 0 0,-4 3-12,-6 7 87,1 0 1,0 0-1,1 2 0,1-1 0,0 2 0,0-1 1,2 1-1,0 1 0,1 0 0,1 0 1,0 0-1,1 1 0,1 0 0,1 0 0,1 1 1,0-1-1,1 1 0,1-1 0,1 1 1,1 5-88,0-20-7,0 0 0,0 0 0,0-1 1,0 1-1,1-1 0,0 1 1,-1-1-1,1 0 0,1 1 1,-1-1-1,0 0 0,1 0 1,-1-1-1,1 1 0,0 0 1,0-1-1,0 0 0,0 0 1,1 0-1,-1 0 0,1 0 1,-1 0-1,1-1 0,-1 0 0,1 0 1,0 0-1,-1 0 0,1 0 1,0-1-1,0 0 0,0 0 1,1 0 6,130-11-1611,-58-14-811</inkml:trace>
  <inkml:trace contextRef="#ctx0" brushRef="#br0" timeOffset="440474.617">7685 12393 9338,'0'0'1754,"0"0"-749,0 0-259,0 0 314,-26 10-305,-82 37-428,104-44-318,0 0-1,0 1 1,0-1 0,0 1 0,0 0 0,1 0 0,0 0 0,0 0 0,0 0 0,0 1 0,1-1 0,-1 1 0,1 0 0,0 0 0,1 0 0,-1 0 0,1 0 0,0 0 0,0 0 0,1 0 0,-1 1 0,1-1 0,1 3-9,-2 4 6,0 16-14,0 0 1,2-1 0,2 1-1,0 0 1,2 0 0,1-1-1,1 0 1,1 0 0,2-1-1,12 25 8,-6-17 36,0 1-1,-3 1 0,0 0 1,-3 1-1,-1 0 0,-1 0 1,-3 1-1,-1 0 0,-1 0 1,-3 31-36,-2-59 48,0 1 0,-1-1 0,0 0 0,-1 1-1,0-2 1,-1 1 0,1 0 0,-2-1 0,0 0 0,0 0 0,0 0 0,-1-1 0,0 0 0,-1 0 0,0-1 0,0 0 0,-1-1 0,1 1 0,-2-1 0,1-1 0,0 0 0,-1 0 0,0-1 0,0-1 0,0 1 0,-1-1 0,1-1 0,-1 0 0,0-1 0,-9 1-48,18-2-2,-1 1 1,1-1 0,0 1 0,-1-1 0,1 0 0,-1 0 0,1 0 0,-1 0-1,1-1 1,-1 1 0,1 0 0,-1-1 0,1 0 0,-1 0 0,1 0 0,0 0-1,0 0 1,-1 0 0,1 0 0,0-1 0,0 1 0,0-1 0,1 0 0,-1 1-1,0-1 1,0 0 0,1 0 0,-1 0 0,1 0 0,0 0 0,0-1-1,0 1 1,0 0 0,0 0 0,0-1 0,0 1 0,1-1 0,-1 1 0,1-2 1,7-186-2026,19 92-1714</inkml:trace>
  <inkml:trace contextRef="#ctx0" brushRef="#br0" timeOffset="440724.077">7918 12459 11931,'0'0'2240,"0"0"-1680,0 0-456,0 0 448,-6 188-80,6-108-264,0-1-88,0-7-56,6-11-64,6-14 0,2-23 0,-2-11-976,-9-13-2224</inkml:trace>
  <inkml:trace contextRef="#ctx0" brushRef="#br0" timeOffset="440985.817">8115 12004 13651,'0'0'1344,"0"0"-1344,0 0-648,0 0 184,23 182-1040,4-129-3137</inkml:trace>
  <inkml:trace contextRef="#ctx0" brushRef="#br0" timeOffset="441234.306">8345 12573 8282,'0'0'2088,"0"0"-1073,0 0-577,0 0-40,0 0 157,-16 24-272,-39 74-209,54-96-73,1 0 0,0 0-1,-1 0 1,1 0-1,0-1 1,0 1-1,0 0 1,0 0-1,1 0 1,-1 0-1,0 0 1,1-1 0,-1 1-1,1 0 1,0 0-1,0-1 1,-1 1-1,1 0 1,0-1-1,0 1 1,1-1-1,-1 1 1,0-1 0,0 1-1,1-1 1,-1 0-1,1 0 1,-1 0-1,1 0 1,-1 0-1,1 0 1,0 0-1,0 0 1,-1-1-1,1 1 1,0-1 0,0 1-1,0-1 1,0 0-1,11 7 0,-7-5 36,0 0 0,0 1 1,0 0-1,-1 0 0,1 0 1,-1 1-1,0-1 0,0 1 1,0 1-1,-1-1 0,1 1 1,-1-1-1,0 1 0,-1 1 1,1-1-1,-1 0 0,0 1 1,0 0-1,-1-1 0,1 1 1,-1 0-1,-1 0 0,1 1 1,-1-1-1,0 0 0,0 0 1,-1 1-1,0-1 0,0 0 1,-1 1-1,1-1 0,-1 0 1,-1 0-1,1 1 0,-1-1 1,0 0-1,-3 5-36,-1-3 95,-1 1 0,0-1-1,-1 0 1,0-1 0,0 0 0,0 0-1,-1-1 1,0 0 0,0 0 0,-1-1 0,0 0-1,0-1 1,0 0 0,0-1 0,0 0-1,-10 1-94,19-4-47,-1 0 0,0 0 0,0 0 0,0 0 0,1-1 0,-1 1 0,0-1 0,1 0 0,-1 1 0,0-1 0,1 0 0,-1 0 0,1 0-1,-1 0 1,1 0 0,-1 0 0,1 0 0,0-1 0,0 1 0,-1 0 0,1-1 0,0 1 0,0-1 0,1 1 0,-1-1 0,0 1 0,0-1-1,1 0 1,-1 0 0,1 1 0,-1-1 0,1 0 0,0 0 0,0 0 47,-8-43-3613</inkml:trace>
  <inkml:trace contextRef="#ctx0" brushRef="#br0" timeOffset="441443.184">8818 11651 11386,'0'0'2665,"0"0"-1881,0 0-568,-73 210-16,55-81 136,9 41-32,6 36-64,3-15-80,0-40-152,3-53 97,12-37-105,3-3 8,2-2-8,1-6-257,-3-21-823,-13-21-1816</inkml:trace>
  <inkml:trace contextRef="#ctx0" brushRef="#br0" timeOffset="441599.909">8456 12319 13235,'0'0'1728,"0"0"-1168,0 0-408,0 0 24,183 0-56,-98 0-48,30 0-72,-21 0-1080,-29 0-4417</inkml:trace>
  <inkml:trace contextRef="#ctx0" brushRef="#br0" timeOffset="423617.896">1072 12692 9946,'0'0'2001,"0"0"-777,0 0-512,0 0-16,0 0 104,0 0-296,-53-50-144,53 50-280,0 0-80,0 45-432,0 13-1112,-9 19-1321</inkml:trace>
  <inkml:trace contextRef="#ctx0" brushRef="#br0" timeOffset="427371.013">1507 12446 6425,'0'0'939,"0"0"-477,0 0-294,0 0-35,0 0 451,0 0 376,0-37 2741,-1 35-3656,0-1-1,0 1 1,0 0-1,0-1 1,0 1-1,-1 0 1,1 0-1,-1 0 1,0 0-1,0 0 1,0 0-1,1 1 1,-2-1-1,1 1 1,0-1-1,0 1 1,0 0-1,-1 0 0,1 0 1,0 0-1,-1 0 1,1 0-1,-1 1 1,1-1-1,-1 1 1,0-1-1,1 1 1,-1 0-1,1 0 1,-1 0-1,1 1 1,-1-1-1,0 1 1,1-1-1,-2 2-44,-103 19 178,-48 84-51,154-102-132,0 0 0,0-1 0,0 1-1,0 0 1,1 0 0,-1 0 0,1 0 0,0 0 0,0 0 0,0 0 0,0 0-1,1 0 1,-1 0 0,1 0 0,-1-1 0,1 1 0,0 0 0,0 0 0,1-1-1,-1 1 1,1 0 0,-1-1 0,1 1 0,0-1 0,-1 0 0,1 0-1,1 1 1,-1-1 0,0 0 0,0-1 0,1 1 0,-1 0 0,1-1 0,-1 1-1,1-1 1,0 0 0,0 0 0,-1 0 0,1 0 0,0-1 0,0 1 0,0-1-1,0 1 1,1-1 5,16 10-5,30 17 4,-27-17 0,-1 1 1,-1 1-1,0 1 0,0 1 0,-2 1 0,0 0 0,0 2 0,11 13 1,-29-28 6,0-1 0,0 0 0,1 1-1,-1-1 1,-1 1 0,1-1 0,0 1-1,0 0 1,-1-1 0,1 1 0,-1 0 0,1 0-1,-1-1 1,0 1 0,1 0 0,-1 0 0,0 0-1,0-1 1,0 1 0,-1 0 0,1 0-1,0 0 1,-1-1 0,1 1 0,-1 0 0,0-1-1,1 1 1,-1 0 0,0-1 0,0 1-1,0-1 1,0 1 0,0-1 0,0 1 0,-1-1-1,1 0 1,0 0 0,-1 0 0,1 0 0,-1 0-1,1 0 1,-1 0 0,0 0 0,1 0-1,-1-1 1,0 1 0,1-1 0,-1 1 0,0-1-6,-99 22 400,91-20-368,-318 8 967,232-26-948,95 13-157,0 1 0,0-1 0,0 0 1,1 0-1,-1 0 0,1 1 0,-1-1 0,1 0 0,0 0 0,0 0 1,1 0-1,-1 0 0,0 0 0,1 1 0,0-1 0,0 0 1,0 0-1,0 1 0,0-1 0,0 0 0,1 1 0,-1-1 1,1 1-1,-1 0 0,1-1 0,0 1 0,0 0 0,0 0 0,1 0 1,-1 1-1,0-1 0,1 0 0,-1 1 0,1-1 0,-1 1 1,1 0-1,0 0 0,-1 0 0,4 0 106,-5 0-153,53-38-5125</inkml:trace>
  <inkml:trace contextRef="#ctx0" brushRef="#br0" timeOffset="427760.774">2164 12533 8850,'0'0'1518,"0"0"-680,0 0-204,0 0 237,0 0-14,0 0-203,-19 2-282,6-1-322,-108 35 204,106-27-213,1 0 0,0 2 0,1-1 0,0 2 0,1 0 0,0 0 0,1 1 0,0 0 0,1 1 0,1 1 0,0-1 0,1 1 0,1 1 0,0-1 0,1 1 0,0 1 0,-2 14-41,8-27-3,0 0 0,0 0 0,1 0 0,-1 0 0,1 0 0,0 0 0,0 0-1,0 0 1,1 0 0,-1-1 0,1 1 0,0 0 0,0-1 0,0 0 0,0 1 0,1-1-1,-1 0 1,1 0 0,0 0 0,0-1 0,0 1 0,0-1 0,1 0 0,-1 1 0,0-1 0,1-1-1,0 1 1,-1-1 0,1 1 0,0-1 0,0 0 0,0 0 0,0-1 0,2 1 3,148 9-295,-142-11 247,24-2-445,0-2 0,-1-1-1,1-2 1,-1-2 0,-1-1-1,0-1 1,-1-2 0,0-1 0,28-19 493,38-24-5579</inkml:trace>
  <inkml:trace contextRef="#ctx0" brushRef="#br0" timeOffset="428351.98">2349 11853 11210,'0'0'1547,"0"0"-640,0 0-589,-6 28-234,-22 237 42,44-70 20,8-2-1,25 83-145,-16-171-29,-30-105 17,0-1 0,0 0 0,0 0 0,0 0 0,-1 0 0,1 0 0,0-1 1,-1 1-1,1-1 0,-1 0 0,1 0 0,-1 1 0,0-2 0,0 1 0,0 0 0,0 0 1,0-1-1,0 1 0,-1-1 0,1 1 0,-1-1 0,0 0 0,0 1 0,0-1 0,0 0 0,0 0 1,0-1 11,3-5-55,43-82-541,126-200-639,-171 292 1271,0 0 0,0 1 0,0-1 0,-1 1 1,1 0-1,-1-1 0,1 1 0,-1 0 0,1 0 1,-1 0-1,0 0 0,0 0 0,0 1 1,0-1-1,-1 0 0,1 0 0,-1 0 0,1 1 1,-1-1-1,0 0 0,1 1 0,-1-1 0,-1 0 1,1 1-1,0-1 0,0 0 0,-1 1 0,1-1 1,-1 0-1,0 0 0,0 0 0,0 1 1,0-1-1,0 0-36,1 10 106,3 199 440,1-202-554,1 0 1,0 0 0,1-1-1,0 0 1,0 0 0,1 0-1,0-1 1,0 0 0,1-1-1,0 1 1,0-1-1,0-1 1,1 0 0,0 0-1,0 0 1,0-1 0,0-1-1,1 1 1,0-2 0,-1 1-1,1-1 1,0-1 0,0 0-1,0 0 1,0-1 0,1 0-1,-1-1 1,0 0-1,0-1 1,-1 0 0,1 0-1,0-1 1,-1 0 0,1-1-1,-1 0 1,0-1 0,1 0 7,4-2-84,0-1 1,0-1 0,-1 0 0,0-1 0,-1 0-1,0-1 1,0 0 0,-1-1 0,-1-1-1,0 1 1,-1-2 0,0 1 0,-1-1 0,0 0-1,-1-1 1,-1 0 0,0 0 0,-2 0-1,1-1 1,-2 0 0,0 0 0,-1 0 0,0 0-1,-1 0 1,-1 0 83,-3 12 32,0 0 0,0 0-1,0 1 1,0-1 0,0 1 0,-1 0 0,0 0-1,1 1 1,-1-1 0,0 1 0,0-1-1,-1 1 1,1 0 0,0 1 0,-1-1-1,1 1 1,-1 0 0,1 0 0,-1 0-1,1 1 1,-1 0 0,0-1 0,1 2-1,-1-1 1,0 0 0,1 1 0,-1 0-1,1 0 1,-1 1 0,1-1 0,-1 1 0,1 0-1,0 0 1,0 0 0,0 1 0,0-1-1,0 1 1,0 0-32,-2 2 56,-1 0 0,1 1 1,1-1-1,-1 1 0,1 1 0,0-1 0,0 1 0,0-1 0,1 1 0,0 1 1,1-1-1,0 1 0,0-1 0,0 1 0,1 0 0,0 0 0,1 0 1,0 0-1,0 0 0,0 0 0,1 0 0,1 3-56,2-2 1,1 0 0,0 0-1,0 0 1,1 0 0,0-1 0,0 0-1,1 0 1,0 0 0,1-1 0,0 0-1,0 0 1,0-1 0,1 0 0,0 0-1,0 0 1,0-1 0,1-1 0,0 1 0,0-1-1,0-1 1,0 0 0,1 0 0,-1-1-1,1 0 1,0 0 0,-1-1 0,1-1-1,3 1 0,246 21-2213,-150-21-4461</inkml:trace>
  <inkml:trace contextRef="#ctx0" brushRef="#br0" timeOffset="439180.833">3706 12390 8570,'0'0'1243,"0"0"-210,0 0-319,0 0 189,0 0-74,0 0-255,-7 3-360,3 2-193,0 0 0,1 1-1,0-1 1,0 1 0,0 0-1,1 0 1,0 0 0,0 0-1,0 0 1,1 1 0,0-1-1,1 0 1,-1 1 0,1-1-1,0 1 1,1-1 0,-1 1-1,1-1 1,0 0 0,1 1-1,0-1 1,0 0 0,0 0-1,1 0 1,0-1 0,0 1-1,0 0 1,3 3-21,9 39 158,7 48-29,71 205 160,-92-300-286,0 0 0,0-1 1,0 1-1,0 0 0,0-1 0,1 1 0,-1-1 0,0 1 0,0-1 0,1 1 0,-1-1 1,0 0-1,1 0 0,-1 0 0,0 0 0,1 0 0,-1 0 0,0 0 0,1 0 0,-1 0 1,0-1-1,1 1 0,-1 0 0,0-1 0,1 1 0,-1-1 0,0 0 0,0 1 0,0-1 1,0 0-1,0 0 0,1 0 0,-2 1 0,1-1 0,0 0 0,0 0 0,0-1 0,0 1 1,0 0-1,-1 0 0,1 0 0,-1 0 0,1-1 0,-1 1 0,1 0 0,-1-1 0,0 1 1,1 0-1,-1-1 0,0 1 0,0 0 0,0-1 0,0 1 0,0-1-3,185-417-109,-184 420 108,-1 0 0,1 0 0,-1 0 0,1 0 0,-1 0 0,1 1 0,-1-1 0,1 0-1,0-1 1,0 1 0,-1 0 0,1 0 0,0 0 0,0 0 0,0 0 0,0-1 0,0 1 0,0 0 0,0-1 0,0 1 0,0-1 0,0 0 0,1 1 0,-1-1 0,0 0 0,0 1 0,0-1 0,1 0-1,-1 0 1,0 0 0,0 0 0,0 0 0,1 0 0,-1 0 0,0-1 0,0 1 0,0 0 0,1-1 0,-1 1 0,0-1 0,0 1 0,0-1 0,0 0 0,0 1 0,0-1 0,0 0 0,0 0-1,0 1 1,-1-1 0,1 0 0,0 0 0,0 0 0,-1 0 0,1 0 0,-1 0 0,1-1 0,-1 1 0,1 0 0,-1 0 0,1 0 0,-1 0 0,0 0 0,0-1 0,0 1 0,0 0 0,0 0 1,26 89 123,38 75 18,-56-158-163,0 1-1,0-2 1,1 1 0,-1-1 0,1 0 0,0-1 0,0 0 0,1 0-1,-1-1 1,1 0 0,-1-1 0,1 0 0,0-1 0,-1 0 0,1 0 0,0-1-1,-1 0 1,1-1 0,-1 0 0,0 0 0,1-1 0,-1 0 0,0-1 0,-1 0-1,1 0 1,-1-1 0,6-4 22,121-89-280,-128 148 930,-12 12-535,5 67-333,1-126 50,0 0 1,0 0-1,1 0 1,-1 0-1,1 0 1,0 0-1,0-1 0,0 1 1,0-1-1,1 1 1,-1-1-1,0 0 1,1 0-1,0 0 1,0 0-1,-1 0 1,1-1-1,0 1 0,0-1 1,0 0-1,1 0 1,2 1 167,35 3-4206</inkml:trace>
  <inkml:trace contextRef="#ctx0" brushRef="#br0" timeOffset="439541.501">5207 12584 10762,'0'0'1341,"0"0"-801,-25 1-291,-81 9 365,98-7-558,-1-1-1,1 2 1,0-1 0,1 1 0,-1 0 0,1 1 0,-1-1 0,1 2 0,1-1 0,-1 1 0,1 0 0,0 0 0,0 1 0,1-1 0,0 1 0,0 1 0,0-1 0,1 1 0,0-1 0,1 1-1,0 0 1,0 1 0,1-1 0,0 0 0,0 1 0,1 0 0,0-1 0,0 1 0,1 0 0,0-1 0,1 1 0,0-1 0,0 1 0,1 0 0,0 0-56,-2 1 27,-1-5-32,0-1 0,0 0 0,1 1 0,-1-1 0,1 0 0,0 1 0,0-1-1,0 0 1,1 1 0,0-1 0,0 1 0,0-1 0,0 0 0,0 0 0,1 0 0,0 0 0,0 0-1,0 0 1,0 0 0,1-1 0,-1 1 0,1-1 0,0 1 0,0-1 0,0 0 0,1 0-1,-1-1 1,1 1 0,0-1 0,-1 0 0,1 1 0,0-2 0,0 1 0,0 0 0,2 0 5,7-3-76,-1-1 0,1 1 1,-1-2-1,0 0 0,0 0 0,0-1 1,0-1-1,-1 0 0,1-1 1,-1 0-1,-1 0 0,1-1 1,-1-1-1,0 1 0,-1-2 1,0 1-1,0-1 0,-1-1 0,0 0 1,0 0-1,4-9 76,53-49-277,-64 68 302,0 0 1,1 1 0,-1-1 0,1 0-1,-1 1 1,0 0 0,1-1 0,-1 1-1,0 0 1,1-1 0,-1 1 0,0 0-1,0 0 1,0 0 0,0 0 0,0 0-1,0 0 1,0 1 0,0-1 0,0 0 0,-1 0-1,1 1 1,0-1 0,-1 0 0,1 1-1,-1-1 1,0 0 0,1 1 0,-1-1-1,0 1 1,0-1 0,0 1 0,0-1-1,0 1 1,0-1 0,0 0 0,0 1-1,-1-1 1,1 1 0,-1-1 0,1 1 0,-1-1-1,1 0 1,-1 0 0,0 1 0,1-1-1,-2 1-25,3 22 126,0-15-160,0 0-1,0 0 1,1-1 0,0 1-1,1 0 1,0 0 0,0-1 0,1 0-1,0 0 1,0 0 0,1 0-1,0 0 1,0-1 0,1 0 0,0 0-1,0-1 1,1 1 0,0-1 0,0-1-1,0 1 1,1-1 0,-1-1-1,1 1 1,0-1 0,1-1 0,-1 0-1,3 1 35,59 10-2951,-7-12-3297</inkml:trace>
  <inkml:trace contextRef="#ctx0" brushRef="#br0" timeOffset="447019.49">8983 12608 4097,'0'0'1249,"0"0"156,0 0-17,0 0-98,-12-23-75,-61-121 2267,290 597-1469,-120-245-2227,-87-270 542,-11 34-330,0 10 15,0 1 1,1-1-1,0 0 0,2 0 0,0 1 1,1-1-1,1 1 0,0 0 0,2 0 1,0 0-1,0 1 0,3-4-13,86-31-2553,-86 48 1756,27-6-4133</inkml:trace>
  <inkml:trace contextRef="#ctx0" brushRef="#br0" timeOffset="447360.071">9628 12676 11202,'0'0'1733,"0"0"-837,0 0-543,0 0-163,0 0-57,0 30-76,-1-4-50,-1-12-2,2 0-1,0 0 0,0 0 1,1-1-1,1 1 0,0 0 1,1 0-1,0-1 0,1 0 0,1 1 1,0-2-1,7 13-4,-9-16-16,1 0 0,0-1-1,0 1 1,1-1 0,1 0 0,-1 0 0,1 0-1,0-1 1,1 0 0,0 0 0,0-1 0,0 0-1,1 0 1,0 0 0,0-1 0,0-1 0,1 1-1,0-1 1,0-1 0,0 1 0,0-1 0,0-1-1,1 0 1,-1 0 0,1-1 0,-1 0-1,1-1 1,0 0 0,-1-1 0,1 0 0,-1 0-1,1-1 1,-1 0 0,0 0 0,1-1 0,-1-1-1,0 1 1,-1-2 0,4-1 16,0-3-91,1-2 0,-1 1-1,-1-2 1,0 0 0,0 0 0,-1-1 0,-1 0-1,0 0 1,-1-1 0,-1-1 0,0 1 0,0-1 0,-2 0-1,0-1 1,-1 1 0,2-10 91,-8 24 20,1 0 0,0 1 1,-1-1-1,1 1 0,0-1 0,-1 1 0,1 0 1,-1-1-1,1 1 0,-1 0 0,1 0 0,-1 0 1,1 0-1,-1 0 0,1 0 0,-1 0 0,1 1 1,-1-1-1,1 0 0,-1 1 0,1 0 0,0-1 1,-1 1-1,1 0 0,0-1 0,0 1 0,-1 0 1,1 0-1,0 0 0,0 0 0,0 0 0,0 0 1,0 1-1,0-1 0,0 0 0,1 0 1,-1 1-1,0-1 0,1 0 0,-1 1 0,1-1 1,-1 1-1,1-1 0,0 1 0,-1-1 0,1 0 1,0 2-21,-119 258 672,53-68-328,7 3 1,-26 177-345,72-221-43,10-94-2628,1-41-3537</inkml:trace>
  <inkml:trace contextRef="#ctx0" brushRef="#br0" timeOffset="447862.361">5660 12891 8482,'0'0'4377,"0"0"-3465,0 0-888,0 0-24,0 0 0,0 0 136,162 0-136,-35 0-8,-18 0-1576,-18 0-6314</inkml:trace>
  <inkml:trace contextRef="#ctx0" brushRef="#br0" timeOffset="449858.274">10163 12592 8346,'0'0'1233,"0"0"-292,0 0-484,0 0-138,0 0-1,10-1-23,280 20 1566,-250-18-1782,0-2 1,1-1-1,-1-2 1,0-2-1,-1-2 1,33-10-80,75-40 66,-3-5-1,-3-7 1,-3-6 0,-3-6-1,-4-6 1,-4-5 0,-4-6-1,9-18-65,-47 41 25,-3-3 0,-4-5 0,-3-2 0,-4-4-1,-4-2 1,-5-4 0,31-64-25,32-88 100,11 5-1,11 6 1,10 7 0,10 7 0,17-2-100,689-672 68,-581 634-63,11 14 1,11 13 0,114-53-6,208-208-7,-326 263 63,67-23-56,308-258-51,-541 400 36,205-118 9,-314 215 8,-24 14-1,0-1 0,0 0 1,-1-1-1,0 0 0,0 0 1,0-1-1,-1-1 0,0 0 1,0 0-1,-1 0 0,3-4-1,101-60 945,20-7-1048,-132 77 116,-1 1-1,1-1 1,0 1 0,-1 0-1,1-1 1,-1 1 0,0 0 0,1-1-1,-1 1 1,0 0 0,0 0 0,0 0-1,0-1 1,0 1 0,0 0-1,0 0 1,0 1 0,0-1 0,0 0-1,-1 0 1,1 0 0,0 1 0,0-1-1,-1 1 1,1-1 0,-1 1-1,1-1 1,0 1 0,-1 0 0,1 0-1,-1 0 1,1 0 0,-1 0 0,1 0-1,-2 0-12,-55-2 42,-1 2 0,1 3 0,-1 2 0,1 3-1,-33 10-41,-64 7 795,297-24-1077,115-44 55,104-7 86,-358 71 342,-93 127 399,41 43-898,45-107-3067,3-14-9169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4:05:17.376"/>
    </inkml:context>
    <inkml:brush xml:id="br0">
      <inkml:brushProperty name="width" value="0.05" units="cm"/>
      <inkml:brushProperty name="height" value="0.05" units="cm"/>
      <inkml:brushProperty name="color" value="#66CC00"/>
    </inkml:brush>
    <inkml:brush xml:id="br1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2099 570 5217,'0'0'1580,"0"0"-567,0 0-157,0 0 36,0 0-104,0 0-202,-2-21-177,-3-65-216,5 85-190,0 0-1,0 0 0,0 0 1,0 0-1,0 0 0,0-1 1,0 1-1,0 0 0,0 0 1,1 0-1,-1 0 0,1 0 1,-1 0-1,1 0 0,-1 0 0,1 0 1,-1 0-1,1 0 0,0 0 1,0 1-1,-1-1 0,1 0 1,0 0-1,0 1 0,0-1 1,0 0-1,0 1 0,0-1 0,0 1 1,0-1-1,0 1 0,0 0 1,0-1-1,0 1 0,0 0 1,0 0-1,0 0 0,0-1 1,1 1-1,-1 1 0,0-1 1,0 0-1,0 0 0,0 0 0,0 0 1,1 1-3,6-1 4,2101-12 290,-976-32-302,-974 46 10,0 6 1,-1 7 0,78 21-3,3 2 6,2-10 0,0-10 0,1-12 0,10-10-6,705-77 17,-313 97-1,-216-5 111,1-17-1,270-46-126,-215 15 286,-16 2-92,216-53-194,-386 31-2,-20 2 67,2 12 0,119 4-65,877 14-29,-650 8 100,171 35-71,-470-8 64,301-31-64,-403 4 85,1 9 0,-1 11 1,51 13-86,126 9 92,281-22-92,-407-7-3,1939-13 123,-1209 50-33,25-33-215,-96-27-664,-893 76 673,-36-32 107,0 1 1,-1-1-1,-1 1 1,-1 0-1,-1 1 1,0-1-1,-1 0 1,-1 1-1,-1-1 1,-2 11 11,2 24 3,9 82 75,5 0-1,7 0 1,24 78-78,-16-73 267,7 27-154,8-2-1,7-1 0,39 78-112,-46-137 22,-5 2 0,-5 1-1,-4 1 1,-5 2 0,-1 30-22,-10-28 1,3 40 5,7 0 1,7-1 0,10 14-7,159 483 28,-192-623-25,61 214 15,-10 1-1,-11 4 1,6 158-18,-27 1105 603,-28-1057-559,17-203 144,12-2 1,10-2-1,11-1 1,51 143-189,-28-97 16,252 1043 27,-266-1116 61,26 204-104,-69-301-22,-46-108 235,-62-1-61,0-4 0,-1-4 0,-77-9-152,-473-55 657,-736 9-330,365 47-428,-1123 15 178,-902 15-139,836 42 22,52 54 106,998-38-34,-327 14-34,-1004-42 0,1429-53 12,-216 25-5,1089-26 23,-671 3-13,-217 55-15,476 18 24,4 25 1,-46 39-25,476-101-2,-115 29 35,-3-12 0,-157 6-33,262-60 243,162-43-137,62-146-147,-19 108-3,-8-20 78,-3-1-1,-5 0 1,-5-1 0,-4 0 0,-4-1-1,-5 1 1,-4-2-34,-73-759-23,-4-183 23,5-586 2,10 779 22,71-418-6,-10 1129 0,-7 0 1,-5 1-1,-7 1 0,-6 1 0,-10-13-18,-33-69-78,50 155 90,3-2-1,4 0 1,2-1-1,3-1 1,-2-42-12,15-725-57,-7 119-218,9 702 258,5-45-3,-3 0-1,-3 0 1,-2 0 0,-3 0-1,-9-35 21,-7-21-55,4-1-1,6-1 1,4-34 55,8-41-26,-14-115-30,3 265 40,11 43-2,0 0-53,4-1-20,280-18-116,231 15 207,-265 6 51,-207-2-51,14-2-11,0 3-1,0 1 1,0 4-1,0 2 0,-1 2 1,40 13 11,-87-20-1,33 13-5,0-3-1,2-2 1,-1-1-1,1-2 0,21-1 7,471-14 7,-531 7-95,0-1 1,0 1-1,0 0 0,0 1 0,0-1 0,0 1 1,0 0-1,0 0 0,0 0 0,-1 1 0,1-1 1,-1 1-1,1 0 0,-1 1 0,1-1 0,-1 1 1,0 0-1,0 0 0,0 0 0,-1 1 0,1-1 1,-1 1-1,0 0 0,0 0 0,0 0 0,0 0 1,-1 0-1,0 1 0,1-1 0,-1 3 88,12 32-2526</inkml:trace>
  <inkml:trace contextRef="#ctx0" brushRef="#br1" timeOffset="-358198.995">29836 2136 8330,'0'0'1100,"0"0"-693,0 0-314,0 0-8,0 0 166,11 4 203,47 13-133,1-2 1,0-3 0,1-3 0,0-2-1,0-3 1,0-2 0,1-3-1,8-4-321,41 4 113,907 2 44,-834-16-125,0-9 0,136-36-32,-288 53 2,-6 5 2,-1-2-1,0-1 1,0-1-1,0-2 1,-1 0-1,0-1 1,0-1-1,-1-1 1,-1-1-1,0-1 1,0-1-1,-1-1 1,14-14-4,-31 26 5,0 0 0,-1 0 0,1-1 0,-1 1 0,0-1 0,1 1 0,-2-1 0,1 0 0,0 0 0,-1 0 0,0 0 0,0 0 1,0 0-1,0-1 0,-1 1 0,1 0 0,-1 0 0,0-1 0,-1 1 0,1 0 0,-1 0 0,1 0 0,-1 0 0,-1-1 0,1 1 0,0 0 0,-1 1 0,0-1 0,0 0 0,0 0 0,-1 1 0,1-1 0,-1 1 0,0 0 1,1 0-1,-1 0 0,-2-1-5,-23-6 5,0 1 0,-1 1 1,0 1-1,0 2 1,-1 1-1,1 1 1,-24 1-6,-9-2 48,-134-11 39,-1 9 0,-125 14-87,-144 47 121,278-39-117,1 7 0,-104 31-4,-29 65-30,175-56 44,39-4 18,106-58-51,0 0 0,0 1-1,1-1 1,-1 0 0,0 1 0,0-1-1,1 0 1,-1 0 0,1 1 0,-1-1-1,1 0 1,0 0 0,-1 0 0,1 0-1,0 0 1,0 0 0,0 0 0,0 0-1,0 0 1,0 0 0,0 0 0,0 0-1,0-1 1,0 1 0,0 0 0,1-1-1,-1 1 1,0-1 0,0 1 0,1-1-1,-1 0 1,0 0 0,1 1 0,-1-1-1,0 0 1,1 0 0,-1 0-1,0 0 1,1-1 0,-1 1 0,0 0-1,0-1 1,1 1 0,-1 0 0,0-1-1,0 1 1,1-1 0,-1 0 0,0 1-1,0-1 1,0 0 19,12 0-53,104-18-3333,-66-1-3155</inkml:trace>
  <inkml:trace contextRef="#ctx0" brushRef="#br1" timeOffset="-357530.022">30022 2035 4905,'0'0'1838,"0"0"-418,0 0-309,0 0-96,0 0-252,0 0-426,2 6-198,28 103 198,-4 0 1,-5 2 0,-5 0-1,-4 1 1,-4 64-338,-8-46 162,-5-1-1,-20 108-161,4-110 170,6 1 0,6 0 1,5 65-171,41 96 88,-22 761 18,-15-1045-116,-1 2-8,1 0-1,-1 0 0,1-1 0,0 1 0,1 0 1,0-1-1,0 1 0,0 0 0,1-1 1,0 1-1,0-1 0,1 0 0,-1 0 0,1 0 1,1 0-1,-1 0 0,1 0 0,2 1 19,24-9-3014,-25-14-1355</inkml:trace>
  <inkml:trace contextRef="#ctx0" brushRef="#br1" timeOffset="-357046.294">29836 5229 7058,'0'0'1384,"0"0"-708,0 0-353,0 0 293,0 0 240,30 0-113,189 2 78,136 44-377,539 15-197,-721-49-261,1-9 1,0-7-1,-1-8 0,85-19 14,-214 24 59,356-76-416,-370 73 321,-1-1 0,0-1 0,-1-2 0,-1 0 0,0-2 0,-1-1 0,-1-2 0,0 0 0,-2-1 0,0-1 0,-1-2 0,-1 0 36,136-194 250,-156 216-281,-1-1 0,1 1 0,-1-1-1,0 1 1,1-1 0,-1 1 0,0 0-1,0-1 1,0 1 0,0-1-1,0 1 1,0-1 0,-1 1 0,1-1-1,-1 1 1,1-1 0,0 1 0,-1 0-1,0-1 1,1 1 0,-1 0 0,0 0-1,0-1 1,0 1 0,0 0 0,0 0-1,0 0 1,0 0 0,0 0-1,0 0 1,0 0 0,-1 1 0,1-1-1,0 0 1,-1 1 0,1-1 0,0 1-1,-1-1 1,1 1 0,-1-1 0,1 1-1,-1 0 1,1 0 0,-1 0 0,1 0-1,-1 0 1,1 0 0,0 0-1,-1 1 1,1-1 0,-1 0 0,1 1-1,-1-1 1,1 1 0,0 0 0,-1-1-1,1 1 1,0 0 0,0 0 0,0 0-1,-1 0 1,1 0 31,-4 0-301,-42 8-3260</inkml:trace>
  <inkml:trace contextRef="#ctx0" brushRef="#br1" timeOffset="-356033.391">32556 1985 2481,'0'0'1200,"0"0"227,0 0-86,0 0-148,0 0 22,0 0 21,0-15-289,0-46-119,-4 134 675,75 280-828,33 475-439,-60-573-160,-12 3 1,-2 206-77,-29-424-36,1 0 0,3 0 0,1 0 0,1-1 0,3 0 0,1 0 0,2-1 0,1-1 0,11 17 36,-1 7 53,-2 1 0,-3 1 0,-3 1 0,-3 0 0,1 30-53,-10-71 18,-1-4-121,-2-7-1,0 0 0,1 1 0,1-1 0,0 0 1,1 0-1,0 0 0,0-1 0,1 1 0,1-1 0,0 0 0,5 6 104,-5-15-2322</inkml:trace>
  <inkml:trace contextRef="#ctx0" brushRef="#br1" timeOffset="-353437.919">30281 3714 4049,'0'0'1024,"0"0"-238,0 0-13,0 0 375,0 0 78,0 0 198,-9 7 731,6-8 1347,-30-369-2977,-37-82-727,89 522-365,45 75 557,-7 4 0,-7 1 0,4 42 10,-43-161 52,-8-64-321,-2 5 19,32-384-207,-34 410 451,0 0 0,1-1 1,0 1-1,-1-1 0,1 1 1,0-1-1,0 1 0,1-1 1,-1 1-1,0-1 0,1 1 1,0-1-1,-1 1 0,1 0 1,0-1-1,0 1 0,0 0 1,1 0-1,-1-1 0,0 1 1,1 0-1,0 1 0,-1-1 1,1 0-1,0 0 1,0 1-1,0-1 0,0 1 1,0-1-1,0 1 0,0 0 1,1 0-1,-1 0 0,0 0 1,1 0-1,-1 1 0,1-1 1,-1 1-1,1-1 0,-1 1 1,1 0-1,-1 0 0,1 0 1,-1 0-1,1 1 0,0-1 6,5 10-21,-1 0 0,-1 0-1,0 1 1,0-1-1,-1 1 1,-1 1-1,0-1 1,0 1-1,-1-1 1,0 1 0,-1 0-1,-1 0 1,1 11 21,0 353 775,-3-375-828,1 0 1,1 0-1,-1 0 1,0 0-1,0 0 1,0 0-1,0 0 1,1-1-1,-1 1 1,0 0-1,1 0 1,-1 0-1,1 0 1,-1-1-1,1 1 1,-1 0 0,1 0-1,0-1 1,-1 1-1,1 0 1,0-1-1,0 1 1,-1-1-1,1 1 1,0-1-1,0 1 1,0-1-1,0 1 1,-1-1-1,1 0 1,0 0-1,0 1 1,0-1 0,0 0-1,0 0 1,0 0-1,0 0 1,0 0-1,0 0 1,0 0-1,0-1 1,0 1-1,0 0 1,-1 0-1,1-1 1,0 1-1,0 0 1,0-1-1,0 1 1,0-1-1,-1 1 1,1-1 0,0 0-1,-1 1 1,1-1 52,29-21-4821</inkml:trace>
  <inkml:trace contextRef="#ctx0" brushRef="#br1" timeOffset="-353230.703">30764 3298 8162,'0'0'2104,"0"0"-1408,0 0-600,0 0 456,0 0 17,-6 143 7,20-95-320,7-3-72,0-2-120,2-9-64,-2-5-112,8-10-848,-5-11-841,-7-8-1087</inkml:trace>
  <inkml:trace contextRef="#ctx0" brushRef="#br1" timeOffset="-352996.941">31026 3370 7162,'0'0'1440,"0"0"-1072,0 0 928,0 0 72,-59 164-543,26-90-289,-2 11 24,-3 2-176,-1-2-112,7-8-176,6-13 64,8-17-160,15-10 0,6-31-160,29-6-1664,7 0-529</inkml:trace>
  <inkml:trace contextRef="#ctx0" brushRef="#br1" timeOffset="-352544.213">31370 2951 7634,'0'0'1387,"0"0"-745,0 0-223,0 0 520,0 0-63,0 0-316,-21 10-169,5-4-327,8-4-49,0 1 1,0 0 0,1 0 0,0 0 0,-1 1-1,1 1 1,1-1 0,-1 1 0,1 0 0,-1 0-1,1 1 1,1 0 0,-1 0 0,1 0 0,0 1-1,1-1 1,-3 6-16,2-2-19,1 1-1,1 0 1,0 0-1,0 1 1,1-1 0,1 0-1,0 1 1,0-1-1,1 1 1,0 0-1,1-1 1,1 0 0,0 1-1,0-1 1,1 0-1,0 0 1,1 0-1,1 0 1,-1-1 0,2 1-1,-1-1 1,2 0-1,-1-1 1,1 0-1,0 0 1,1 0-1,0-1 1,8 5 19,28 27-249,-35-35 239,0 1-1,-1 0 0,0 0 1,0 0-1,-1 1 0,0 0 1,0 1-1,0 0 0,-1 0 0,0 0 1,-1 0-1,0 1 0,0 0 1,-1 1-1,0-1 0,0 0 0,-1 1 1,-1 0-1,1 0 0,-2 0 1,1 0-1,-1 4 11,-5-9 70,0 0 0,0 0 0,-1 0 0,1-1 0,-1 1 0,0-1 0,-1 0 0,1-1 0,0 1 0,-1-1 0,0 0 0,0-1 0,0 1 0,0-1 0,0-1 0,-1 1 0,1-1 1,0 0-1,-3 0-70,-5 3 156,-77 12 464,97-41-1947,17-6-755</inkml:trace>
  <inkml:trace contextRef="#ctx0" brushRef="#br1" timeOffset="-352183.284">31605 3012 8186,'0'0'1211,"0"0"-368,0 0-70,0 0-85,0 0-421,0 0-187,-5 25-56,-22 159 9,27-160-37,-2-13-10,0 1 0,1 0-1,0-1 1,1 1 0,0 0-1,1 0 1,1-1 0,0 1-1,0-1 1,1 1 0,0-1-1,1 0 1,1 0 0,-1 0-1,2-1 1,-1 0 0,2 0-1,-1 0 1,1-1 0,1 0-1,-1 0 1,2 0 0,-1-1-1,9 5 15,-15-11 2,0-1 0,1 1 0,-1-1 0,1 0 0,-1 0 0,1 0 0,-1 0 0,1 0 0,0 0 0,-1-1 0,1 0 0,0 1 0,0-1 0,-1 0 0,1 0 0,0 0 0,0-1 0,0 1 1,-1-1-1,1 0 0,0 1 0,-1-1 0,1 0 0,-1 0 0,1-1 0,-1 1 0,1-1 0,-1 1 0,0-1 0,0 0 0,0 1 0,0-1 0,0 0 0,0 0 0,0-1 0,-1 1 0,1 0 0,-1-1 0,0 1 0,1-1 0,-1 1 0,0-1 0,0 1 0,-1-1 0,1 0 0,-1 0 0,1 1 0,-1-3-2,19-139 566,-16 129-524,-2 1 0,0-1 0,-1 0 0,0 0 0,-1 1-1,-1-1 1,0 1 0,-1-1 0,0 1 0,-1 0 0,-1 0 0,0 0 0,-1 1 0,-1-1 0,0 1-1,-1 1 1,0 0 0,0 0 0,-10-9-42,13 17-75,1 1-1,-1 1 0,0-1 1,0 1-1,0-1 0,0 2 1,0-1-1,0 0 1,-1 1-1,1 0 0,0 0 1,-1 1-1,1-1 1,-1 1-1,1 1 0,-1-1 1,1 1-1,-1 0 1,1 0-1,0 0 0,-1 1 1,1-1-1,-3 3 76,-28 17-2579</inkml:trace>
  <inkml:trace contextRef="#ctx0" brushRef="#br1" timeOffset="-351980.62">31697 3455 6977,'0'0'1065,"0"0"-113,0 0 264,0 0-416,164 31-408,-137-20-144,-6 0-87,-10 2-153,-2 0 72,-6-5-80,-3 0-1713,0-8-3376</inkml:trace>
  <inkml:trace contextRef="#ctx0" brushRef="#br1" timeOffset="-351668.095">32012 3010 8210,'0'0'1132,"0"0"-693,0 0-327,0 0-51,0 0 153,0 0 55,7 27-9,36 176 275,-44-190-492,1 1 0,0-1 1,0 1-1,2-1 0,-1 1 0,2-1 1,0 0-1,0 0 0,2 0 0,-1 0 1,2-1-1,-1 1 0,2-2 1,0 1-1,0 0 0,1-1 0,0-1 1,1 1-1,0-2 0,11 10-43,-18-18 80,1 0-1,-1 0 1,1 0 0,-1 0-1,1-1 1,0 1-1,-1-1 1,1 0-1,0 0 1,-1 0-1,1 0 1,0 0 0,-1 0-1,1-1 1,0 1-1,-1-1 1,1 0-1,-1 0 1,1 0-1,-1 0 1,1 0 0,-1 0-1,0-1 1,1 1-1,-1-1 1,0 0-1,0 1 1,0-1 0,0 0-1,-1 0 1,1 0-1,0-1 1,-1 1-1,1 0 1,-1-1-1,0 1 1,0-1 0,0 1-1,0-1 1,0 0-80,14-70-2985,-15 64-4461</inkml:trace>
  <inkml:trace contextRef="#ctx0" brushRef="#br1" timeOffset="-347848.266">28185 1097 8002,'0'0'1923,"0"0"-731,0 0-341,0 0-71,0 0 87,0 0-220,-7-12-206,-23-37-281,17 82-125,-37 654 782,58-500-955,19-164-3870,-18-23-2632</inkml:trace>
  <inkml:trace contextRef="#ctx0" brushRef="#br1" timeOffset="-347410.785">28126 1092 10546,'0'0'1226,"0"0"-678,29-17-347,96-50-115,-114 63-82,-1 0 0,0 1 1,1 0-1,0 1 1,0 0-1,0 1 0,0 0 1,0 1-1,0 0 0,-1 0 1,1 1-1,3 1-4,6 0 0,-8 0 3,0-1 1,0 1 0,-1 1-1,1 0 1,-1 1 0,0 0-1,0 1 1,0 0 0,-1 1-1,1 0 1,-1 0 0,-1 1 0,1 0-1,-1 1 1,-1 0 0,1 1-1,-1 0 1,-1 0 0,0 0-1,0 1 1,0 0 0,-2 1-1,1-1 1,-1 1 0,-1 0-1,0 0 1,0 1 0,-1-1-1,-1 1 1,0 0 0,-1 0-1,0-1 1,0 1 0,-1 0-1,-1 0 1,0 0 0,-1 3-4,-1-6 46,0-1-1,0 0 1,-1 0 0,0 0 0,0 0-1,0-1 1,-1 1 0,-1-1 0,1 0 0,-1-1-1,0 0 1,-1 0 0,1 0 0,-1 0 0,0-1-1,-1 0 1,1-1 0,-1 0 0,-5 3-46,-160 59 443,128-55-340,0-2-1,0-1 1,-1-3-1,1-1 0,-31-3-102,75-1-156,7 0 112,32 4 83,0 1-1,0 2 0,-1 1 1,0 3-1,-1 0 0,9 6-38,12 3 25,-24-10-18,5 1 5,1 1-1,-2 3 1,0 0-1,0 3 1,-2 0 0,0 3-1,22 17-11,-51-31-150,0 0 1,0 0-1,-1 1 0,0 0 1,-1-1-1,0 2 0,0-1 1,0 0-1,-1 1 0,-1 0 1,1 0-1,-2-1 0,1 1 1,-1 1-1,0-1 0,-1 0 1,0 1 149,1 2-546,3 29-5222</inkml:trace>
  <inkml:trace contextRef="#ctx0" brushRef="#br0" timeOffset="1883.115">27494 244 4481,'0'0'1415,"0"0"-61,0 0 41,0 0 71,0 0-160,-5-16-184,-15-50-335,11 65 365,7 32-1312,2-30 185,43 592-44,-29-14 78,22 286-7,11-445 8,102 406-60,-104-635-249,-9 1-1,-8 1 1,-2 83 249,-11 273-124,43 697 400,-56-1231-271,16 139 56,-7 2 0,-7-1 0,-6 1 1,-7-1-1,-9 19-61,-16 30 146,9 1-1,10 1 1,8 89-146,61 7 74,-21-167-71,-4 51-2,-8 1-1,-9 1 0,-7 15 0,11 188 14,-8-331-10,3 0 1,2-1-1,2 0 0,3-2 0,24 50-4,18 64 27,-12 228 4,-13-262-305,-35-126 259,-1-9 14,1 0 0,-1 0 0,0 0 0,1-1 0,0 1 0,-1 0 0,1 0 0,0 0-1,0 0 1,0 0 0,1 0 0,-1 0 0,0 0 0,1 0 0,-1 0 0,1 0 0,-1 0 0,1 0 0,0 0-1,0-1 1,0 1 0,0 0 0,0-1 0,1 1 0,-1-1 0,0 1 0,1-1 0,-1 1 0,1-1 0,-1 0-1,1 0 1,0 0 0,-1 0 0,1 0 0,0 0 0,0 0 0,0-1 0,-1 1 0,1-1 0,0 1 0,0-1-1,0 0 1,0 1 0,0-1 0,0 0 0,1 0 1,1863-76 383,-1637 74-381,0 9 0,62 18-2,224 21-40,-137 4 52,-162-65-1492,-166-5-980</inkml:trace>
  <inkml:trace contextRef="#ctx0" brushRef="#br0" timeOffset="4490.709">27126 353 6553,'0'0'1166,"0"0"-699,27 0-358,297 18 63,540-11 824,578-104-407,-1349 88-576,133-11 33,0 9-1,1 10 1,78 16-46,726 22 104,-346 3-102,-625-40-3,254-22 118,-302 116 1559,0 472-1517,-26-241-33,1-234-117,4 1-1,5 0 1,3 0-1,4 0 1,11 53-9,-5-84-5,-2 0 0,-4 0 1,-1 0-1,-4 0 0,-2 0 0,-3 0 1,-7 24 4,-2-14-4,4 0 1,2 1 0,4 1 0,3-1-1,3 1 1,3 0 0,12 69 3,-1-69 26,-3 0 1,-3 1-1,-4 0 0,-2 0 1,-4 0-1,-4 0 0,-2 0 1,-7 20-27,-15 34 14,0-7-1,5 1-1,6 1 1,2 38-13,14 49 24,9-1 1,12 33-25,-9-85 34,-6 1 1,-7-1-1,-21 119-34,-4 2 520,8 217-520,22-338 64,0 120 673,-27 187-737,-12-179 31,11-97 1,8 1 0,7 51-32,93 300-15,-86 100-430,55-205-1334,-50 77 1280,0-512 430,0 0 162,0 0-6,0 0-33,0 0-66,0 0-60,0 38-653,-14 394 192,14-431 590,0 0 1,0 0-1,0 0 1,0-1-1,0 1 1,0 0-1,0 0 1,0 0 0,0 0-1,0 0 1,-1-1-1,1 1 1,0 0-1,0 0 1,-1 0-1,1-1 1,-1 1 0,1 0-1,-1-1 1,1 1-1,-1 0 1,1-1-1,-1 1 1,0 0 0,1-1-1,-1 1 1,0-1-1,1 1 1,-1-1-1,0 0 1,0 1-1,0-1 1,1 0 0,-1 1-1,0-1 1,0 0-1,0 0 1,0 0-1,1 0 1,-1 0-1,0 0 1,0 0 0,0 0-1,0 0 1,0 0-1,1 0 1,-1-1-1,-1 1-57,-7 0-302,-170-80 1904,-325 136-2001,443-54-2699,7-2-7011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36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174 655 4945,'0'0'804,"0"0"-246,0 0 96,-26 22 263,-78 71-109,103-93-801,-1 1 0,1-1 0,0 0 0,-1 0 0,1 1 0,0-1 0,-1 1 1,1-1-1,0 1 0,-1 0 0,1-1 0,0 1 0,0 0 0,0 0 0,0 0 0,0 0 0,0 0 0,0 0 0,0 0 0,0 0 1,0 0-1,0 1 0,1-1 0,-1 0 0,1 0 0,-1 1 0,1-1 0,-1 0 0,1 1 0,0-1 0,-1 1 0,1-1 1,0 0-1,0 1 0,0-1 0,0 1 0,0-1 0,0 1 0,1-1 0,-1 0 0,0 1 0,1-1 0,-1 0 0,1 1 1,0-1-1,-1 0 0,1 0 0,0 1 0,0-1 0,0 0 0,0 0 0,0 0 0,0 0 0,0 0 0,0 0 0,0 0 1,0 0-1,0-1 0,1 1 0,-1 0 0,0-1 0,0 1 0,1-1 0,-1 1 0,1-1 0,-1 0 0,0 0 0,2 1-7,1 0-2,302 51-361,-303-51 450,-1 1 0,1 0 0,-1 1 1,0-1-1,1 0 0,-1 1 0,0-1 0,-1 1 0,1 0 1,0-1-1,-1 1 0,0 0 0,1 0 0,-1 0 0,0 0 1,-1 0-1,1 0 0,0 0 0,-1 0 0,0 1 0,0-1 1,0 0-1,0 0 0,0 0 0,-1 0 0,1 1 1,-1-1-1,0 0 0,0 0 0,0 0 0,0 0 0,0-1 1,-1 1-1,1 0 0,-1 0 0,0-1 0,0 1 0,0-1 1,0 1-1,0-1 0,-1 0 0,1 0 0,-1 0 0,1 0 1,-1-1-1,0 1 0,0-1 0,1 1 0,-1-1 0,0 0 1,0 0-1,-3 0-87,-17 17 306,0-1-1,-2-2 1,0 0 0,-1-2 0,0-1 0,-1-1-1,0-1 1,0-1 0,-1-1 0,-15 1-306,42-9-35,0-1 1,0 1-1,-1 0 0,1 0 1,0 0-1,0-1 0,0 1 1,0-1-1,-1 1 0,1-1 1,0 1-1,0-1 0,0 0 1,0 1-1,0-1 0,0 0 1,1 0-1,-1 0 0,0 1 1,0-1-1,1 0 0,-1 0 1,0 0-1,1 0 0,-1-1 1,1 1-1,-1 0 0,1 0 1,0 0-1,-1 0 0,1 0 1,0-1-1,0 1 1,0 0-1,0 0 0,0 0 1,0-1-1,0 1 0,0 0 1,0 0-1,1 0 0,-1-1 1,0 1-1,1 0 0,-1 0 1,1 0-1,-1 0 0,1 0 1,0 0-1,0 0 0,-1 0 1,1 0-1,0 0 0,0 0 1,0 1-1,0-1 0,0 0 1,0 0-1,0 1 0,0-1 1,0 1-1,0-1 0,1 1 35,-2-2-122,28-39-4219</inkml:trace>
  <inkml:trace contextRef="#ctx0" brushRef="#br0" timeOffset="312.74">189 649 256,'0'0'10658,"0"0"-8993,0 0-1233,0 0-424,0 0 8,0 0-16,0 0 0,174-84-1208,-136 70-2089</inkml:trace>
  <inkml:trace contextRef="#ctx0" brushRef="#br0" timeOffset="923.102">851 679 9162,'0'0'1990,"0"0"-749,0 0-625,0 0 6,0 0-169,0 0-121,-25 10-193,-82 36-84,101-42-30,0 0 0,0 0 0,0 1 0,0-1 0,1 1 1,-1 0-1,1 1 0,1-1 0,-1 1 0,1 0 0,0 0 0,0 1 0,1-1 1,0 1-1,0 0 0,0 0 0,1 0 0,-1 4-25,0-2 53,0-4-56,1-1-1,0 1 0,0 0 1,0 0-1,1 0 1,-1 0-1,1 0 0,0 0 1,1 0-1,-1 1 1,1-1-1,0 0 0,1 0 1,-1 1-1,1-1 1,0 0-1,0 0 0,0 0 1,1 0-1,0 0 1,0 0-1,0-1 0,1 1 1,-1 0-1,1-1 1,0 0-1,1 0 0,-1 0 1,1 0-1,-1 0 1,1-1-1,0 1 0,0-1 1,1 0-1,-1 0 1,1-1-1,-1 0 0,1 1 1,0-1-1,1 0 4,2 1-5,-1-1-1,1 1 0,-1-1 1,1 0-1,0-1 0,0 0 1,0 0-1,-1-1 0,1 0 1,0 0-1,0-1 1,0 0-1,0-1 0,0 1 1,-1-1-1,1-1 0,-1 1 1,1-2-1,-1 1 1,0-1-1,0 0 0,-1 0 1,1 0-1,-1-1 0,0 0 1,0-1-1,0 1 0,-1-1 1,0 0-1,0-1 1,0 1-1,-1-1 0,0 0 1,-1 0-1,1 0 0,-1 0 1,-1-1-1,1 1 0,-1-1 1,0-1 5,-2 5 32,1 1 0,-1-1 0,0 1 0,0-1-1,0 1 1,-1-1 0,1 1 0,-1-1 0,0 1 0,0 0 0,0-1 0,0 1 0,-1 0 0,1 0 0,-1 0 0,0 0 0,0 0 0,0 0 0,0 0 0,-1 0-1,1 1 1,-1-1 0,1 1 0,-1 0 0,0 0 0,0 0 0,0 0 0,0 1 0,0-1 0,0 1 0,-1-1 0,1 1 0,0 0 0,-1 0 0,1 1-1,-1-1 1,-1 1-32,-105-8-748,84 9-2907,25-1-2948</inkml:trace>
  <inkml:trace contextRef="#ctx0" brushRef="#br0" timeOffset="1200.623">1187 268 8450,'0'0'4305,"0"0"-3465,0 0-704,0 0-136,0 0 8,0 0-16,-35 164 16,35-90 8,0 8 56,11 6 40,10-1-8,-1-7-96,4-9 0,3-2-8,-10-21-704,-8-22-4105</inkml:trace>
  <inkml:trace contextRef="#ctx0" brushRef="#br0" timeOffset="1526.507">1461 649 10474,'0'0'1435,"0"0"-903,0 0-396,0 0 42,0 0 122,0 29-61,6 206 241,-7-232-474,1 0 1,0 1-1,0-1 1,0 0-1,0 0 1,0 1-1,1-1 1,-1 0-1,1 0 1,0 0-1,0 0 1,0 0 0,1 0-1,-1 0 1,1 0-1,-1 0 1,1 0-1,0-1 1,0 1-1,0-1 1,0 1-1,1-1 1,-1 0-1,1 0 1,-1 0 0,1 0-1,0-1 1,0 1-1,-1-1 1,1 1-1,0-1 1,1 0-1,-1 0 1,0 0-1,0-1 1,0 1-1,0-1 1,1 1-1,-1-1 1,0 0 0,0-1-1,1 1 1,-1 0-1,0-1 1,0 0-1,0 0 1,0 0-1,0 0 1,0 0-1,2-1-6,13-13-426,0 0-1,-1-1 1,-1 0-1,-1-2 1,0 1-1,-1-2 1,10-18 426,16-18-1749,6 1 1504,-43 68 1834,-3 4-1527,0 1-1,1-1 1,1 0 0,1 1-1,0-1 1,2 0-1,0-1 1,1 1-1,0-1 1,2 0 0,0-1-1,6 10-61,10 6-2087</inkml:trace>
  <inkml:trace contextRef="#ctx0" brushRef="#br0" timeOffset="1772.859">2087 0 12347,'0'0'1800,"0"0"-1264,-50 141-136,47-54 192,3 16-16,6 14-175,27 2-257,2-5-56,3-13 48,1-19-136,-7-21 0,-6-27-400,-8-18-1273,-12-16-2968</inkml:trace>
  <inkml:trace contextRef="#ctx0" brushRef="#br0" timeOffset="2023.62">2073 501 8954,'0'0'4045,"0"0"-2518,0 0-1176,0 0-317,26-6-30,174-27 11,-179 32-5,-14-1 15,1 1 0,0-1 0,0 1 0,0 1 0,0-1 0,0 2 0,0-1 0,-1 1 0,1 0 0,0 0 0,0 1 0,0 0 0,-1 1-1,1 0 1,-1 0 0,0 0 0,0 1 0,0 0 0,0 0 0,-1 1 0,0 0 0,0 0 0,0 0 0,0 1 0,-1 0 0,4 6-25,2 18 170,-2 1 0,-1 0 1,-1 0-1,-2 1 0,-1 0 1,-1 0-1,-2 0 1,-1 1-1,-4 22-170,2 20 88,2-28-119,0-46-4440,0-28-1364</inkml:trace>
  <inkml:trace contextRef="#ctx0" brushRef="#br0" timeOffset="2176.653">2558 305 6689,'0'0'7330,"0"0"-5930,0 0-584,0 0-375,0 0-217,0 0-224,0 0-176,53-37-1113,-35 71-1879,-9 9-3370</inkml:trace>
  <inkml:trace contextRef="#ctx0" brushRef="#br0" timeOffset="2876.942">2767 668 6465,'0'0'1637,"0"0"-668,0 0 51,13 27 54,41 87-328,-52-108-716,1 0 1,-1 0 0,1 0 0,0 0 0,1-1 0,-1 1 0,1-1 0,0 0 0,0 0 0,1 0 0,0-1 0,0 0-1,0 1 1,0-2 0,0 1 0,1-1 0,0 1 0,-1-2 0,1 1 0,0-1 0,1 1 0,-1-2 0,0 1-1,1-1 1,-1 0 0,1 0 0,-1-1 0,1 1 0,-1-2 0,1 1 0,-1-1 0,1 0 0,-1 0 0,0 0 0,1-1-1,-1 0 1,0-1 0,0 1 0,0-1 0,-1 0 0,1-1 0,-1 1 0,1-1 0,-1 0 0,0-1 0,-1 1-1,1-1 1,-1 0 0,0 0 0,2-3-31,0 1 77,-2-1-1,1 1 0,-1-1 0,0 0 1,-1 0-1,0 0 0,0 0 1,-1-1-1,0 1 0,0-1 1,-1 1-1,0-1 0,-1 0 0,0 1 1,0-1-1,-1 0 0,0 0 1,0 1-1,-1-1 0,0 1 1,-1 0-1,0-1 0,0 1 0,0 0 1,-1 0-1,-1 1 0,1-1 1,-1 1-1,0 0 0,-1 1 1,0-1-1,0 1 0,0 0 0,-1 0 1,0 1-1,0 0 0,0 0 1,-1 1-1,1-1 0,-1 2 1,0-1-1,-5 0-76,-65 3-312,59 47-2759,22-42 2773,-1-1 0,1 1 0,0-1 0,0 0 1,0 0-1,0 0 0,1 0 0,-1-1 0,1 0 1,-1 1-1,1-1 0,0 0 0,0-1 0,0 1 1,0-1-1,0 0 0,0 0 0,1 0 1,-1 0-1,0-1 0,1 1 0,-1-1 0,0 0 1,1-1-1,-1 1 0,0-1 0,0 0 0,5-1 298,3 2-347,99-25 970,-13-30 5694,-63 34-3169,-31 19-3079,0 1-1,0-1 0,1 1 0,-1 0 0,1 0 0,-1 1 0,1-1 0,-1 1 1,1 0-1,-1 0 0,1 1 0,-1-1 0,1 1 0,-1 0 0,1 0 0,-1 0 0,0 1 1,1 0-1,-1 0 0,0 0 0,0 0 0,0 0 0,-1 1 0,1 0 0,0 0 1,1 2-69,2 6 21,-1 1 1,-1 0 0,0 0 0,0 0 0,-1 0 0,-1 1 0,0 0 0,-1 0 0,0 0 0,-1 0-1,0 0 1,-1 0 0,-1 0 0,0 0 0,-1 0 0,0 0 0,-1 0 0,0-1 0,-1 1 0,0-1-1,-7 12-21,-10 58 69,21-82-72,1-1 1,-1 1 0,0 0 0,0 0 0,1 0 0,-1 0 0,0 0-1,1 0 1,-1-1 0,0 1 0,1 0 0,-1 0 0,0 0-1,1 0 1,-1 0 0,0 0 0,1 0 0,-1 0 0,0 0 0,1 1-1,-1-1 1,0 0 0,1 0 0,-1 0 0,0 0 0,1 0-1,-1 1 1,0-1 0,0 0 0,1 0 0,-1 0 0,0 1-1,0-1 1,1 0 0,-1 0 0,0 1 0,0-1 0,0 0 0,1 1-1,-1-1 1,0 0 0,0 1 0,0-1 0,0 0 0,0 1-1,0-1 1,0 0 0,0 1 0,0-1 0,0 0 2,25-30-122,-23 28 121,30-42 8,2-8-4,2 2 1,2 1-1,2 2 1,2 2-1,3 2 1,1 2-1,1 1 1,3 3 0,31-17-4,-78 53 7,0-2-3,0 0 0,0 0 0,0 0 1,1 1-1,-1 0 0,1-1 1,0 1-1,-1 1 0,1-1 0,0 0 1,0 1-1,0 0 0,0 0 1,0 0-1,1 1 0,-1-1 0,0 1 1,0 0-1,0 0 0,0 0 1,1 1-1,-1-1 0,0 1 0,0 0 1,0 1-1,0-1 0,0 0 1,0 1-1,-1 0 0,1 0 0,0 0 1,-1 1-1,1-1 0,-1 1 1,0 0-1,1 0-4,-1 207 168,-50 281-753,38-399-1896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35.0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110 502 11138,'0'0'1433,"0"0"-752,0 0-501,14-29-145,105-198 158,40-11 21,-136 231 109,-20 47 239,-4-30-551,1 790 1112,-17-708-2390,-28-49-2653,10-34-1465</inkml:trace>
  <inkml:trace contextRef="#ctx0" brushRef="#br0" timeOffset="173.687">1 934 10626,'0'0'2281,"0"0"-1321,0 0-744,0 0-16,0 0 456,191-93-152,-109 67-360,10 7-56,-1 11-88,12 8 0,-27 22-1248,-23 4-3009</inkml:trace>
  <inkml:trace contextRef="#ctx0" brushRef="#br0" timeOffset="455.404">940 876 14659,'0'0'2089,"0"0"-1481,0 0-392,0 0-216,0 0-376,0 0-1825,0 0-4840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2:18.690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8268 0 5937,'0'0'1569,"0"0"-993,0 0-576,0 0-1016,0 0-1153</inkml:trace>
  <inkml:trace contextRef="#ctx0" brushRef="#br0" timeOffset="3141.687">8410 154 832,'0'0'3937,"0"0"-2570,0 0-922,0 0-61,0 0 91,0 0-96,0-14 856,0 635-40,53-287-1120,-37-267-67,-2 1-1,-4 1 1,-2 0-1,-3 10-7,-26 139 120,-11-93-99,4 1-1,7 2 0,4 0 1,3 82-21,13 396 29,-27-294 55,57-89 17,-10-53-2533,-11-199-1969</inkml:trace>
  <inkml:trace contextRef="#ctx0" brushRef="#br0" timeOffset="4203.242">8254 3653 5801,'0'0'1558,"0"0"-379,0 0-183,0 0-173,0 0-251,0 0-247,22-8 534,196-19-402,0 10-1,1 9 1,78 13-457,-45-3 80,140-23 5,-352 14-84,1 1 1,-1 3-1,1 1 0,0 2 0,-1 1 0,1 3 1,-1 1-1,1 2 0,1 2-1,21 6 9,1-3 1,1-2-1,0-3 0,0-4 1,37-2-10,310 44 34,314-8 13,-260 44-47,-394-72 4,0-3 1,1-3-1,0-4 1,-1-2-1,0-4 1,0-3-1,54-16-4,-64 16 1,-52 8-1,516-62 0,-191 7 11,-273 41-7,1 2-1,0 3 0,1 2 0,37 2-3,47 12-33,-146-6-1190,-1-6-2282</inkml:trace>
  <inkml:trace contextRef="#ctx0" brushRef="#br0" timeOffset="5874.303">8498 104 4385,'0'0'1158,"0"0"-329,0 0 63,0 0 139,0 0 121,0 0-315,-10 0-360,8 0-467,-29 1 263,60 5 133,786 55 1040,-636-59-1421,0-8-1,162-27-24,-248 20 9,0 4 0,1 5-1,-1 3 1,1 4-1,50 11-8,-50-6-16,0-3 1,0-5-1,73-9 16,71 0-12,375 27 44,-585-18-31,63 1 5,0-3-1,0-5 1,64-14-6,-44 0 2,0 4 1,1 5 0,82 4-3,354 13-588,-355 35 528,57 18 60,-173-29 0,-41-13 1,0-3 0,1 0 0,0-3 0,0-1 0,1-2-1,0-1 1,24 0-1,119-33 32,-156 22-428,-49 5-2135</inkml:trace>
  <inkml:trace contextRef="#ctx0" brushRef="#br0" timeOffset="6682.511">14352 199 6313,'0'0'1494,"0"0"-734,0 0-329,-5 23 129,-22 184 502,80 308 185,-15 841-985,-35-1232-248,6-1-1,5 0 0,10 20-13,-11 215 37,-15-143-18,2-155-7,16 81 360,1-161-1827,-14-10-841</inkml:trace>
  <inkml:trace contextRef="#ctx0" brushRef="#br0" timeOffset="8810.156">10046 294 6145,'0'0'1222,"0"0"-505,0 0 2,0 0 217,0 0-107,0 0-235,-6-9 233,-3 76-603,-8 337 398,16-401-674,1-1 1,0 1 0,-1-1 0,1 1-1,0-1 1,1 1 0,-1-1-1,0 1 1,1-1 0,-1 1-1,1-1 1,0 0 0,0 1-1,0-1 1,0 0 0,0 1 0,0-1-1,1 0 1,-1 0 0,1 0-1,-1 0 1,1 0 0,0-1-1,0 1 1,0 0 0,0-1 0,0 0-1,0 1 1,0-1 0,1 0-1,-1 0 1,0 0 0,1 0-1,1 0 52,17 1-2960</inkml:trace>
  <inkml:trace contextRef="#ctx0" brushRef="#br0" timeOffset="9046.662">10017 602 7098,'0'0'1816,"0"0"-1112,0 0-560,0 0-16,0 0 232,0 0-120,0 0-144,176-96-16,-155 91-80,-3 5 8,-13 0-8,-5 11-712,0 12-744,-17 1-617</inkml:trace>
  <inkml:trace contextRef="#ctx0" brushRef="#br0" timeOffset="9227.852">10017 602 5657,'17'-29'1320,"1"29"-927,6 2 231,2 19 48,3 6-104,1 5-88,-4 2-176,10 6-304,-7-8-264,-5-14-1392</inkml:trace>
  <inkml:trace contextRef="#ctx0" brushRef="#br0" timeOffset="9789.019">10526 541 6617,'0'0'1026,"0"0"-335,0 0-146,0 0 58,0 0 42,0 0-276,-9-1-189,-4-1-180,9 1 39,0 0 0,0 0 1,0 1-1,0-1 0,0 1 0,0 0 0,0 0 1,0 0-1,0 0 0,-1 1 0,1 0 0,0 0 1,0 0-1,1 0 0,-1 0 0,0 1 0,0 0 1,1 0-1,-1 0 0,1 0 0,-1 0 0,1 1 1,0 0-1,0-1 0,0 1 0,0 0 1,-1 2-40,-28 125 69,33-127-72,1-1 0,0 1 0,0-1 0,0 0 1,0 0-1,0 0 0,1 0 0,-1 0 0,0 0 0,1 0 0,-1-1 0,1 0 1,0 1-1,0-1 0,-1 0 0,1 0 0,0 0 0,0-1 0,0 1 1,0-1-1,0 0 0,0 0 0,0 0 0,0 0 0,0 0 0,0 0 1,0-1-1,0 1 0,0-1 0,-1 0 0,1 0 0,0 0 0,0-1 1,2 0 2,1-2-16,1-1 1,0 1-1,-1-1 1,0 0-1,0-1 1,-1 1 0,0-1-1,1 0 1,-2-1-1,1 1 1,-1-1-1,0 0 1,-1 0 0,1 0-1,-1-1 1,1-6 15,-4 13 161,0 1 57,0 0-124,9 30-159,-5 104-273,-5-89-2335,1-34-1663</inkml:trace>
  <inkml:trace contextRef="#ctx0" brushRef="#br0" timeOffset="10162.728">10747 178 7666,'0'0'1189,"0"0"-714,0 0-295,0 0-17,0 0-19,-17 25-80,-47 85-52,61-106-11,1 0-1,0 1 1,0-1 0,1 1 0,-1 0 0,1 0 0,0 0-1,0 0 1,1 0 0,0-1 0,0 1 0,0 0 0,0 0-1,1 0 1,-1 0 0,1 0 0,0 0 0,1 0 0,-1-1-1,1 1 1,0-1 0,3 5-1,2 9 7,14 30 95,-2 0 0,-3 1 0,-1 1 1,-3 1-1,-2 0 0,-2 0 0,-3 1 0,-2 0 0,-3 47-102,0-91 13,-1 0 1,0 0-1,0 0 1,-1 1-1,0-2 0,-1 1 1,0 0-1,0 0 0,-1-1 1,1 1-1,-2-1 1,1 0-1,-1-1 0,0 1 1,0-1-1,-1 0 0,0 0 1,0 0-1,0-1 1,-1 0-1,0 0 0,0-1 1,0 0-1,0 0 0,-1 0 1,1-1-1,-1-1 1,0 1-1,0-1 0,0 0 1,-5 0-14,-4-67-2151,17 53 2051,3 0 100,0-1 1,0 1-1,1-1 1,0 1 0,1 0-1,1 0 1,0 1-1,0 0 1,1 0 0,1 0-1,0 1 1,0 0-1,1 0 1,4-3-1,2-4-99,27-32-1392,-6 6-2847</inkml:trace>
  <inkml:trace contextRef="#ctx0" brushRef="#br0" timeOffset="10563.306">11070 228 6689,'0'0'1265,"0"0"-1001,0 0-112,0 0 264,-59 154 48,59-96-40,0 3 16,0 5-88,6-5-168,9-8-128,6 5-56,-4-18-256,-8-11-1504</inkml:trace>
  <inkml:trace contextRef="#ctx0" brushRef="#br0" timeOffset="10782.331">11023 636 8938,'0'0'1592,"0"0"-1072,0 0-232,0 0 72,0 0 1,0 0-161,171-106-104,-118 85-88,-3 2 56,-9 4-64,-8 4-312,-25 11-873,-8 0-1295,0 8-2089</inkml:trace>
  <inkml:trace contextRef="#ctx0" brushRef="#br0" timeOffset="11033.362">11100 620 5753,'0'0'2633,"0"0"-1937,0 0-416,0 0 88,0 0 200,0 0-200,0 0-120,129 130-168,-102-114-32,2-6-48,-5-4-1808,-7-6-4745</inkml:trace>
  <inkml:trace contextRef="#ctx0" brushRef="#br0" timeOffset="11485.534">11594 604 1856,'0'0'3863,"0"0"-2127,0 0-695,0 0 229,0 0-171,0 0-311,-13-1-322,-44-4-196,53 6-256,0 1 0,0-1 0,0 1 0,1-1 0,-1 1 0,0 0 0,1 1 0,0-1 0,-1 0 0,1 1 0,0 0 0,1 0 0,-1 0 0,0 0 0,1 0 0,-1 1-1,1-1 1,0 1 0,1-1 0,-1 1 0,0 0 0,1 0 0,0 0 0,0 0 0,0 0 0,0 0 0,1 0 0,-1 0 0,1 0 0,0 0 0,1 0-14,-2-3 3,-1 72 135,4-71-148,1 0-1,0 0 1,0 0 0,0 0 0,0 0-1,1-1 1,-1 1 0,0-1 0,1 0-1,-1 0 1,1 0 0,-1-1 0,1 1-1,0-1 1,-1 0 0,1 0 0,-1 0-1,1-1 1,0 1 0,-1-1 0,1 1-1,-1-1 1,0-1 0,1 1 0,2-2 10,109-75-439,-115 77 623,0 1 92,0 40 213,-2-8-925,1-11-3368,1-16-756</inkml:trace>
  <inkml:trace contextRef="#ctx0" brushRef="#br0" timeOffset="12044.448">12053 586 3449,'0'0'1624,"0"0"-525,0 0-153,0 0 151,0 0 135,0 0-434,-10-2-398,5 2-380,0 0 1,0 0 0,0 0-1,0 0 1,0 1-1,0 0 1,0 0-1,1 0 1,-1 1-1,0 0 1,1-1 0,-1 2-1,1-1 1,-1 0-1,1 1 1,0 0-1,0 0 1,0 0-1,1 0 1,-1 1-1,1 0 1,0-1 0,0 1-1,0 0 1,0 1-1,1-1 1,-2 3-21,-2 0 50,1 0 0,-1 1 0,2 0 0,-1 0 0,1 0 0,0 0-1,0 1 1,1-1 0,0 1 0,1 0 0,0 0 0,0 0 0,1 0 0,0 1 0,1 3-50,4-8-4,1-1 0,0 0 0,-1 0 1,2 0-1,-1 0 0,0-1 0,1 0 0,0 0 0,-1 0 0,1-1 0,0 0 0,0 0 0,1-1 0,-1 1 0,0-1 0,0 0 1,1-1-1,-1 0 0,1 0 0,-1 0 0,0-1 0,1 0 0,-1 0 0,4-1 4,-3 1-47,58-6-787,-10-11-1130</inkml:trace>
  <inkml:trace contextRef="#ctx0" brushRef="#br0" timeOffset="12325.228">12221 146 6385,'0'0'1193,"0"0"-777,0 0-32,0 0 408,-6 183 152,6-117-192,0 6-232,0 2-240,0-8-71,0-5-65,0-11-88,3-10-8,6-8-48,-3-11-793,-3-13-1639</inkml:trace>
  <inkml:trace contextRef="#ctx0" brushRef="#br0" timeOffset="12712.179">12351 570 7394,'0'0'1332,"0"0"-257,0 0-47,0 0-213,0 0-395,0 0-259,-2 11-78,-7 149 353,12-158-452,1 1 1,-1-1-1,1 1 0,0-1 0,0 0 1,0-1-1,0 1 0,0-1 0,0 1 0,0-1 1,0-1-1,1 1 0,-1 0 0,0-1 1,1 0-1,-1 0 0,0 0 0,1-1 1,-1 0-1,0 1 0,0-1 0,1-1 1,-1 1-1,0-1 0,0 1 0,0-1 1,0-1 15,89-103-2738,-91 220 4687,17-81-3825,-4-29-1649</inkml:trace>
  <inkml:trace contextRef="#ctx0" brushRef="#br0" timeOffset="13024.379">12680 554 7578,'0'0'1093,"0"0"-543,0 0-113,0 0 306,0 0-295,0 0-279,-10 15-129,-34 48 0,42-58-38,1 0-1,-1 0 1,1 0-1,0 0 1,0 0-1,0 0 0,1 1 1,0-1-1,0 0 1,0 0-1,1 1 1,-1-1-1,1 0 1,1 0-1,-1 0 0,1 0 1,-1 0-1,2 0 1,-1-1-1,0 1 1,1-1-1,0 1 1,0-1-1,0 0 0,0 0 1,1 0-1,3 3-1,30 58 67,-36-64-32,0 1 1,0 0-1,0 0 1,0 0-1,-1 0 1,1 0-1,0 0 1,-1-1-1,1 1 1,-1 1-1,0-1 1,0 0-1,0 0 1,0 0-1,0 0 1,0 0-1,0 0 1,-1 0-1,1 0 1,-1 0-1,1 0 1,-1 0-1,0 0 1,0-1-1,0 1 1,0 0-1,0 0 1,0-1-1,0 1 1,-1 0-1,1-1 1,-1 0-1,1 1 1,-1-1-1,1 0 1,-1 0-1,0 1 1,0-1-1,1-1 1,-1 1-1,0 0 1,0 0-1,0-1 1,0 1-1,0-1 1,0 1-1,0-1 1,0 0-1,0 0 1,-2 0-36,-24-19-2546,19-2-1190</inkml:trace>
  <inkml:trace contextRef="#ctx0" brushRef="#br0" timeOffset="13319.319">12813 199 1064,'0'0'6786,"0"0"-5098,0 0-1208,0 0-192,0 0 224,0 143-64,0-87-136,3 5-63,3 0 31,0-3-16,-1-3 72,-5-4-192,0-6-32,0-8-48,0-5-64,0-3-312,0-8-1665,0-10-4232</inkml:trace>
  <inkml:trace contextRef="#ctx0" brushRef="#br0" timeOffset="13583.35">12669 435 7962,'0'0'2304,"0"0"-1744,0 0-368,0 0 96,0 0-160,153 0-128,-83-19-296,-11 1-1480,-9 2-6130</inkml:trace>
  <inkml:trace contextRef="#ctx0" brushRef="#br0" timeOffset="14254.68">13022 713 6025,'0'0'848,"0"0"-291,0 0 7,0 0-95,0 0-153,0 0-133,23-11-82,71-35 42,-91 45-103,-1 0-1,-1-1 1,1 1 0,0-1 0,0 0-1,-1 1 1,1-1 0,-1 0-1,1 0 1,-1 0 0,0 0 0,0 0-1,1-1 1,-2 1 0,1 0-1,0 0 1,0-1 0,-1 1 0,1 0-1,-1-1 1,0 1 0,0-1-1,0 1 1,0 0 0,0-1-1,0 1 1,-1-1 0,1 1 0,-1 0-1,0-1 1,1 1 0,-1 0-1,0 0 1,-1-1 0,1 1 0,0 0-1,0 0 1,-1 0 0,1 1-1,-1-1 1,0 0 0,0 0 0,1 1-1,-1-1 1,-1 1-40,1-1 0,0 0 0,-1 1 0,0-1 0,1 1 0,-1 0-1,0 0 1,0 0 0,0 0 0,0 0 0,0 1 0,0-1 0,0 1 0,0 0 0,0-1-1,0 2 1,0-1 0,0 0 0,0 0 0,0 1 0,1 0 0,-1 0 0,0 0 0,0 0 0,0 0-1,0 0 1,1 1 0,-1-1 0,1 1 0,-1 0 0,1 0 0,0 0 0,-1 0 0,1 0 0,0 0-1,1 0 1,-1 1 0,0-1 0,0 1 0,1 0 0,0-1 0,-1 1 0,1 2 0,-3 3 15,1 0-1,0 0 1,1 0 0,0 1 0,0-1-1,1 1 1,0 0 0,0-1 0,1 1 0,0 0-1,0-1 1,1 1 0,1-1 0,1 9-15,1-11 18,-1 0-1,1 0 1,1-1 0,-1 0 0,1 0 0,0 0 0,0 0-1,0 0 1,0-1 0,1 0 0,0-1 0,0 1 0,0-1-1,0 0 1,1 0 0,-1-1 0,1 0 0,-1 0 0,1 0-1,0-1 1,0 0 0,0-1 0,0 1 0,1-1-18,-4-3-7,0 0 1,0 1-1,-1-1 1,0-1-1,0 1 0,0 0 1,0-1-1,0 1 1,-1-1-1,1 0 0,-1 0 1,0 0-1,0 0 1,0 0-1,-1-1 1,0 1-1,0 0 0,0-1 1,0 1-1,0-1 1,-1 0 6,4-12-198,17-41-48,-5 113 462,24 72 826,-31-133 673,1-16-1395,-6 7-258,1-1-1,0 1 1,1 0-1,1 0 1,0 1-1,1 0 0,0 0 1,1 1-1,1 0 1,0 0-1,1 1 1,0 1-1,1 0 1,0 0-1,1 1 1,0 1-1,0 0 1,1 1-1,0 0 0,1 1 1,0 1-1,7-2-61,31 29-1681,-39 4-1099</inkml:trace>
  <inkml:trace contextRef="#ctx0" brushRef="#br0" timeOffset="25570.256">318 1876 4905,'0'0'1822,"0"0"-707,0 0-470,0 0 137,0 0 295,0 0-141,0 0-277,0 0-117,0 0-68,0 0-119,0 0-147,0 0-104,0 0-25,0 0 10,-8-8 319,-9-150-285,19 111-196,7-297-891,-9 344 965,1 0 1,-1 1 0,0-1-1,1 0 1,-1 0 0,1 0-1,-1 0 1,1 0 0,-1 0-1,0 0 1,1 0 0,-1 0-1,1 0 1,-1 0 0,1 0-1,-1 0 1,1 0 0,-1 0-1,0 0 1,1 0 0,-1 0-1,1-1 1,-1 1 0,0 0-1,1 0 1,-1-1 0,0 1 0,1 0-1,-1-1 1,0 1 0,1 0-1,-1-1 1,0 1 0,1 0-1,-1-1 1,0 1 0,0 0-1,0-1 1,1 1 0,-1-1-1,0 1 1,0-1-2,15 56 150,-12-45-105,96 291 278,-97-300-329,-1 0-1,1 0 1,0 0 0,0-1 0,-1 1 0,1-1 0,0 1 0,0-1-1,0 0 1,0 1 0,-1-1 0,1 0 0,0 0 0,0 0 0,0-1 0,0 1-1,-1 0 1,1-1 0,0 1 0,0-1 0,0 0 0,-1 0 0,1 1 0,0-1-1,-1 0 1,1 0 0,-1-1 0,1 1 0,-1 0 0,0 0 0,1-1 0,-1 1-1,0-1 1,0 1 0,0-1 0,0 1 0,0-1 0,0 0 0,-1 1 0,1-1-1,0 0 1,-1 0 0,0 1 0,1-1 0,-1 0 0,0 0 0,0 0-1,0 0 8,3-3-21,126-188-2555,-128 193 2580,-1 0 0,1 0 1,0 0-1,-1 0 0,1 0 0,0 0 1,-1 0-1,1 0 0,0 0 0,-1 0 1,1 1-1,0-1 0,-1 0 0,1 0 1,0 1-1,-1-1 0,1 0 0,-1 1 1,1-1-1,-1 1 0,1-1 0,0 1 0,-1-1 1,0 1-1,1-1 0,-1 1 0,1-1 1,-1 1-1,0-1 0,1 1 0,-1 0 1,0-1-1,0 1 0,1 0 0,-1-1 1,0 1-1,0 0 0,0-1 0,0 1 0,0 0 1,0-1-1,0 1 0,0 0 0,0 0 1,0-1-1,0 1 0,-1 0 0,1-1 1,0 1-1,0-1 0,-1 1 0,1 0 1,0-1-1,-1 1 0,1-1 0,-1 1 0,1-1 1,-1 1-1,1-1 0,-1 1 0,0 0-5,1 5 41,-61 343 1896,60-347-1990,1 0 1,-1-1 0,1 1 0,0 0 0,0 0 0,0 0 0,0 0 0,0 0 0,0 0-1,0 0 1,1 0 0,-1 0 0,1 0 0,-1-1 0,1 1 0,0 0 0,0 0 0,-1 0-1,1-1 1,1 1 0,-1-1 0,0 1 0,0-1 0,0 1 0,1-1 0,-1 0 0,1 1-1,-1-1 1,1 0 0,0 0 0,-1 0 0,1 0 0,0 0 0,0-1 0,0 1 0,-1-1-1,1 1 1,0-1 0,0 1 0,0-1 0,1 0 52,29 1-2695</inkml:trace>
  <inkml:trace contextRef="#ctx0" brushRef="#br0" timeOffset="25835.945">760 1579 9602,'0'0'1568,"0"0"-1128,0 0-360,0 0-15,0 0 143,0 0-104,56 159-56,-36-132-40,1-6-16,0-3 8,2-18-473,-5 0-1527,-6 0-2241</inkml:trace>
  <inkml:trace contextRef="#ctx0" brushRef="#br0" timeOffset="26081.834">966 1677 4385,'0'0'3065,"0"0"-1793,0 0-496,-121 183 200,86-122 265,8 5-489,1 3-120,5-6-296,10-4-208,8-17-48,3-13-80,0-18-640,20-16-656,7-27-1273,-10-8-2984</inkml:trace>
  <inkml:trace contextRef="#ctx0" brushRef="#br0" timeOffset="26426.891">1257 1354 3225,'0'0'6074,"0"0"-4307,0 0-1440,0 0-200,0 0 86,0 0 118,-3-8-151,-12-24-101,15 32-74,-1-1-1,1 0 1,-1 1 0,1-1 0,-1 1 0,1-1 0,-1 1 0,1-1 0,-1 1-1,0 0 1,1-1 0,-1 1 0,0 0 0,1-1 0,-1 1 0,0 0 0,0 0 0,1 0-1,-1-1 1,0 1 0,1 0 0,-1 0 0,0 0 0,0 0 0,1 0 0,-1 1-1,0-1 1,0 0 0,1 0 0,-1 0 0,0 1 0,1-1 0,-1 0 0,0 1 0,1-1-1,-1 0 1,0 1 0,1-1 0,-1 1 0,1-1 0,-1 1 0,1-1 0,-1 1-1,1 0 1,-1-1 0,1 1 0,0 0 0,-1-1 0,1 1 0,0 0 0,0-1 0,-1 1-1,1 0 1,0-1 0,0 1 0,0 0 0,0 0 0,0-1 0,0 1-5,-4 11 1,1-1-1,0 0 1,1 1 0,1 0 0,0-1 0,0 1 0,1 0-1,0-1 1,1 1 0,1 0 0,0-1 0,0 1 0,1-1-1,0 0 1,1 1 0,1-2 0,0 1 0,0 0 0,3 3-1,7 2 15,-13-15-11,0-1 0,0 1 0,-1 0 0,1-1 0,-1 1 0,1 0 1,-1 0-1,1 0 0,-1 1 0,1-1 0,-1 0 0,0 0 0,0 1 0,0-1 0,1 1 0,-1-1 0,-1 1 1,1-1-1,0 1 0,0 0 0,-1-1 0,1 1 0,-1 0 0,1 0 0,-1-1 0,0 1 0,1 0 0,-1 0 1,0 0-1,0-1 0,0 1 0,-1 0 0,1 0 0,0 0 0,-1-1 0,1 1 0,-1 0 0,0-1 0,1 1 1,-1 0-1,0-1 0,0 1 0,0-1 0,0 1 0,0-1 0,0 1 0,-1-1 0,1 0 0,0 0 0,-1 0 1,1 0-1,-1 0 0,-1 1-4,-112 27 317,114-29-351,0 0-1,-1 0 1,1-1-1,0 1 1,0 0-1,0-1 1,1 1-1,-1 0 1,0-1-1,0 0 1,0 1-1,0-1 1,0 1-1,0-1 1,1 0-1,-1 0 1,0 1-1,1-1 1,-1 0-1,0 0 1,1 0 0,-1 0-1,1 0 1,-1 0-1,1 0 1,0 0-1,-1 0 1,1 0-1,0 0 1,0 0-1,0 0 1,0 0-1,0 0 1,0 0-1,0 0 1,0 0-1,0 0 1,0 0-1,0 0 1,1 0-1,-1 0 1,0 0-1,1 0 1,-1 0 34,1-12-1246,-1-18-3150</inkml:trace>
  <inkml:trace contextRef="#ctx0" brushRef="#br0" timeOffset="26814.386">1478 1267 7466,'0'0'970,"0"0"-381,0 0-132,0 0-33,0 0-121,0 0-138,-16 27-85,-49 89-52,49-16 98,16-83-113,1-1 0,1 1 0,0-1 1,1 0-1,1 1 0,0-2 0,1 1 1,1 0-1,0-1 0,2 0 1,3 6-14,-7-15-60,-1 0 1,1-1 0,0 0 0,1 1 0,0-2 0,-1 1-1,1 0 1,1-1 0,-1 0 0,1 0 0,-1-1 0,1 1-1,0-1 1,0-1 0,1 1 0,-1-1 0,0 0 0,1 0 0,-1-1-1,1 0 1,0 0 0,0-1 0,-1 1 0,1-1 0,0-1-1,-1 1 1,1-1 0,0-1 0,1 0 59,-3 0-12,1 0 1,-1-1-1,1 1 0,-1-1 0,0-1 1,0 1-1,0-1 0,0 0 1,-1 0-1,1 0 0,-1 0 0,0-1 1,-1 0-1,1 0 0,-1 0 1,0 0-1,0-1 0,0 1 0,-1-1 1,0 1-1,0-1 0,-1 0 1,2-4 11,15-143 166,-16 146-63,-1 0 1,-1 0-1,1 0 0,-1 0 0,-1 0 0,1 0 0,-1 0 0,-1 0 1,1 0-1,-1 0 0,0 0 0,0 1 0,-1-1 0,0 1 0,0-1 1,-1 1-1,0 0 0,0 1 0,0-1 0,0 1 0,-1-1 0,0 1 1,0 1-1,-1-1 0,1 1 0,-1 0 0,0 0 0,0 0 0,0 1 1,-1 0-1,1 0 0,-1 1 0,0 0 0,1 0 0,-7-1-103,4 2 8,0 0-1,1 0 1,-1 1 0,0 0-1,1 0 1,-1 1-1,0 0 1,1 0-1,-1 1 1,1 0-1,-1 1 1,1 0-1,0 0 1,0 1 0,-2 1-8,-62 60-2692,41-24-1274</inkml:trace>
  <inkml:trace contextRef="#ctx0" brushRef="#br0" timeOffset="26982.424">1587 1566 5825,'0'0'2289,"0"0"-1417,0 0-176,0 0 864,0 0-439,0 0-585,0 0-296,82 156-120,-58-121-40,2-12-80,16-7-576,-7-10-1169,-3-6-1383</inkml:trace>
  <inkml:trace contextRef="#ctx0" brushRef="#br0" timeOffset="27276.062">2005 1415 7634,'0'0'1491,"0"0"-871,0 0-524,3 31-80,15 192 315,-18 3 2113,2-223-2418,-1 0-1,1 0 1,0 0-1,1 0 1,-1 0-1,0 0 1,1 0-1,-1-1 1,1 1-1,0-1 1,0 0-1,0 0 0,0 0 1,0 0-1,1-1 1,-1 1-1,1-1 1,-1 0-1,1 0 1,-1 0-1,1 0 1,-1-1-1,1 1 1,0-1-1,-1 0 1,1 0-1,0 0 1,-1-1-1,1 1 1,-1-1-1,1 0 1,0 0-1,-1 0 1,0 0-1,1-1 1,-1 0-1,0 1 1,0-1-1,0 0 1,0 0-1,0-1 1,1-1-26,103-86-2278,-72 44-3602</inkml:trace>
  <inkml:trace contextRef="#ctx0" brushRef="#br0" timeOffset="28881.169">62 994 5193,'0'0'1288,"0"0"-499,0 0-321,0 0 28,0 0 299,0 0-77,-3 14-296,-11 82 192,4 0-1,4 0 1,4 1 0,6 27-614,-2 24 333,-16 476 505,12-607-828,1 1 1,1 0-1,1 0 0,0 0 0,1 0 1,1 0-1,1-1 0,0 1 1,2-1-1,0 0 0,0-1 0,2 1 1,0-1-1,1 0-10,5-1 37,1 0-1,0-1 1,1 0 0,1-1-1,0-1 1,1-1 0,0 0-1,0-1 1,1-2-1,1 1 1,-1-2 0,1-1-1,0 0 1,1-2 0,0 0-1,-1-1 1,1-1 0,0-1-1,14-1-36,31 8 7,-59-7-5,262 36 38,1-11-1,49-11-39,31-41 21,224 4 64,-544 22-85,-1-2 1,-1-1-1,1-1 1,0-1 0,-1-2-1,0-1 1,0-1 0,-1-1-1,-1-1 1,1-2-1,-2-1 1,0-1 0,-1 0-1,0-2 1,-1-1 0,-1-1-1,-1-1 1,-1-1 0,10-13-1,-14 6 5,-1 0 1,-2-1 0,-1-1 0,-1 0 0,-2 0-1,-1-1 1,-1 0 0,-2-1 0,-1 1 0,-1-1-1,-2 0 1,-1 0 0,-2 0 0,-5-30-6,4-50 15,-20-372-69,15 429 57,8 37 0,-1 0-1,0 0 1,-1 0 0,-1 0-1,-1 0 1,0 1 0,-1 0-1,-1 0 1,-1 0 0,0 1-1,-1-1 1,-1 2 0,-1-1-1,0 2 1,0-1 0,-2 1-1,0 1 1,0 0 0,-2 0-1,-4-2-2,-34-6 87,0 3 0,0 2-1,-2 2 1,0 3 0,-1 2-1,1 2 1,-1 3 0,-1 2-1,-10 3-86,-1238-2 1131,963-9-1145,281 9 27,30-1-8,-1 2-1,0 1 1,1 1 0,-1 1 0,1 2 0,0 1-1,-8 4-4,80-37-3985,-20 3-774</inkml:trace>
  <inkml:trace contextRef="#ctx0" brushRef="#br0" timeOffset="30652.278">283 994 3577,'0'0'1364,"0"0"-745,0 0-479,0 0 63,-3-42 1692,-4 38-1672,1 1 1,-1 1 0,0-1 0,0 1 0,0 0 0,0 0-1,0 1 1,0 0 0,0 0 0,-1 1 0,1 0-1,0 0 1,0 1 0,-1 0 0,-2 1-224,-6-1 39,9 2-120,0 0 1,0 0-1,0 1 0,1 0 0,-1 0 0,1 0 0,0 1 0,0 0 0,1 1 0,-1-1 0,1 1 0,0 0 0,1 0 0,0 0 0,0 1 0,0 0 0,0 0 1,1 0-1,0 0 81,-14 22-2153,-7 9-5215</inkml:trace>
  <inkml:trace contextRef="#ctx0" brushRef="#br0" timeOffset="34273.346">4931 1886 6161,'0'0'2129,"0"0"-829,0 0-13,0 0-248,0 0-363,0 0-156,-12-9 424,12 569-716,0-556-543,2 24 392,7-23-4526,-5-10-467</inkml:trace>
  <inkml:trace contextRef="#ctx0" brushRef="#br0" timeOffset="34616.849">4845 1844 7402,'0'0'969,"0"0"-602,0 0-271,0 0-8,0 0 63,0 0-95,24-7 9,77-20-48,-96 26 1,0 0 1,0 0-1,0 1 0,0 0 0,0 0 0,0 1 1,0-1-1,0 1 0,0 0 0,0 0 0,-1 1 0,1-1 1,0 1-1,-1 0 0,1 1 0,-1-1 0,1 1 0,-1 0 1,0 0-1,0 0 0,-1 0 0,1 1 0,-1-1 0,1 1 1,-1 0-1,0 0 0,-1 0 0,1 1 0,-1-1 1,1 1-1,-1-1 0,-1 1 0,1 0 0,-1 0 0,0 0 1,0 0-1,0 0 0,-1 0 0,1 0 0,-1 0 0,0 0 1,-1 0-1,0 3-18,-2-2 107,-1 1 1,1-1-1,-2 0 1,1 0-1,-1-1 0,1 1 1,-1-1-1,-1 0 1,1 0-1,-1 0 0,0-1 1,0 0-1,0 0 1,-1-1-1,1 0 1,-1 0-1,0 0 0,0-1 1,0 0-1,0 0 1,0-1-1,0 0 1,-1 0-1,1 0 0,0-1 1,-1 0-1,1-1 1,0 0-1,-3 0-107,-1 1-50,9 1 16,0-1 0,0 1 0,0-1 0,1 1 0,-1-1 0,0 1 0,0-1 0,0 0 1,0 0-1,0 0 0,0 0 0,0 0 0,0-1 0,0 1 0,0 0 0,0-1 0,0 0 0,1 1 0,-1-1 0,0 0 0,0 0 0,1 0 0,-1 0 1,0 0-1,1 0 0,-1-1 0,1 1 0,0 0 0,-1-1 0,1 1 0,0-1 0,0 0 0,0 1 0,0-1 0,0 0 0,0 0 0,1 1 0,-1-1 1,0 0-1,1 0 0,-1 0 0,1 0 0,0 0 0,0 0 0,0 0 0,0 0 0,0 0 0,0 0 34,0-12-2803</inkml:trace>
  <inkml:trace contextRef="#ctx0" brushRef="#br0" timeOffset="34974.693">5219 1836 7946,'0'0'1728,"0"0"-1224,0 0-64,0 0 296,0 0-223,0 0-49,0 0-184,29 125-104,-20-91-40,6 0-16,-3-4-40,3-7-72,2-7-8,7-16-8,-7 0-1713,-2-13-2311</inkml:trace>
  <inkml:trace contextRef="#ctx0" brushRef="#br0" timeOffset="35227.048">5437 1868 8194,'0'0'1488,"0"0"-1096,0 0-136,-77 156 704,45-95-191,0 11-225,-10 2-192,1 8-72,-6-3-72,6-7 24,6-11-88,11-16-136,24-21-8,0-14-1072,0-10-2161</inkml:trace>
  <inkml:trace contextRef="#ctx0" brushRef="#br0" timeOffset="35615.231">5531 1709 8754,'0'0'1680,"0"0"-1224,0 0-352,0 0 184,-6 156 177,6-103-137,3 5-144,6 3-88,-3-2-96,-3-6 120,-3-8-72,0-11-48,0-29-272,0-5-1761,0-5-3784</inkml:trace>
  <inkml:trace contextRef="#ctx0" brushRef="#br0" timeOffset="35894.945">5316 1788 11498,'0'0'1577,"0"0"-1353,0 0-168,0 0-48,0 0 80,165 16 64,-103-16-152,-3 0-144,2 0-568,-13 0-1289,-19 0-3952</inkml:trace>
  <inkml:trace contextRef="#ctx0" brushRef="#br0" timeOffset="36173.5">5696 1539 8834,'0'0'1324,"0"0"-689,0 0-419,0 0-41,-1 30 129,-4 182 333,5 62 497,2-273-1142,0 0 0,0 0 0,0 0 0,0 0-1,0-1 1,0 1 0,0 0 0,0-1 0,0 1 0,1-1 0,-1 0 0,0 0 0,0 0 0,1 0 0,-1 0 0,0 0 0,0-1 0,0 1-1,0-1 1,1 0 0,-1 1 0,0-1 0,0 0 0,0 0 0,0 0 0,-1 0 0,1-1 0,0 1 0,0-1 0,-1 1 0,1-1-1,-1 1 1,1-1 0,-1 0 0,0 0 0,1 1 0,-1-2 8,81-89-969,-81 92 980,0 0 1,-1 0 0,1 0-1,0 0 1,0 0 0,0 1-1,-1-1 1,1 0 0,0 0-1,-1 1 1,1-1 0,0 1-1,0-1 1,-1 0 0,1 1-1,-1-1 1,1 1 0,0 0-1,-1-1 1,1 1 0,-1-1-1,1 1 1,-1 0 0,0-1-1,1 1 1,-1 0 0,0 0-1,1-1 1,-1 1 0,0 0-1,0 0 1,0-1 0,0 1-1,1 0 1,-1 0 0,0 0-1,0-1 1,-1 1 0,1 0-1,0 0 1,0 0 0,0-1-1,0 1 1,-1 0 0,1 0-1,0-1 1,-1 1 0,1 0-1,-1-1 1,1 1 0,-1 0-1,1-1 1,-1 1-12,1 7 86,-8 72 526,1 1-3904,7-76-2178</inkml:trace>
  <inkml:trace contextRef="#ctx0" brushRef="#br0" timeOffset="36485.683">5949 1953 7946,'0'0'1489,"0"0"-901,0 0-313,0 0 193,0 0-169,0 0-190,-8 22-57,-26 70-36,33-89-13,0 0-1,0 0 0,0-1 0,0 1 1,1 0-1,-1 0 0,1 0 1,0 0-1,0 0 0,0 0 0,0 0 1,0 0-1,0-1 0,1 1 0,0 0 1,-1 0-1,1 0 0,0 0 1,0-1-1,1 1 0,-1 0 0,1-1 1,-1 1-1,1-1 0,0 0 0,0 1 1,0-1-1,0 0 0,0 0 1,0 0-1,0-1 0,1 1 0,-1 0 1,1-1-1,0 0 0,-1 1 0,1-1 1,0 0-1,0 0-2,99 12-388,-102-13 383,5 0-6,0 0 0,0 0 0,0-1 0,0 1-1,0-1 1,0-1 0,0 1 0,-1-1 0,1 1 0,0-1-1,-1-1 1,0 1 0,1-1 0,-1 1 0,0-1-1,0 0 1,0-1 0,-1 1 0,1-1 0,-1 0 0,0 1-1,0-2 1,0 1 0,-1 0 0,1 0 0,-1-1-1,0 1 1,0-1 0,0 0 0,-1 0 0,0 1 0,0-1-1,0 0 1,0 0 0,-1 0 0,0 0 0,0 0-1,0 0 1,-1-2 11,-4 1 97,-1 0 0,1 0 0,-1 1 0,0 0 0,0 0 0,0 0 0,-1 1 0,0 0 0,1 1 0,-2-1 0,1 1 0,0 0 1,-1 1-1,1 0 0,-1 0 0,1 1 0,-1 0 0,0 0 0,0 1 0,0 0 0,1 0 0,-1 0 0,0 1 0,-1 1-97,-6-1-1395,10 1-1551</inkml:trace>
  <inkml:trace contextRef="#ctx0" brushRef="#br0" timeOffset="36812.062">6211 1868 9938,'0'0'1435,"0"0"-832,0 0-367,0 0-48,-3 26-43,-8 86-35,9-109-108,1 1-1,0-1 1,0 1 0,1-1 0,-1 1 0,1 0 0,-1-1 0,1 1-1,0 0 1,1-1 0,-1 1 0,1 0 0,-1-1 0,1 1 0,0-1-1,1 1 1,-1-1 0,0 1 0,1-1 0,0 0 0,0 0 0,0 0-1,0 0 1,0 0 0,1 0 0,-1 0 0,1-1 0,0 1 0,0-1-1,0 0 1,0 0 0,0 0 0,0 0 0,0-1 0,1 1 0,-1-1-1,1 0 1,-1 0 0,1 0 0,-1 0 0,1-1 0,0 1 0,-1-1-1,1 0 1,0 0 0,-1 0 0,1-1 0,0 1 0,-1-1 0,1 0-1,-1 0 1,1 0 0,-1 0 0,1-1 0,-1 0 0,0 1 0,0-1-1,0 0 1,0 0 0,0-1 0,3-2-2,25-26-60,-26 24 38,1 0-1,0 0 1,0 1-1,1 0 1,0 0-1,0 0 1,0 1-1,1 0 1,0 1-1,-1-1 0,2 2 1,-1-1-1,0 1 1,1 0-1,0 1 1,1-1 22,5 70 288,-15-56-474,4 57 622,10-28-4439,-8-35-3368</inkml:trace>
  <inkml:trace contextRef="#ctx0" brushRef="#br0" timeOffset="38070.269">4636 1436 6993,'0'0'1917,"0"0"-929,0 0-434,0 0 235,0 0-239,-7 29-276,-32 185 37,38 606 1275,-1-797-1544,0 1 1,2-1-1,0 0 1,2 1-1,1-1 1,0 0-1,2 0 0,1 0 1,0-1-1,2 0 1,0 0-1,2-1 1,0 0-1,2 0 1,0-1-1,1-1 1,1 0-1,0-1 1,2 0-1,9 7-42,3-9 12,2-1 1,-1-1-1,1-2 0,1-1 0,0-1 0,1-2 0,0-1 1,0-2-1,1-1 0,-1-1 0,1-2 0,0-1 0,-1-2 1,27-4-13,45 4 24,638-3-768,-710 5 676,0-1 0,0-2 0,-1-1 0,1-1 1,-1-2-1,0-1 0,0-1 0,-1-2 0,0-1 1,-1-1-1,-1-2 0,0-1 0,10-8 68,-25 10-1,-2 0 0,0 0 0,0-1 0,-1-1 0,-1 0 0,-1 0 0,0 0 0,-1-1 1,-1-1-1,0 1 0,-2-1 0,0 0 0,-1 0 0,0 0 0,-2 0 0,0 0 0,-1-1 0,-1-3 1,5-29 0,6-87 147,-6 0 1,-13-119-148,2 183 4,-3-1 1,-4 2 0,-3 0 0,-3 1-1,-3 1 1,-3 0 0,-6-3-5,28 62 63,-1 1-1,0 0 1,-1 0 0,0 1-1,-1-1 1,0 1 0,-1 1-1,0 0 1,0 0 0,-1 0-1,0 1 1,0 0 0,-1 1-1,0 0 1,-1 0 0,1 1-1,-1 1 1,0 0 0,-1 0 0,1 1-1,-10-2-62,-37-3 203,0 3 0,-1 2-1,0 3 1,1 2 0,-18 5-203,-451 71 628,-132-13 113,626-56-825,52-1-2742,17-6-1724</inkml:trace>
  <inkml:trace contextRef="#ctx0" brushRef="#br0" timeOffset="38956.438">2788 1772 4545,'0'0'4426,"0"0"-2751,0 0-1108,0 0-246,0 0 53,0 0-179,11 9-102,17 9 183,2-1 1,0-1-1,0-2 0,2-1 0,-1-1 1,28 6-277,361 39 667,-31-8-201,-289-25-464,-10-1-15,1-4 0,1-4 0,0-4 0,13-3 13,289-9-483,-387 1 470,0-1 0,0 0 0,0 0 0,1 0-1,-2-1 1,1 0 0,0-1 0,0 0 0,-1 0 0,1 0 0,-1-1 0,0 0 0,0 0 0,0 0 0,-1-1 0,0 0 0,1 0 0,-2 0 0,3-3 13,-83-1-1953,49 4-3002</inkml:trace>
  <inkml:trace contextRef="#ctx0" brushRef="#br0" timeOffset="39498.581">4280 1727 8026,'0'0'1692,"0"0"-618,0 0-640,0 0-216,0 0-10,0 0 25,12 0-61,-2 0-163,-1 0 0,1 1 0,-1 0 0,1 1 0,-1 0 0,0 0 0,0 0 0,0 2 0,0-1 1,0 1-1,-1 0 0,1 1 0,4 3-9,5 6 104,-1 0 1,-1 1 0,-1 1-1,0 0 1,-1 1 0,0 1 0,-2 0-1,0 0 1,8 19-105,-16-29 62,0 0-1,-1 0 1,0 0 0,-1 0 0,0 1 0,0-1-1,0 0 1,-1 1 0,-1 0 0,0-1-1,0 1 1,0 0 0,-1-1 0,0 1 0,-1-1-1,0 1 1,0-1 0,-1 0 0,0 0-1,-1 0 1,1 0 0,-1-1 0,-1 1 0,0-1-1,0 0 1,-2 2-62,-10 11 185,-1-2-1,0 0 1,-1-1 0,-1-1-1,-1 0 1,0-2 0,-1-1-1,-1 0 1,-16 6-185,31-22-4,67-76-2261,-18 27-1809</inkml:trace>
  <inkml:trace contextRef="#ctx0" brushRef="#br0" timeOffset="40415.661">6611 1831 5281,'0'0'1500,"0"0"-710,0 0-26,0 0 522,0 0 227,0 0-246,-14-1-281,-43-3-210,43 3-327,14 1-262,3 0-108,265 27 232,-174-24-193,36 2-45,-1-6 1,0-5-1,22-9-73,483-61-76,-468 76 74,-166 0-261,0 0-600,0 0-491,0 0-766,0 0-1597,0 0-3415</inkml:trace>
  <inkml:trace contextRef="#ctx0" brushRef="#br0" timeOffset="40790.547">7889 1415 11042,'0'0'1666,"0"0"-798,0 0-209,0 0-87,0 0-353,0 0-160,13 4-45,7 4-8,0 0-1,-1 1 0,0 1 1,-1 0-1,0 2 0,-1 0 1,0 1-1,0 1 0,13 14-5,-19-17 17,-1 1 0,0-1 0,0 2 0,-1-1-1,-1 1 1,0 1 0,-1-1 0,0 1 0,-1 1-1,-1-1 1,0 1 0,-1 0 0,0 0 0,-2 0 0,1 1-1,-2-1 1,0 1 0,-2 12-17,-4-18 84,0 0 1,-1 0-1,-1 0 0,0-1 1,0 0-1,-1-1 1,0 0-1,0 0 0,-1 0 1,0-1-1,0-1 0,0 1 1,-1-1-1,0-1 1,-8 3-85,17-7-34,0 1 1,0-1-1,0 0 1,0 0-1,0 0 0,0 0 1,-1 0-1,1 0 1,0 0-1,0 0 1,-1-1-1,1 1 1,-1 0-1,1-1 1,-1 1-1,1-1 1,-1 1-1,1-1 1,-1 0-1,1 0 1,-1 0-1,0 0 1,1 0-1,-1 0 1,1 0-1,-1 0 1,1-1-1,-1 1 1,1 0-1,-1-1 1,1 0-1,-1 1 1,1-1-1,-1 0 0,1 0 1,0 1-1,0-1 1,-1 0-1,1 0 1,0-1-1,0 1 1,0 0-1,0 0 1,0 0-1,0-1 1,0 1-1,1-1 1,-1 1-1,0 0 1,1-1-1,-1 1 1,1-1-1,-1-1 34,-5-30-4113</inkml:trace>
  <inkml:trace contextRef="#ctx0" brushRef="#br0" timeOffset="42667.5">3421 1492 3289,'0'0'2888,"0"0"-686,0 0-237,0 0-550,0 0-341,0 0-223,0 0-267,0 0-245,0 0-85,0-13 275,0-452-237,0 460-295,0 0 1,1 0-1,0 0 1,0 0-1,0 1 0,1-1 1,-1 1-1,1-1 1,0 1-1,1-1 0,-1 1 1,1 0-1,0 0 0,0 0 1,0 0-1,0 1 1,1-1-1,-1 1 0,1 0 1,0 0-1,0 0 1,0 1-1,0-1 0,1 1 1,-1 0-1,1 0 1,-1 1-1,1-1 0,0 1 1,-1 0-1,1 0 1,0 0-1,3 1 3,5-2-1,0 1 0,0 0 0,0 1 0,1 0 0,-1 1 0,0 1 0,0 0 0,0 1-1,0 0 1,-1 1 0,1 0 0,2 2 1,-6-3-7,0 1-1,-1-1 0,1 2 0,-1-1 1,0 1-1,0 0 0,0 1 0,-1 0 1,1 0-1,-2 1 0,1 0 0,-1 0 1,0 0-1,0 1 0,-1 0 0,0 0 0,0 0 1,-1 1-1,0 0 0,-1-1 0,0 1 1,0 1-1,-1-1 0,0 0 0,-1 0 1,1 1-1,-2 6 8,-4-8 10,-1-1 0,0 0-1,0 0 1,-1-1 0,0 0 0,0 0 0,0 0-1,-1-1 1,0 1 0,0-2 0,-1 1 0,1-1 0,-1 0-1,0-1 1,0 0 0,0 0 0,0 0 0,0-1-1,-1-1 1,1 1 0,-1-1 0,1-1 0,-1 1 0,0-2-1,-4 0-9,-76-11-181,113 28-1845,-9 16 2038,2 0 1,1 0-1,1-2 0,2 0 0,1-1 1,1-1-1,1-2 0,2 0 0,1-2 0,0 0 1,2-2-1,16 9-12,-28-24 404,-20-17-147,-16-7-2530</inkml:trace>
  <inkml:trace contextRef="#ctx0" brushRef="#br0" timeOffset="44120.202">3621 1216 2985,'0'0'1051,"0"0"-359,0 0-167,0 0-66,0 0 41,0 0 318,0 0 415,0 0 138,0 0-195,0 0-442,0 0-339,0 0-110,-36 0 967,-122-37-5,199 34-3626,-9 3-363</inkml:trace>
  <inkml:trace contextRef="#ctx0" brushRef="#br0" timeOffset="45405.018">6814 819 9154,'0'0'1432,"0"0"-500,0 0-559,0 0-91,0 0 109,-2 27 4,-10 174 41,13-169-397,1 0-1,2-1 1,2 1 0,0-1-1,2 0 1,2-1 0,0 0-1,2 0 1,1-1 0,5 5-39,-18-35 8,1 1 0,-1-1 0,0 0 1,0 0-1,0 1 0,1-1 0,-1 0 1,0 1-1,1-1 0,-1 0 0,1 1 1,-1-1-1,1 0 0,-1 1 0,1-1 1,-1 1-1,1-1 0,-1 1 0,1-1 1,0 1-1,-1-1 0,1 1 0,0 0 1,-1-1-1,1 1 0,0 0 0,0 0 1,-1-1-1,1 1 0,0 0 0,0 0 1,0 0-1,-1 0 0,1 0 0,0 0 1,0 0-1,-1 0 0,1 1 0,0-1 1,0 0-1,-1 0 0,1 1 0,0-1 1,0 0-1,-1 1 0,1-1 0,0 0 1,-1 1-1,1-1 0,-1 1 0,1-1 1,-1 1-1,1 0 0,-1-1 0,1 1 1,-1-1-1,1 1 0,-1 0 0,0 0 1,1-1-1,-1 1 0,0 0 0,0 0 1,1-1-1,-1 1 0,0 0 0,0 0 1,0-1-1,0 2-8,16-72 348,-14 56-400,48-276-15,-27 314-83,98 232 866,-121-255-707,0-1-1,0 1 1,0 0 0,0-1-1,0 1 1,1 0 0,-1 0-1,0-1 1,1 1 0,-1-1-1,0 1 1,1 0 0,-1-1-1,1 1 1,-1-1 0,1 1 0,-1-1-1,1 1 1,-1-1 0,1 1-1,0-1 1,-1 0 0,1 1-1,0-1 1,-1 0 0,1 1-1,0-1 1,-1 0 0,1 0-1,0 0 1,0 0 0,-1 0 0,1 0-1,0 0 1,0 0 0,-1 0-1,1 0 1,0 0 0,-1 0-1,1 0 1,0 0 0,0-1-1,-1 1 1,1 0 0,-1-1-1,1 1 1,0 0 0,-1-1-1,1 1 1,-1-1 0,1 1 0,0-1-1,-1 1 1,0-1 0,1 1-1,-1-1 1,1 0 0,-1 1-1,0-1 1,1 0 0,-1 1-1,0-1 1,1 0-9,15-51 586,-15 47-651,9-36 215,8-27 89,-3-1-1,-3 0 1,-3-1-1,-1-41-238,-4 137-1221,-3 1-1513</inkml:trace>
  <inkml:trace contextRef="#ctx0" brushRef="#br0" timeOffset="48463.808">14287 1902 7842,'0'0'1531,"0"0"-495,0 0-605,0 0-193,0 0 122,10-1 25,208-19 452,-32 21-459,78 1-288,-1-11-1,7-13-89,475-76 42,-677 92-36,0 3 0,0 3 0,1 4 0,46 7-6,-57 3 40,-55-64-2470,-3 18-3718</inkml:trace>
  <inkml:trace contextRef="#ctx0" brushRef="#br0" timeOffset="49011.223">16348 1444 9778,'0'0'1430,"0"0"-669,0 0-209,0 0-1,0 0-288,0 0-127,7 13-7,166 174 337,-20-78-338,-152-109-124,0 0 1,-1 1-1,1-1 0,0 0 1,-1 1-1,1-1 1,0 0-1,-1 1 0,1-1 1,-1 1-1,1-1 1,-1 1-1,1-1 1,-1 1-1,1-1 0,-1 1 1,1 0-1,-1-1 1,0 1-1,1 0 0,-1-1 1,0 1-1,0 0 1,1-1-1,-1 1 1,0 0-1,0 0 0,0-1 1,0 1-1,0 0 1,0 0-1,0-1 1,0 1-1,0 0 0,0-1 1,-1 1-1,1 0 1,0 0-1,0-1 0,-1 1 1,1 0-1,0-1 1,-1 1-1,1-1 1,-1 1-1,1 0 0,-1-1 1,1 1-1,-1-1 1,1 1-1,-1-1 0,1 0 1,-1 1-1,0-1 1,1 0-1,-1 1 1,0-1-1,1 0 0,-1 1 1,0-1-5,-57 22 219,35-14-57,-16 8-7,1 2-1,1 1 0,0 2 0,2 2 0,-29 23-154,63-45-217,-7 8 622,11-7-3577,12-2-1173</inkml:trace>
  <inkml:trace contextRef="#ctx0" brushRef="#br0" timeOffset="51090.642">2290 1508 11146,'0'0'1769,"0"0"-954,0 0-307,0 0 70,0 0-40,10-20 560,139-211-757,-146 288-454,-14 522 243,11-514-3450,0-52-2704</inkml:trace>
  <inkml:trace contextRef="#ctx0" brushRef="#br0" timeOffset="51352.546">2270 2064 10402,'0'0'4121,"0"0"-3417,0 0-504,0 0 336,0 0 169,0 0-153,0 0-176,197-45-240,-150 37-56,-9 3 0,-5 5-16,-13 0-64,-5 0 8,-3 5-8,-6 11-8,-6 8-184,0-6-904,0-10-5178</inkml:trace>
  <inkml:trace contextRef="#ctx0" brushRef="#br0" timeOffset="53841.956">16754 1142 9450,'0'0'1059,"0"0"-699,0 0-305,0 0-10,0 23-9,12 150 304,5-46 151,-6 1 1,-5 1-1,-8 50-491,2-79 214,0-62-130,3 117 123,-6 0 0,-7-1 1,-7 0-1,-32 126-207,7-140 188,99-136 352,26-5-351,185 15-103,-159 3-71,0-5 0,0-5 0,64-5-15,47 3-29,577 37 99,-30-64-72,-749 23-8,0-2 0,0 0 0,0-2 1,0 1-1,0-2 0,-1-1 1,1 0-1,-1-1 0,0-1 1,-1 0-1,0-1 0,0-1 0,0-1 1,-1 0-1,-1-1 0,0 0 1,0-2-1,-1 1 0,-1-1 1,0-1-1,-1 0 0,8-15 10,-2-9 75,-3-1-1,-1 0 1,-2-1-1,-1 0 1,-3-1-1,-1 0 1,-2-1-1,-1 1 1,-3 0-1,-4-39-74,4 33 125,-8-120 137,-8 0 0,-7 1 1,-21-67-263,-14-93 112,58 310-44,-1 1 1,-1 0 0,0 0 0,0 0 0,-2 0 0,0 0 0,-1 1 0,0-1 0,-1 1 0,0 1 0,-2-1 0,1 1 0,-2 0 0,1 1 0,-2 0 0,0 0 0,0 1 0,-1 0 0,0 1-1,-5-3-67,-4-1-1,0 1 0,0 0 1,-2 2-1,1 0 1,-1 1-1,-1 2 1,0 0-1,0 1 1,0 2-1,-1 0 0,0 2 1,-6-1-1,-317 48-204,152-12 88,-158 0 0,-173-13 116,18-2 97,170-2 315,291-41-4727,22 21-1837</inkml:trace>
  <inkml:trace contextRef="#ctx0" brushRef="#br0" timeOffset="54560.401">17481 1547 8266,'0'0'1416,"0"0"-504,0 0-144,0 0 297,0 0 335,0 0-616,0 0-480,-68 149-48,53-54 88,7 8-160,-1-2-16,9-11-96,0-18-64,0-19-16,20-19 8,25-34-296,-4 0-1096,-9-19-1761</inkml:trace>
  <inkml:trace contextRef="#ctx0" brushRef="#br0" timeOffset="54826.82">17410 1508 9418,'0'0'1418,"0"0"-880,0 0-386,0 0 67,0 0 28,34 0-102,107 4-38,-136-4-76,0 0-1,0 0 1,0 1 0,0-1-1,0 1 1,0 0 0,0 1-1,0-1 1,0 1 0,-1 0-1,1 0 1,-1 1 0,1-1-1,-1 1 1,0 0 0,0 0-1,0 1 1,0-1 0,-1 1-1,1 0 1,-1-1 0,0 2-1,0-1 1,0 0 0,-1 0-1,0 1 1,1 0 0,-2-1-1,1 1 1,0 0 0,-1 0-1,0 0 1,0 0 0,-1 0 0,1 0-1,-1 0 1,0 0 0,0 0-1,-1 0 1,0 0 0,0 0-1,0 0 1,0 0 0,-1 0-1,1 0 1,-1 0 0,-1-1-1,1 1 1,-1 0-31,-14 16 200,-1-1 0,-1-1 1,-1 0-1,-1-2 0,0 0 1,-1-1-1,-1-1 0,0-1 0,-1-2 1,0 0-1,-1-1 0,-12 2-200,0-2 213,36-11-216,0-1 0,0 1 0,1-1 0,-1 1 0,0-1 0,1 0 0,-1 0 0,0 1 0,1-1 0,-1 0 0,1 0 0,-1 0 0,1 1 0,-1-1 0,1 0 0,0 0 0,0 0 0,-1 0 0,1 0 0,0 0 0,0 0 0,0 0 0,0 0 0,0 0-1,0 0 1,0 0 0,0 0 0,0 0 0,1 0 0,-1 1 0,0-1 0,1 0 0,-1 0 0,0 0 0,1 0 0,-1 0 0,1 1 0,0-1 0,-1 0 0,1 0 0,0 1 0,-1-1 0,1 0 0,0 1 0,-1-1 0,1 1 0,0-1 0,0 1-1,0-1 1,0 1 3,39-50-1198,9-7-1628</inkml:trace>
  <inkml:trace contextRef="#ctx0" brushRef="#br0" timeOffset="55168.307">17890 1735 6465,'0'0'4113,"0"0"-3185,0 0-159,0 0 311,0 0-296,-74 151-552,77-111-224,24 0 64,8-3-64,3-5 64,4-8-72,2-11-576,18-13-568,-12-3-689,-9-23-927</inkml:trace>
  <inkml:trace contextRef="#ctx0" brushRef="#br0" timeOffset="55356.108">18072 1918 8554,'0'0'1672,"0"0"-816,-150 146-79,92-75 175,5-2-40,5 3-360,13-9-264,12-7-168,14-14-112,9-15-8,17-27-824,19-8-592,5-27-1369</inkml:trace>
  <inkml:trace contextRef="#ctx0" brushRef="#br0" timeOffset="55590.211">18308 1436 8306,'0'0'1012,"0"0"-573,0 0 50,0 0 501,2 24 43,-1 335 1486,-14-277-2643,-9 77 841,16-74-6712,6-111-3183</inkml:trace>
  <inkml:trace contextRef="#ctx0" brushRef="#br0" timeOffset="55841.714">18025 1690 8002,'0'0'3993,"0"0"-3449,0 0-424,0 0 432,0 0 408,0 0-384,206 19-264,-147-16-192,0-3-64,-3 0-56,-9 2-104,-12-2-864,-11 0-1505,-12 0-5448</inkml:trace>
  <inkml:trace contextRef="#ctx0" brushRef="#br0" timeOffset="56193.993">18517 1441 9794,'0'0'1344,"0"0"-722,0 0-365,-6 26 63,-23 157 1153,29 259 244,32-495-2354,56-66-231,-87 118 874,0 0-1,-1 0 1,1 0 0,0 0 0,0 0 0,0 0 0,0 1 0,0-1-1,0 0 1,0 1 0,0-1 0,0 0 0,0 1 0,0-1 0,0 1 0,0 0-1,0-1 1,1 1 0,-1 0 0,0 0 0,0-1 0,0 1 0,1 0 0,-1 0-1,0 1 1,0-1 0,0 0 0,1 0 0,-1 1 0,0-1 0,0 0 0,0 1-1,0-1 1,0 1 0,0-1 0,1 1 0,-1 0 0,-1-1 0,1 1-1,0 0 1,0 0 0,0 0 0,0 0 0,0 0 0,-1 0 0,1 0 0,-1 0-1,1 0 1,0 0 0,-1 0 0,0 0 0,1 0 0,-1 1 0,0-1 0,1 0-1,-1 0 1,0 0 0,0 1 0,0-1 0,0 1-6,7 79 320,-7-80-335,1 31-55,-8 63-3025,1-84-1514</inkml:trace>
  <inkml:trace contextRef="#ctx0" brushRef="#br0" timeOffset="56494.294">18794 1852 7009,'0'0'877,"0"0"-500,0 0-64,0 0 230,0 0-157,-6 24-178,-15 78-132,21-98-76,1 0 0,-1 0 0,1 1 0,0-1 0,0 0 0,0 0 0,0 0 1,1 0-1,0 0 0,0-1 0,0 1 0,0 0 0,0-1 0,1 0 0,0 1 0,-1-1 1,1 0-1,0 0 0,1-1 0,-1 1 0,0 0 0,1-1 0,0 0 0,-1 0 0,1 0 1,0-1-1,0 1 0,0-1 0,0 0 0,0 0 0,0 0 0,0 0 0,1-1 0,-1 0 0,0 0 1,0 0-1,1 0 0,2-1 0,-4-2 159,0 0-1,-1 0 1,1-1 0,0 1 0,-1-1 0,0 1 0,0-1 0,0 0-1,-1 1 1,1-1 0,-1 0 0,0 0 0,0 0 0,0-1-1,0 1 1,-1 0 0,0 0 0,0 0 0,0 0 0,0-1-1,-1 1 1,1 0 0,-1 0 0,0 0 0,-1 0 0,1 0 0,0 0-1,-2-2-158,-51-67-2381,45 64-1740</inkml:trace>
  <inkml:trace contextRef="#ctx0" brushRef="#br0" timeOffset="56819.499">19129 1727 9178,'0'0'2002,"0"0"-1055,0 0-475,0 0 132,0 30 92,1 171 96,34-28-508,-32-171-286,0 0 0,0 0-1,0 0 1,0-1 0,0 1 0,0-1-1,0 1 1,1-1 0,-1 0 0,0 0-1,1-1 1,-1 1 0,1-1-1,-1 0 1,0 1 0,1-2 0,-1 1-1,1 0 1,-1-1 0,1 1 0,-1-1-1,0 0 1,1 0 0,-1 0-1,0-1 1,0 1 0,0-1 0,0 0-1,0 1 1,0-2 0,0 1 0,-1 0-1,1 0 1,-1-1 0,1 1-1,-1-1 1,0 0 0,0 0 0,0 0-1,-1 0 1,1 0 0,-1 0 0,2-3 2,1 1-8,89-99-274,-86 173 919,-8 123-1587,-4-137-1739</inkml:trace>
  <inkml:trace contextRef="#ctx0" brushRef="#br0" timeOffset="57824.516">15067 872 6105,'0'0'5041,"0"0"-4176,0 0-393,0 0-40,0 0-32,0 0-32,-70 196 56,67-103-144,3 5 32,0-6-8,0-7-112,14-16-120,10-21-72,5-22-496,-5-26-640,-9 0-1209,-12-26-3376</inkml:trace>
  <inkml:trace contextRef="#ctx0" brushRef="#br0" timeOffset="58157.653">14988 904 9570,'0'0'1180,"0"0"-633,0 0-41,33-16 103,110-49-188,-20 46-98,-119 20-281,0 0 1,0 0-1,0 0 0,0 1 0,0-1 1,0 1-1,0 0 0,0 0 0,-1 0 1,1 1-1,-1-1 0,0 1 0,0 0 1,1 0-1,-2 0 0,1 0 0,0 1 1,-1-1-1,1 1 0,-1 0 0,0-1 1,-1 1-1,1 0 0,0 0 0,-1 0 1,0 0-1,0 0 0,0 1 0,-1-1 1,1 0-1,-1 0 0,0 1 0,0 2-42,0 6 76,0-1-1,-1 1 0,0-1 1,-1 0-1,0 1 0,-1-1 1,0 0-1,-1 0 1,0-1-1,-1 1 0,-2 3-75,-7 7 27,0-2 0,-1 0 0,-1 0 0,0-2 0,-2 0 1,0-1-1,-1 0 0,-1-2 0,0 0 0,-1-2 0,-1 0 0,0-1 0,0-2 0,-1 0 0,-1-1 0,1-1 0,-2-1 0,-6 0-27,340 0 17,-300-7-15,-1 0-1,1 1 1,0 0-1,0 1 1,0 0-1,-1 0 1,1 1-1,-1 0 1,0 0-1,1 1 1,-2 0-1,1 1 1,0-1-1,-1 2 1,0-1-1,0 1 1,-1 0-1,1 0 1,-1 1-1,-1 0 1,1 0-1,-1 0 1,0 0-1,-1 1 1,2 4-2,11 134-1369,-16-83-1228</inkml:trace>
  <inkml:trace contextRef="#ctx0" brushRef="#br0" timeOffset="59170.276">19688 1852 8010,'0'0'1044,"0"0"-520,0 0-252,0 0 284,0 0 82,-16 3 94,-49 12-247,123-7 818,296-24-144,-14-15-786,250 11-373,-309 15 42,-133 0-161,1-6-1,-1-6 1,-1-7-1,34-15 120,-175 37-70,-5 3 21,1-1 0,0 0 0,0 0 0,-1 0 0,1 0 0,0-1 0,0 1 0,-1 0 0,1-1 0,0 1 0,-1-1 0,1 0 0,0 0 0,-1 1 0,1-1 0,-1 0 0,1 0 0,-1 0 0,0-1 1,1 1-1,-1 0 0,0 0 0,0-1 0,0 1 0,0-1 0,0 1 0,0-1 0,0 1 0,-1-1 0,1 1 0,0-1 0,-1 0 0,1 1 0,-1-1 0,0 0 0,0 0 0,1 1 0,-1-1 0,0 0 0,0 0 0,-1 1 1,1-1-1,0 0 0,-1 0 0,0-1 49,-11-20-3385</inkml:trace>
  <inkml:trace contextRef="#ctx0" brushRef="#br0" timeOffset="59446.527">21705 1425 11146,'0'0'1634,"0"0"-854,0 0-574,0 0-177,0 0-16,0 0 17,30 25-18,163 123-3,-190-146-2,0-1 1,-1 1-1,1 0 1,-1 0-1,1 0 1,-1 1-1,0-1 1,0 1-1,0-1 0,0 1 1,0 0-1,0-1 1,-1 1-1,0 0 1,1 0-1,-1 0 0,0 0 1,0 0-1,-1 0 1,1 1-1,-1-1 1,1 0-1,-1 0 1,0 1-1,0-1 0,-1 0 1,1 0-1,-1 0 1,1 1-1,-1-1 1,0 0-1,0 0 1,0 0-1,-1 0 0,1 0 1,-1-1-1,0 1 1,0 1-8,-91 93 998,86-91-908,-65 55 324,-2-3 0,-2-4 0,-3-2 0,-28 10-414,108-63-36,-1 0 0,1 0 0,-1 0 0,1 0 0,-1 0-1,0 0 1,1-1 0,-1 1 0,0 0 0,0 0 0,0 0 0,0 0-1,0 0 1,0-1 0,0 1 0,0 0 0,0 0 0,-1 0 0,1 0-1,0 0 1,-1 0 0,1 0 0,-1 0 0,1-1 0,-1 2-1,1-1 1,-1 0 0,0 0 0,1 0 0,-1 0 0,0 0 0,0 0-1,0 1 1,0-1 0,0 0 0,0 1 0,0-1 0,0 1 0,0-1-1,0 1 1,0-1 0,0 1 0,0 0 0,0 0 0,0-1 0,-1 1-1,1 0 1,0 0 0,0 0 0,0 0 0,0 0 0,0 0 0,-1 1-1,1-1 1,0 0 0,0 1 0,0-1 0,0 0 0,0 1 0,0 0-1,0-1 1,0 1 0,0-1 0,0 1 0,0 0 0,0 0 0,1-1-1,-2 2 37,2-48-4898</inkml:trace>
  <inkml:trace contextRef="#ctx0" brushRef="#br0" timeOffset="60084.908">20401 875 10138,'0'0'1331,"0"0"-332,0 0-12,0 0 49,0 0-448,0 0-377,-2 26-59,0-10-119,0 2 4,1 1 0,0 0 0,2 0 0,0 0 0,1 0 0,1-1 0,0 1 0,6 16-37,74 197 278,-82-231-277,1-1 0,0 1 0,0 0 0,-1-1 1,1 1-1,0-1 0,0 1 0,0-1 0,0 0 0,0 0 1,0 0-1,-1 0 0,1 0 0,0 0 0,0 0 0,0-1 1,0 1-1,0-1 0,-1 1 0,1-1 0,0 0 0,0 0 1,-1 0-1,1 0 0,-1 0 0,1 0 0,-1 0 0,1 0 0,-1-1 1,0 1-1,1 0 0,-1-1 0,0 1 0,0-1 0,0 0 1,0 1-1,0-1 0,-1 0 0,1 1 0,0-1 0,-1 0 1,1 0-1,-1 0 0,0 0 0,0 1 0,1-1 0,-1-2-1,108-228 3,-108 231-12,1 1-1,0 0 1,-1-1-1,1 1 1,0 0-1,-1 0 1,1 0-1,0-1 1,0 1-1,-1 0 1,1 0-1,0 0 1,0 0-1,-1 0 1,1 0-1,0 1 1,0-1-1,-1 0 1,1 0-1,0 0 1,-1 1-1,1-1 1,0 0-1,-1 1 1,1-1-1,0 1 1,-1-1-1,1 1 1,-1-1-1,1 1 1,-1-1-1,1 1 1,-1-1 0,1 1-1,-1 0 1,1-1-1,-1 1 1,0 0-1,1-1 1,-1 1-1,0 0 1,0 0-1,0-1 1,1 1-1,-1 0 1,0-1-1,0 1 1,0 0-1,0 0 1,0 0-1,0-1 1,-1 1-1,1 0 1,0-1-1,0 1 1,0 0-1,-1 0 1,1-1-1,0 1 1,-1 0-1,1-1 1,-1 1-1,1-1 1,-1 1-1,1 0 10,1 6 28,0 10-30,1 0 1,1 0 0,0 0-1,2-1 1,0 1 0,0-1-1,2 0 1,0-1 0,1 0-1,0 0 1,1 0 0,1-1-1,0-1 1,1 1 0,0-2-1,1 0 1,1 0 0,0-1-1,2 1 2,-13-11 11,1 1-1,0-1 0,-1 0 0,1 0 0,0 0 1,-1 0-1,1 0 0,0 0 0,0-1 1,0 0-1,0 1 0,0-1 0,0 0 0,0 0 1,-1-1-1,1 1 0,0-1 0,0 1 1,0-1-1,0 0 0,-1 0 0,1 0 0,0 0 1,-1-1-1,1 1 0,-1-1 0,0 1 1,1-1-1,-1 0 0,0 0 0,0 0 0,0 0 1,0 0-1,0-1 0,-1 1 0,1-1 1,-1 1-1,1-1 0,0-1-10,32-116 597,-32 111-611,16-357 1646,26 356-4900,-17 10-1575</inkml:trace>
  <inkml:trace contextRef="#ctx0" brushRef="#br0" timeOffset="61121.52">22308 914 7298,'0'0'1575,"0"0"-378,0 0 165,0 0-77,0 0-326,0 0-572,1 2-300,102 51 442,-31-21-414,1-3 0,1-3 0,1-3 0,1-4 0,1-2-1,0-5 1,17-1-115,-27-6-2,1-3 0,-1-3 1,1-3-1,-1-3 0,0-2 0,0-4 0,55-18 2,-72 15-149,-1-3 1,0-1 0,-1-3-1,-2-1 1,0-3-1,-2-2 1,-1-1-1,-1-2 1,19-21 148,-58 51 35,0 0 0,-1 0 1,1 0-1,0 0 0,-1 0 1,1 0-1,-1-1 0,0 1 1,0-1-1,0 0 0,0 0 1,0 0-1,-1 1 0,1-1 1,-1-1-1,0 1 0,0 0 1,0 0-1,0 0 1,0-1-1,-1 1 0,1 0 1,-1-1-1,0 1 0,0 0 1,0-1-1,-1 1 0,1 0 1,-1-1-1,0 1 0,0 0 1,0 0-1,0-1 0,-1 1 1,1 0-1,-1 0 0,0 1 1,-1-3-36,-16-3 70,-1 2 0,0 0 0,0 0 0,-1 2 0,0 1 0,0 0 0,0 2 0,-15 0-70,9 0 50,-157-7 138,-1 8-1,1 8 0,-56 14-187,-135 31 524,-315 87-524,576-99 559,118-34-794,102-14-2986,-30-14-2485</inkml:trace>
  <inkml:trace contextRef="#ctx0" brushRef="#br0" timeOffset="61621.492">21981 1055 5697,'0'0'1389,"0"0"-187,0 0 268,0 0-87,0 0-589,0 0-448,-4 12-103,-12 97 911,53 518 109,-27-335-1039,34 190-39,-43-474-258,0-1 0,0 1 0,1-1 0,0 0 0,1 0 1,0 0-1,0 0 0,0 0 0,1-1 0,0 1 0,0-1 0,1 0 0,-1 0 0,1 0 0,1-1 0,-1 0 1,1 0-1,2 2 73,19 0-2676</inkml:trace>
  <inkml:trace contextRef="#ctx0" brushRef="#br0" timeOffset="61901.591">22017 2856 9026,'0'0'1860,"0"0"-1026,0 0-317,0 0 482,30 22 95,-3-2-880,-1 0-74,0-2 0,1 0 0,1-2 0,1-1 1,0-1-1,0-2 0,11 3-140,102 22 144,0-5 1,2-7 0,1-6 0,1-7 0,132-6-145,-186-6 77,0-4 1,0-4 0,0-4-1,-1-4 1,79-26-78,-59 7-94,-1-4 0,-1-6 0,-3-4 1,-2-5-1,-2-4 0,40-34 94,-31-15-3878,-107 86-132</inkml:trace>
  <inkml:trace contextRef="#ctx0" brushRef="#br0" timeOffset="62369.204">24565 840 7602,'0'0'2057,"0"0"-690,0 0-157,0 0-123,0 0-378,0 0-393,2 3-138,14 142 1238,-9 131-865,53 1076 313,-10-1014-836,-41-328-2307,-8-23-3849</inkml:trace>
  <inkml:trace contextRef="#ctx0" brushRef="#br0" timeOffset="63163.889">22485 2119 9602,'0'0'1796,"0"0"-765,0 0 74,0 0-167,0 0-341,0 0-216,-16-12-152,3 3-192,8 6-30,0-1 0,0 1 0,0-1 0,0 0 0,0 0 0,1-1 0,0 1 0,0-1 0,0 0 0,0 0 0,1-1 1,0 1-1,0-1 0,0 1 0,1-1 0,0 0 0,0 0 0,1 0 0,-1-1-7,-6-310-71,30 219-83,-22 98 153,1-1 1,0 1 0,0 0-1,0-1 1,0 1 0,0 0-1,0 0 1,-1-1 0,1 1-1,0 0 1,0 0 0,0 0-1,0 0 1,0 0-1,0 0 1,0 1 0,0-1-1,0 0 1,0 0 0,-1 1-1,1-1 1,0 0 0,0 1-1,0-1 1,0 1 0,-1-1-1,1 1 1,0-1 0,0 1-1,-1 0 1,1-1 0,0 1-1,-1 0 1,1-1 0,-1 1-1,1 0 1,-1 0-1,0 0 1,1 0 0,-1-1-1,0 1 1,1 0 0,-1 0-1,0 0 1,0 0 0,0 0-1,0 0 1,0 0 0,0 0-1,0 0 1,1 0 8,105 274 400,-104-275-427,-1 0 0,1 0 0,0 0 0,0 0 0,0 0 0,-1 0 0,1-1 0,0 1 0,-1-1 0,1 1 0,0-1 0,-1 1 0,1-1 0,0 0 0,-1 0 0,1 0 0,-1 0 0,0 0 0,1 0 0,-1 0 0,0-1 0,0 1 0,1 0 0,-1-1 0,0 1 0,0-1 0,-1 1 0,1-1 0,0 1 0,0-2 19,150-170-1399,-150 173 1404,-1-1-1,1 0 1,-1 1 0,1-1 0,-1 1 0,1-1 0,-1 1 0,1 0 0,-1-1 0,1 1 0,0 0 0,-1-1-1,1 1 1,0 0 0,-1 0 0,1-1 0,0 1 0,-1 0 0,1 0 0,0 0 0,-1 0 0,1 0-1,0 0 1,0 0 0,-1 0 0,1 0 0,0 0 0,-1 1 0,1-1 0,0 0 0,-1 0 0,1 1-1,0-1 1,-1 0 0,1 1 0,-1-1 0,1 1 0,0-1 0,-1 0 0,1 1 0,-1 0 0,0-1 0,1 1-1,-1-1 1,1 1 0,-1-1 0,0 1 0,1 0 0,-1-1 0,0 1 0,0 0 0,1-1 0,-1 1-1,0 0 1,0-1 0,0 1 0,0 0 0,0 0 0,0-1 0,0 2-5,-1 58 673,0-39-580,-18 262 310,18-213-1412,1-59-1408</inkml:trace>
  <inkml:trace contextRef="#ctx0" brushRef="#br0" timeOffset="63412.913">22885 1913 1144,'0'0'10106,"0"0"-8657,0 0-1073,0 0-120,0 0 72,0 0 128,0 0-248,44 161-88,-21-123-120,1-7 0,0-7-352,2-16-776,-8-5-1361,-1-3-2792</inkml:trace>
  <inkml:trace contextRef="#ctx0" brushRef="#br0" timeOffset="63583.203">23132 1923 9130,'0'0'1968,"0"0"-1111,0 0 87,-88 181 232,64-118-472,4 3-408,-1-2-40,6-8-72,3-11-96,7-14 40,5-12-128,0-19-552,17-24-1376,4-13-3081</inkml:trace>
  <inkml:trace contextRef="#ctx0" brushRef="#br0" timeOffset="64019.938">23391 1500 8066,'0'0'1679,"0"0"-274,0 0-379,0 0-242,0 0-272,0 0-134,-19 2-152,-57 12-66,73-13-157,1 1 0,-1-1 0,1 1-1,0 0 1,-1 0 0,1 0 0,0 1-1,0-1 1,1 0 0,-1 1 0,0-1 0,1 1-1,-1-1 1,1 1 0,0 0 0,0 0-1,0 0 1,0 0 0,1 0 0,-1-1-1,1 1 1,0 0 0,-1 0 0,1 0-1,1 0 1,-1 0 0,0 0 0,1 0 0,-1 0-1,2 2-2,-2 9-29,2-5 20,0-1 1,0 0 0,1 1 0,0-1-1,0 0 1,1 0 0,0 0-1,0-1 1,1 1 0,0-1 0,0 0-1,0 0 1,1-1 0,0 0 0,1 0-1,0 0 1,-1-1 0,2 0-1,1 1 9,76 87-290,-84-90 311,1-1 1,-1 1-1,1 0 1,-1-1-1,0 1 1,0 0-1,0 0 1,0 0 0,-1 0-1,1 0 1,-1 0-1,1 0 1,-1 0-1,0 0 1,0 0-1,-1 0 1,1 0-1,-1 0 1,1 0 0,-1-1-1,0 1 1,0 0-1,0 0 1,0 0-1,-1-1 1,1 1-1,-1-1 1,0 1-1,0-1 1,0 1 0,0-1-1,0 0 1,0 0-1,0 0 1,-1 0-1,1-1 1,-1 1-1,1 0 1,-1-1-1,0 0 1,1 0-1,-1 0 1,0 0 0,0 0-1,-1 0-21,-137 15 1086,139-69-6046,14 24-2408</inkml:trace>
  <inkml:trace contextRef="#ctx0" brushRef="#br0" timeOffset="64380.414">23665 1425 8426,'0'0'1623,"0"0"-815,0 0-24,0 0-97,0 0-244,0 0-131,-20 30-103,-59 95-98,74-117-92,1 0 1,0 1-1,1-1 1,0 1-1,0 0 1,1 0-1,0 0 1,0 0-1,1 0 0,1 0 1,-1 0-1,1 0 1,1 0-1,1 8-19,0 19 92,-1-28-98,-1 0 1,1 0-1,1 0 0,0 0 0,0 0 1,0-1-1,1 1 0,0 0 1,0-1-1,1 0 0,0 0 1,1 0-1,-1 0 0,1-1 0,1 0 1,-1 0-1,1 0 0,0-1 1,0 1-1,1-1 0,-1-1 1,1 1-1,0-1 0,0-1 0,1 1 1,-1-1-1,1 0 0,0-1 1,-1 0-1,1 0 0,0-1 1,0 0-1,1 0 0,-1-1 0,0 0 1,0 0-1,0-1 0,0 0 1,0 0-1,0-1 6,-2-2 23,-1 0 0,0-1 0,0 0 0,0 0 1,0 0-1,-1 0 0,0-1 0,0 1 0,-1-1 0,1 0 0,-1 0 0,0 0 0,-1-1 1,0 1-1,0-1 0,0 0 0,-1 1 0,0-1 0,0 0 0,0 0 0,-1 0 1,0 1-1,-1-1 0,1 0 0,-2 0 0,0-3-23,2 6 30,1-8 32,-1 0-1,0 0 1,-1 0 0,0 0 0,-1 0 0,0 1 0,-1-1-1,0 1 1,-1-1 0,-1 1 0,1 0 0,-2 0 0,0 1-1,0 0 1,0 0 0,-2 0 0,1 1 0,-1 0 0,-2-2-62,-48-9-1123,19 24-2487,11 9-2497</inkml:trace>
  <inkml:trace contextRef="#ctx0" brushRef="#br0" timeOffset="64627.571">23674 1775 8066,'0'0'1552,"0"0"-416,0 0 377,0 0-505,0 0-24,0 0-424,0 0-176,159 111-136,-148-100-120,-2-6-32,-6-2-88,0-3-8,0 0-104,0 0-1096,-3-8-2769</inkml:trace>
  <inkml:trace contextRef="#ctx0" brushRef="#br0" timeOffset="64922.118">24000 1457 9522,'0'0'1850,"0"0"-1051,0 0-367,0 0 14,0 0 17,0 0 239,4 18-53,3 208 143,-32 5-309,26-226-479,0-1 0,0 0 1,1 0-1,-1 0 0,1 0 0,0 0 0,1 0 0,-1 0 0,0-1 1,1 1-1,0-1 0,0 0 0,0 1 0,0-1 0,1-1 0,-1 1 1,1 0-1,0-1 0,0 0 0,-1 0 0,1 0 0,1 0 0,-1-1 1,0 0-1,0 1 0,1-2 0,-1 1 0,0 0 0,1-1 0,-1 0 1,1 0-1,-1 0 0,0 0 0,1-1 0,-1 0 0,0 0 0,1 0 1,-1 0-1,0-1 0,0 1 0,0-1 0,0 0 0,0-1 1,-1 1-1,1-1 0,2-2-4,56-60-3330,-45 34-4420</inkml:trace>
  <inkml:trace contextRef="#ctx0" brushRef="#br0" timeOffset="65292.656">24309 1463 7818,'0'0'1219,"0"0"-765,0 0-330,0 0 19,0 0 190,0 0 212,20-8 115,62-16 232,-79 25-828,-1 0-1,0 0 1,0 0-1,1 0 1,-1 0 0,0 1-1,0-1 1,0 1 0,0-1-1,-1 1 1,1 0-1,0 0 1,-1 0 0,1 0-1,-1 0 1,0 0 0,1 0-1,-1 0 1,0 0-1,0 1 1,-1-1 0,1 0-1,0 1 1,-1-1 0,0 1-1,1-1 1,-1 1-1,0-1 1,0 0 0,0 1-1,0-1 1,-1 1 0,1-1-1,-1 1 1,0-1-1,0 1-63,1 6 76,2 17 22,-1-1 1,-2 1-1,0 0 1,-2 0-1,-1-1 1,0 1-1,-2-1 1,-7 17-99,-48 95 1191,94-134-535,133-23-1157,-145 20-1280</inkml:trace>
  <inkml:trace contextRef="#ctx0" brushRef="#br1" timeOffset="82743.181">5092 3995 9642,'0'0'1775,"0"0"-629,0 0-560,0 0-47,0 0-32,24-21-63,157-147 126,234-229 14,-433 395-4588,-10 4-3136</inkml:trace>
  <inkml:trace contextRef="#ctx0" brushRef="#br1" timeOffset="82990.712">5360 3449 10522,'0'0'1953,"0"0"-1177,0 0-400,0 0-240,0 0 368,0 0 320,80 178-360,-21-109-88,0 2-40,-4-5-143,-5-7-121,-8-12 64,-10-10 32,-5-8-120,-10-10-48,-5-16-48,-3-3-1441,-9 0-5088</inkml:trace>
  <inkml:trace contextRef="#ctx0" brushRef="#br1" timeOffset="83958.42">17811 3966 10762,'0'0'2345,"0"0"-1641,0 0-120,0 0 184,0 0-168,0 0-24,0 0-239,220-146-137,-137 85-112,-4-2 32,-8 2-120,-12 8-8,-15 13-184,-15 13-417,-29 17-983,0 5-1008,-17 5-7491</inkml:trace>
  <inkml:trace contextRef="#ctx0" brushRef="#br1" timeOffset="84244.08">18158 3476 9690,'0'0'1976,"0"0"-1399,0 0-393,0 0 1112,0 0-320,56 159-320,-24-90-104,1 5-240,2 0-63,3-8-81,0-8-96,-2-15-64,2-9-8,3-7 0,-8-9-497,-16-13-2143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56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0 197 9762,'0'0'1331,"0"0"-467,0 0-146,0 0-190,0 0-155,17-25-7,60-82-120,-70 101-235,-1 0 0,1 0-1,0 1 1,0-1-1,1 1 1,-1 1-1,1 0 1,0 0 0,0 0-1,1 1 1,-1 0-1,1 1 1,-1 0-1,1 0 1,0 1 0,0 0-1,0 0 1,0 1-1,0 0 1,0 1 0,0 0-1,0 1-10,11-1 23,-16-1-3,0 0-1,0 0 0,0 1 0,0 0 0,0 0 1,0 0-1,0 0 0,0 0 0,-1 1 0,1 0 1,-1 0-1,1 0 0,-1 0 0,0 0 0,1 1 1,-1 0-1,-1-1 0,1 1 0,0 0 0,-1 0 1,1 1-1,-1-1 0,0 0 0,0 1 0,0-1 1,-1 1-1,1 0 0,-1 0 0,0-1 0,0 1 1,0 0-1,0 0 0,-1 0 0,1 1-19,-23 141 524,-4-98-460,-3-2 0,-1-1 0,-2-1 0,-2-1 1,-2-2-1,-2-2 0,-33 27-64,70-66 9,0 1 1,0-1-1,0 0 0,1 0 1,-1 1-1,0-1 0,0 0 1,1 1-1,-1-1 0,0 1 1,1-1-1,-1 1 0,0 0 1,1-1-1,-1 1 0,1 0 1,-1-1-1,1 1 0,0 0 1,-1-1-1,1 1 0,-1 0 1,1 0-1,0-1 0,0 1 1,-1 0-1,1 0 0,0 0 1,0 0-1,0-1 0,0 1 1,0 0-1,0 0 0,0 0 1,0 0-1,1-1 0,-1 1 1,0 0-1,0 0 0,1 0 1,-1-1-1,0 1 0,1 0 1,-1 0-1,1-1 0,-1 1 1,1 0-1,-1-1 0,1 1 1,0-1-1,-1 1 0,1-1 1,0 1-1,-1-1 0,1 1 1,0-1-1,-1 0 0,1 1 1,0-1-1,0 0 0,0 1-9,61 5-54,-44-6 113,29 4-118,0-3 0,0-2 0,0-1 0,0-3 0,19-5 59,55-33-3633,-60 7-5858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57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13755,'0'0'1696,"0"0"-1216,0 0-360,0 0-120,0 0-904,0 0-1320,0 0-5186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3:57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254 263 9522,'0'0'1600,"0"0"-671,0 0-505,0 0-64,0 0-128,0 0-56,-30 151 8,30-64 192,0 11 32,0 8-176,3 0-56,-3-5-56,3-11-72,0-16-48,0-19-216,3-20-1816,-6-24-5546</inkml:trace>
  <inkml:trace contextRef="#ctx0" brushRef="#br0" timeOffset="450.749">1 443 9674,'0'0'1319,"0"0"-612,0 0-418,0 0-170,24-26 37,84-79 89,-101 100-230,0-1 0,0 1-1,0 1 1,1 0-1,0 0 1,0 0 0,0 1-1,0 0 1,1 1 0,-1-1-1,1 2 1,-1-1-1,1 1 1,0 1 0,-1-1-1,1 2 1,0-1-1,-1 1 1,6 1-15,-1-1 29,-8 1 26,0 0 0,0 0 0,0 0-1,-1 0 1,1 1 0,0 0 0,-1 0 0,0 0 0,1 0-1,-1 1 1,-1 0 0,1 0 0,0 0 0,-1 0-1,0 0 1,0 1 0,0-1 0,-1 1 0,1 0 0,-1 0-1,0 0 1,-1 0 0,1 0 0,-1 0 0,0 1 0,0-1-1,-1 0 1,1 1 0,-1-1 0,-1 0 0,1 1 0,-1-1-1,1 0 1,-2 1 0,1-1 0,0 0 0,-1 0-1,0 0 1,0 0 0,-1 0 0,1 0 0,-1-1 0,0 1-1,-1-1 1,-2 3-55,-67 91 366,92-94-1465,272 1 48,-287-5 1057,0 0 1,0 1 0,0 0-1,0-1 1,0 2-1,0-1 1,-1 0-1,1 1 1,0-1-1,-1 1 1,1 0-1,-1 0 1,1 1-1,-1-1 1,0 1-1,0-1 1,0 1 0,-1 0-1,1 0 1,-1 1-1,1-1 1,-1 0-1,0 1 1,0-1-1,0 1 1,-1 0-1,0 0 1,1-1-1,-1 1 1,0 0 0,-1 0-1,1 0 1,-1 0-1,0 0 1,0 0-1,0 0 1,0 0-1,-1 0 1,1 0-1,-1 0 1,-1 2-7,-8 8 118,-1 0 0,-1 0 0,0-1 0,0-1 0,-2 0-1,1-1 1,-2 0 0,1-1 0,-1-1 0,-1 0 0,1-1 0,-4 1-118,2-1 83,-23 16 169,-2-3 1,-1-2 0,0-1 0,-1-2 0,-1-2-1,0-3 1,-19 2-253,63-12-28,-1 0 0,1 0-1,-1 0 1,0-1 0,1 1-1,-1-1 1,0 1 0,1-1 0,-1 0-1,0 0 1,0 0 0,0 0-1,1 0 1,-1 0 0,0 0-1,0 0 1,1-1 0,-1 1 0,0-1-1,0 1 1,1-1 0,-1 0-1,1 1 1,-1-1 0,1 0-1,-1 0 1,1 0 0,-1-1-1,1 1 1,0 0 0,-1 0 0,1-1-1,0 1 1,0 0 0,0-1-1,0 0 1,0 1 0,1-1-1,-1 1 1,0-1 0,1 0-1,-1 1 1,1-1 0,0 0 0,-1 0-1,1 0 1,0 1 0,0-1-1,0 0 1,0 0 0,1 1-1,-1-1 1,0 0 0,1 0 0,-1 1-1,1-1 1,0 0 0,0-1 28,9-43-4631</inkml:trace>
  <inkml:trace contextRef="#ctx0" brushRef="#br0" timeOffset="901.314">751 784 10626,'0'0'1127,"0"0"-739,0 0-286,29 3 8,187 10 156,-188-13-252,-11 3-4,0-2 0,0 0 0,0-1 0,0-1 0,0-1 0,0 0 0,0-1 0,0-1 0,0-1 0,-1 0 0,0-1 0,0 0 0,-1-2 0,0 0 0,0 0 0,0-2 0,0-1-10,-14 11-5,0-1 0,1 1 0,-1-1 0,0 1 0,0-1 1,0 0-1,0 1 0,0-1 0,-1 0 0,1 0 0,0 0 1,0 0-1,0 0 0,-1 0 0,1 0 0,0 0 0,-1 0 0,1 0 1,-1 0-1,1 0 0,-1 0 0,0-1 0,1 1 0,-1 0 0,0 0 1,0 0-1,0-1 0,0 1 0,0 0 0,0 0 0,0-1 1,-1 1-1,1 0 0,0 0 0,0 0 0,-1 0 0,1 0 0,-1-1 1,1 1-1,-1 0 0,0 0 0,1 0 0,-1 0 0,0 0 0,0 0 1,0 1-1,0-1 0,1 0 0,-1 0 0,0 1 0,0-1 1,0 0-1,-2 0 5,-67-10-315,30 10 310,19-2 33,1 1 1,0 1-1,0 1 0,-1 1 0,1 0 0,0 2 0,0 0 0,0 1 0,0 2 0,1 0 0,-1 0 0,1 2 0,1 1 0,-9 5-28,22-7 82,1-1-1,0 1 1,0 0 0,1 1 0,0-1 0,0 1-1,0-1 1,1 1 0,1 0 0,-1 0 0,1 0-1,0 0 1,1 0 0,0 0 0,0 0 0,1 0-1,0 0 1,0 0 0,1 0 0,0-1 0,1 1 0,-1 0-1,2-1 1,-1 0 0,1 0 0,0 0 0,0 0-1,1 0 1,3 4-82,7 9 123,1-1 0,0 0 0,1-1 0,1-1 0,1-1 0,0-1 0,1 0 0,1-1 0,20 9-123,-31-18-129,-1 0 0,1 0 0,0-1 0,0-1 0,0 0 1,1 0-1,-1-1 0,1 0 0,-1-1 0,1 0 0,0 0 0,0-2 0,-1 1 0,1-1 0,0-1 0,-1 0 0,1 0 0,-1-1 0,0 0 0,0-1 0,0 0 0,0-1 0,6-4 129,33-31-6082</inkml:trace>
  <inkml:trace contextRef="#ctx0" brushRef="#br0" timeOffset="1570.534">1752 628 9402,'0'0'1634,"0"0"-686,0 0-255,0 0-129,0 0-265,-16-9-169,-54-24-109,67 32-23,0 1 1,-1 0 0,1 0-1,-1 0 1,1 0-1,-1 0 1,1 1-1,0-1 1,-1 1-1,1 0 1,0 0-1,-1 1 1,1-1-1,0 1 1,0-1-1,0 1 1,0 0 0,0 0-1,1 0 1,-1 0-1,1 1 1,-1-1-1,1 1 1,0 0-1,0-1 1,0 1-1,0 0 1,0 0-1,1 0 1,-2 3 1,1-2 3,-1 0-5,0 0 0,1 0 1,-1 1-1,1-1 0,0 1 1,0-1-1,1 1 0,-1 0 1,1 0-1,0 0 0,0 0 1,1 0-1,-1 0 0,1 0 1,0 0-1,1 0 0,-1 0 1,1 0-1,0 0 0,0 0 1,0 0-1,1-1 0,0 1 1,0 0-1,0-1 0,0 1 1,1-1-1,0 0 1,0 0-1,0 0 0,0 0 1,1 0-1,-1-1 0,1 1 1,0-1-1,0 0 0,2 0 2,290 130-297,-293-132 313,1 0 0,-1 1 0,1-1 0,-1 1 0,0 0 0,0 0 0,1 0 0,-1 0 0,-1 0 0,1 1 0,0-1 0,-1 1 0,1 0 0,-1-1 0,0 1 0,0 1 1,0-1-1,0 0 0,0 0 0,-1 1 0,0-1 0,1 1 0,-1-1 0,0 1 0,-1-1 0,1 1 0,-1 0 0,0-1 0,1 1 0,-2 0 0,1-1 0,0 1 0,-1 0 0,0-1 0,1 1 0,-2 0-16,-6 4 70,0-1-1,0 0 1,-1-1-1,0 0 0,-1 0 1,1-1-1,-1-1 1,0 1-1,0-1 1,0-1-1,-1 0 0,1 0 1,-1-1-1,0-1 1,0 0-1,1 0 1,-12-1-70,16 0-74,1 0 0,-1-1 1,0 1-1,0-1 0,0 0 1,0-1-1,1 0 0,-1 0 1,0 0-1,1 0 0,0-1 1,0 0-1,0 0 1,0 0-1,0-1 0,0 1 1,1-1-1,-1-1 74,-27-36-3441</inkml:trace>
  <inkml:trace contextRef="#ctx0" brushRef="#br0" timeOffset="1835.974">2081 0 11090,'0'0'1377,"0"0"-1033,0 183 112,0-61 120,3 34 32,-3-7-176,0-14-152,3-21-160,0-35-56,3 1-56,3-6-8,-6-29-512,-3-19-1648,0-23-5178</inkml:trace>
  <inkml:trace contextRef="#ctx0" brushRef="#br0" timeOffset="2084.988">1890 512 11386,'0'0'1457,"0"0"-1121,0 0-112,224 13 192,-74-5-416,-21-3-592,-17-5-11955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24:00.558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FF0066"/>
    </inkml:brush>
    <inkml:brush xml:id="br2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393 266 6425,'0'0'2169,"0"0"-186,0 0-65,0 0-243,0 0-415,0 0-444,-6-17-354,-20-48-200,-24 45-26,39 21-214,-4 1-9,1 1 0,0 0 0,0 1 1,0 0-1,0 1 0,0 1 0,1 0 0,0 1 1,0 0-1,1 1 0,0 0 0,0 1 0,1 1 1,0 0-1,1 0 0,0 1 0,1 0 0,0 1 1,0 0-1,2 0 0,-5 10-13,10-14-49,1 0 0,0 0 0,1-1 0,0 1 0,0 0 0,1 0 0,0 0 1,0 0-1,1 0 0,0-1 0,1 1 0,-1 0 0,1-1 0,1 0 0,-1 0 0,1 0 0,1 0 0,-1-1 0,1 1 0,0-1 0,1 0 0,-1-1 0,1 1 0,0-1 0,0 0 0,1-1 1,0 0-1,-1 0 0,2 0 0,-1-1 0,0 0 0,1 0 0,-1 0 0,4-1 49,35 27-312,-30-20 307,0 0 0,-1 0 0,0 1 0,0 1 0,-1 1 0,-1 0 0,0 1 0,-1 0 0,0 1 1,-1 0-1,0 1 0,-2 0 0,1 1 0,-2 0 0,0 0 0,-1 1 0,-1 0 0,0 0 0,1 10 5,-10-21 83,0 1-1,0-1 0,-1 0 1,1 0-1,-1-1 1,-1 1-1,1-1 0,-1 0 1,0 0-1,0 0 1,0-1-1,-1 1 0,1-2 1,-1 1-1,0 0 0,0-1 1,-1 0-1,1-1 1,-1 1-1,1-1 0,-1 0 1,0-1-1,1 0 1,-1 0-1,-5 0-82,1 2 55,-244 32 1076,253-36-1166,0 1-1,0-1 1,0 0-1,0 0 1,0 0-1,0 0 1,0-1-1,0 1 1,1 0-1,-1-1 1,1 1-1,-1-1 1,1 0-1,-1 1 1,1-1-1,0 0 1,0 0-1,0 0 1,0 0-1,0 0 1,0 0-1,0 0 1,1 0-1,-1 0 1,1-1-1,0 1 1,-1 0-1,1 0 1,0 0-1,0-1 0,1 1 1,-1 0-1,0 0 1,1 0-1,-1 0 1,1 0-1,0-1 1,-1 1-1,1 0 1,0 0-1,0 1 1,1-1-1,0-2 36,18-38-3527</inkml:trace>
  <inkml:trace contextRef="#ctx0" brushRef="#br0" timeOffset="329.726">746 570 13139,'0'0'1603,"0"0"-918,0 0-305,0 0 96,0 0-169,0 0-157,-21 21-109,-64 70 4,84-89-58,-1 1-1,1 0 1,-1 0 0,1 0-1,0 1 1,0-1-1,0 0 1,0 0 0,1 1-1,-1-1 1,1 0-1,0 1 1,0-1-1,0 0 1,1 1 0,-1-1-1,1 0 1,-1 1-1,1-1 1,0 0 0,0 0-1,1 0 1,-1 0-1,1 0 1,0 0 0,-1 0-1,1 0 1,0-1-1,1 1 1,-1-1-1,0 1 1,1-1 0,-1 0-1,1 0 1,0 0-1,0 0 1,0-1 0,0 1-1,0-1 1,0 1-1,0-1 1,0 0-1,0-1 1,1 1 0,-1 0-1,0-1 1,1 0-1,-1 0 14,1 2-80,168 17-1203,-169-19 1323,-1-1-1,1 0 1,-1 1 0,1-1-1,-1 0 1,1 0 0,-1 0-1,1-1 1,-1 1 0,0-1-1,1 1 1,-1-1 0,0 0-1,0 0 1,0 1 0,-1-2-1,1 1 1,0 0 0,-1 0-1,1 0 1,-1-1 0,0 1-1,0-1 1,0 1 0,0-1-1,0 1 1,-1-1 0,1 0-1,-1 1 1,1-1 0,-1 0-1,0 1 1,0-1 0,0 0-1,-1 1 1,1-1 0,-1 0-1,1 1 1,-1-1 0,0 0-1,0 1 1,0-1 0,0 1-1,0 0 1,-1-1 0,1 1-1,-1 0 1,0 0 0,1 0-1,-3-2-39,-13-6 76,-1 0-1,-1 2 0,1 0 0,-2 1 1,1 0-1,-1 2 0,1 0 1,-1 2-1,-1 0 0,1 1 1,0 1-1,0 1 0,-19 2-75,-48-2-2627,66 0-2461</inkml:trace>
  <inkml:trace contextRef="#ctx0" brushRef="#br0" timeOffset="627.538">1202 43 11378,'0'0'2458,"0"0"-1119,0 0-683,0 0-244,0 0-161,0 0-48,0 26 33,-11 423 1004,9 43-664,30-397-893,18-50-2896,-19-34-2788</inkml:trace>
  <inkml:trace contextRef="#ctx0" brushRef="#br0" timeOffset="1016.283">1514 674 7946,'0'0'5082,"0"0"-3027,0 0-1215,0 0-165,0 0-125,0 0-289,0 12-28,1 176 906,-2-186-1142,1 0 0,0 1 0,0-1-1,1 1 1,-1-1 0,0 0 0,1 1-1,0-1 1,-1 0 0,1 0 0,0 1-1,0-1 1,0 0 0,0 0 0,1 0-1,-1 0 1,1 0 0,-1 0-1,1-1 1,0 1 0,-1 0 0,1-1-1,0 1 1,0-1 0,0 0 0,0 0-1,0 1 1,0-1 0,1-1 0,-1 1-1,0 0 1,0 0 0,1-1 0,-1 1-1,1-1 1,-1 0 0,0 0 0,1 0-1,-1 0 1,1 0 0,-1-1 0,0 1-1,1-1 1,-1 1 0,1-1 3,100-52-582,75-140-1954,-177 193 2560,0 0 1,1 1-1,-1-1 1,0 1-1,1 0 1,-1-1 0,0 1-1,0 0 1,0 0-1,0 0 1,0 0-1,0 0 1,0 0 0,0 0-1,0 0 1,0 0-1,0 0 1,-1 1-1,1-1 1,-1 0-1,1 0 1,-1 1 0,1-1-1,-1 0 1,0 1-1,1-1 1,-1 0-1,0 1 1,0-1 0,0 1-1,0-1 1,0 0-1,0 1 1,-1-1-1,1 1 1,0-1-1,-1 0 1,1 1 0,-1-1-1,1 0 1,-1 0-1,0 1 1,1-1-1,-1 0 1,-1 1-25,2 8 110,-1 34 38,-1-34-188,0 0 1,1 0-1,1 0 0,-1 0 1,2 0-1,-1 0 1,1 0-1,1 0 0,0 0 1,0 0-1,1 0 0,0-1 1,1 1-1,0-1 0,1 0 1,0 0-1,0-1 0,0 1 1,1-1-1,1 0 0,1 1 40,18 5-3324</inkml:trace>
  <inkml:trace contextRef="#ctx0" brushRef="#br0" timeOffset="1311.027">2203 1 6081,'0'0'7570,"0"0"-5714,0 0-1056,0 0-375,0 0 111,0 0 48,0 175-128,-12-16-120,-14 52-64,-7 12-104,7-43-88,5-58 16,18-64-40,3-23-48,0-6-8,24-24-496,5-2-712,1-6-2649</inkml:trace>
  <inkml:trace contextRef="#ctx0" brushRef="#br0" timeOffset="1591.817">2017 623 3505,'0'0'8930,"0"0"-6063,0 0-2131,0 0-82,-5-26-184,0 12-401,3 10-58,0 1 0,0-1-1,0 0 1,1 0 0,-1 0-1,1 0 1,0 0 0,0 0-1,1 0 1,-1 0-1,1-1 1,0 1 0,0 0-1,0 0 1,0 0 0,1-1-1,0 1 1,0 0 0,0 0-1,0 0 1,0 0-1,1 0 1,0 0 0,0 1-1,0-1 1,0 0 0,1 1-1,-1 0 1,1 0 0,0-1-1,0 1 1,0 1 0,0-1-1,1 0 1,-1 1-1,1 0 1,0-1-11,12-2 16,-1 1 0,1 0-1,1 1 1,-1 1 0,0 0 0,1 1-1,-1 1 1,1 1 0,-1 0 0,0 1 0,1 0-1,-1 2 1,0 0 0,-1 1 0,1 0-1,-1 1 1,0 1 0,0 0 0,-1 1 0,0 1-1,0 0 1,-1 1 0,0 1-16,10 12 62,-1 2 0,-1 1 1,-2 0-1,0 1 0,-2 1 0,-1 1 0,-1 1 1,-1 0-1,-2 0 0,-1 2 0,-2-1 1,-1 1-1,-1 0 0,-2 1 0,-1 0 1,-1 0-1,-2 0 0,-3 15-62,2-47-12,0-1 0,0 1 0,0 0 1,0 0-1,-1 0 0,1-1 0,0 1 0,-1 0 0,1 0 0,-1-1 1,1 1-1,-1 0 0,1-1 0,-1 1 0,1 0 0,-1-1 0,1 1 0,-1-1 1,0 1-1,0-1 0,1 1 0,-1-1 0,0 0 0,0 1 0,1-1 0,-1 0 1,0 0-1,0 1 0,0-1 0,1 0 0,-1 0 0,0 0 0,0 0 0,0 0 1,0 0-1,1 0 0,-1 0 0,0-1 0,0 1 0,0 0 0,1 0 1,-1-1-1,0 1 0,0 0 0,1-1 0,-1 1 0,0-1 0,1 1 0,-1-1 1,0 1-1,1-1 0,-1 1 0,1-1 0,-1 0 0,1 1 0,-1-1 0,1 0 1,-1 0-1,1 1 0,0-1 0,-1 0 12,-20-32-2826,0-12-4802</inkml:trace>
  <inkml:trace contextRef="#ctx0" brushRef="#br0" timeOffset="1858.182">2668 162 15195,'0'0'2729,"0"0"-1873,0 0-680,0 0-176,0 0-320,0 0-624,0 0-3081</inkml:trace>
  <inkml:trace contextRef="#ctx0" brushRef="#br0" timeOffset="2280.058">2903 565 9882,'0'0'2063,"0"0"-688,0 0-244,-10 24-197,-34 80-314,42-96-606,1 0 1,0 0 0,0 1 0,0-1-1,1 1 1,0-1 0,1 1 0,0-1-1,0 0 1,1 1 0,0-1-1,0 0 1,1 0 0,0 0 0,0-1-1,1 1 1,0-1 0,0 1 0,1-1-1,0-1 1,0 1 0,1-1-1,0 0 1,0 0 0,0 0 0,1-1-1,0 0 1,0 0 0,0-1-1,0 0 1,1 0 0,0-1 0,0 0-1,0 0 1,0-1 0,0 0 0,0 0-1,0-1 1,1 0 0,-1-1-1,1 1 1,-1-2 0,1 1 0,-1-1-1,0 0 1,1-1 0,-1 0 0,0 0-1,2-2-14,-2-1 14,0 0 0,-1-1 0,1 1-1,-1-2 1,-1 1 0,1-1 0,-1 0 0,0 0-1,0-1 1,-1 0 0,0 0 0,-1 0 0,0 0-1,0-1 1,-1 1 0,0-1 0,0 0 0,-1 0-1,0-1 1,0 1 0,-1 0 0,-1-1-1,0 1 1,0 0 0,0-1 0,-1 1 0,-1 0-1,0 0 1,0 0 0,-1 0 0,0 0 0,0 0-1,-1 0 1,0 1 0,0 0 0,-1 0 0,0 0-1,-4-3-13,-87-81 998,96 90-1002,1 0 0,-1 0 0,1 0 0,-1 0 0,1 1 0,-1-1 0,1 0 0,0 1 0,0-1 0,0 0 0,0 1 0,0-1 0,0 1 1,0-1-1,1 1 0,-1 0 0,1-1 0,-1 1 0,1 0 0,-1 0 0,1 0 0,-1 0 0,1 0 0,0 1 0,0-1 0,-1 0 0,1 1 0,0-1 0,0 1 0,0 0 0,0-1 0,0 1 0,-1 0 0,1 0 0,0 0 1,0 1-1,0-1 0,0 0 0,0 1 0,-1-1 0,1 1 4,6-3 29,44-10-138,1 3 0,0 2 1,0 2-1,0 2 1,32 4 108,-80-1 6,0 1 0,0-1 0,0 1 0,1 1 0,-1-1 0,0 1 0,-1 0 0,1 0 0,0 0 0,0 1 1,-1 0-1,0 0 0,1 0 0,-1 0 0,0 1 0,-1-1 0,1 1 0,-1 0 0,1 0 0,-1 0 0,0 1 0,-1-1 0,1 1 0,-1 0 1,0-1-1,0 1 0,0 0 0,-1 0 0,0 0 0,0 1-6,11 168 427,-13-131-371,-2 19 63,23-65-44,178-150-430,-170 129 203,-15 12 111,-1 1-1,2 0 1,-1 0 0,1 2-1,1 0 1,0 0-1,0 1 1,1 1 0,-1 1-1,2 0 1,-1 1 41,-12 6 26,-1 0 0,1 1 0,-1-1-1,0 1 1,0 0 0,1 0 0,-1 0 0,-1 0-1,1 0 1,0 1 0,0-1 0,-1 1 0,0 0-1,1 0 1,-1 0 0,0 0 0,0 0 0,-1 0 0,1 1-1,-1-1 1,1 1 0,-1-1 0,0 1 0,-1-1-1,1 1 1,0 0 0,-1-1 0,0 1 0,0 0 0,0-1-1,0 1 1,-1 0 0,0-1 0,1 1 0,-1-1-1,0 1 1,-1 0-26,2 11 17,1 221-1109,-1-177-2158</inkml:trace>
  <inkml:trace contextRef="#ctx0" brushRef="#br1" timeOffset="5826.72">1423 2589 3977,'0'0'3007,"0"0"-1066,0 0-1092,0 0-470,0 0 277,-6-14 460,-29-65 1393,26 147-573,-21 637-1796,22-576-132,-7 98-6,9 1 0,12 31-2,45-35-11,-2 18 70,-62-263-1873,-6-14-2972</inkml:trace>
  <inkml:trace contextRef="#ctx0" brushRef="#br1" timeOffset="6165.174">1208 4480 11082,'0'0'1173,"0"0"-716,0 0 125,25 6 196,367 64 893,-126-59-1291,0-12 0,170-25-380,67-1 43,34 25-412,-353 45-1201,-177-41-2047,-45-20-5277</inkml:trace>
  <inkml:trace contextRef="#ctx0" brushRef="#br1" timeOffset="6883.232">1270 2369 10138,'0'0'1306,"0"0"-787,0 0-349,0 0 193,36-5 97,252-19 184,1060 8 770,-648 12-1610,-664 6 51,0 1 1,0 1-1,0 2 1,-1 2-1,0 1 0,0 2 1,-1 1-1,-1 1 1,0 2-1,11 8 145,-42-22 304,-2-1 82,-24-10 1559,47 335-1925,-22-41 9,-12 0-1,-13-1 1,-18 44-29,5-21 12,31-252-13,-48 237-42,54-289-417,0-2-939,0 0-1020</inkml:trace>
  <inkml:trace contextRef="#ctx0" brushRef="#br1" timeOffset="7753.813">1944 3484 6809,'0'0'4047,"0"0"-1970,0 0-900,0 0-273,0 0-264,0 0-189,-23-12-227,-72-44-56,46-18 135,45 58-254,-11-45-78,2 0-1,3-1 1,2 0 0,3-1-1,3-18 30,3 79-6,0 0 0,1 0-1,-1 1 1,1-1 0,-1 1 0,1-1-1,-1 1 1,1 0 0,0-1-1,-1 1 1,1 0 0,0 0 0,0 0-1,0 0 1,0 0 0,0 1 0,0-1-1,0 1 1,0-1 0,0 1-1,0 0 1,0 0 0,1 0 0,-1 0-1,0 0 1,0 0 0,0 0-1,0 1 1,0-1 0,0 1 0,0 0-1,0 0 1,0-1 0,0 1 0,0 0-1,0 1 1,0-1 0,-1 0-1,1 0 1,-1 1 0,2 0 6,16 14 16,-1 1 0,0 1 1,-2 1-1,0 0 0,-1 1 0,-1 0 1,0 2-1,-2-1 0,-1 2 1,7 18-17,22 96 69,-39-136-86,1 0 1,-1 1-1,1-1 1,-1 0-1,1 0 0,-1-1 1,1 1-1,0 0 1,-1 0-1,1-1 0,0 1 1,-1-1-1,1 1 1,0-1-1,0 0 1,0 0-1,-1 0 0,1 0 1,0 0-1,0 0 1,0 0-1,-1-1 0,1 1 1,0-1-1,0 1 1,-1-1-1,1 0 1,0 1-1,-1-1 0,1 0 1,-1 0-1,1 0 1,-1-1-1,1 1 0,-1 0 1,0 0-1,0-1 1,1 1-1,-1-1 1,0 1-1,0-1 0,-1 1 1,1-1-1,0 1 1,0-1-1,-1 0 0,1 0 17,1 0-32,157-157-2233,-158 158 2274,-1 0-1,1 0 0,-1 1 0,1-1 1,-1 0-1,1 0 0,0 0 1,-1 0-1,1 1 0,0-1 1,0 0-1,-1 1 0,1-1 0,0 1 1,0-1-1,0 1 0,0-1 1,0 1-1,0 0 0,0-1 1,0 1-1,0 0 0,0 0 0,0-1 1,0 1-1,0 0 0,0 0 1,0 0-1,0 1 0,0-1 1,0 0-1,0 0 0,0 0 0,0 1 1,0-1-1,0 1 0,0-1 1,0 1-1,0-1 0,0 1 1,0-1-1,0 1 0,-1 0 0,1-1 1,0 1-1,0 0 0,-1 0 1,1 0-1,-1-1 0,1 1 1,0 0-1,-1 0 0,0 0 0,1 0 1,-1 0-1,0 0 0,1 0 1,-1 0-1,0 0 0,0 1-8,5 72 963,-5-63-882,-14 208 876,13-212-1127,-2 31 286,14-22-3121,5-14-2657</inkml:trace>
  <inkml:trace contextRef="#ctx0" brushRef="#br1" timeOffset="8006.515">2462 3288 11747,'0'0'1536,"0"0"-1136,0 0-248,0 0 80,0 0 24,-47 170-48,56-128-144,17-5-64,1-5 8,-1-11 0,-2-8-8,-1-7-360,1-6-264,-4-24-1280,-5-5-4242</inkml:trace>
  <inkml:trace contextRef="#ctx0" brushRef="#br1" timeOffset="8168.587">2671 3455 7434,'0'0'1696,"0"0"-48,-121 169-15,68-84-193,6 3-520,6-1-192,11-10-432,16-16-216,14-29-80,14-22-1312,13-10-1424</inkml:trace>
  <inkml:trace contextRef="#ctx0" brushRef="#br1" timeOffset="8669.505">3059 2912 9434,'0'0'1359,"0"0"-686,0 0-170,0 0 73,0 0-174,-1-23-212,-6-73 8,6 94-157,0 0 1,0-1 0,0 1-1,0 0 1,0 0-1,0 0 1,-1 0 0,1 0-1,0 0 1,-1 1-1,0-1 1,1 0 0,-1 1-1,0-1 1,0 1-1,0 0 1,0-1-1,0 1 1,0 0 0,0 0-1,-1 0 1,1 1-1,0-1 1,0 0 0,-1 1-1,1 0 1,0-1-1,-1 1 1,1 0 0,-1 0-1,1 0 1,0 1-1,-1-1 1,1 1 0,0-1-1,-1 1 1,0 0-42,-11 0 200,3 0-180,1 1 1,0 0-1,-1 0 1,1 1-1,0 0 1,1 1-1,-1 0 1,0 1-1,1 0 1,0 0-1,0 1 0,1 0 1,0 0-1,0 1 1,0 1-1,1-1 1,0 1-1,0 0 1,1 0-1,0 1 1,0 0-1,1 0 1,1 1-1,-1-1 0,1 1 1,1 0-1,0 0 1,0 0-1,0 8-20,6-10-16,0 0-1,1 0 0,0-1 0,1 1 0,-1-1 0,2 0 1,-1 0-1,1-1 0,0 1 0,0-1 0,0-1 0,1 1 1,0-1-1,0 0 0,0-1 0,1 1 0,0-2 1,0 1-1,0-1 0,2 1 17,17 11-192,-4-2 56,88 63-582,-109-73 739,0-1 0,0 0 0,0 1 0,0-1 0,-1 1 0,1-1 0,-1 1 0,0 0 1,1 0-1,-1 0 0,0 0 0,-1 0 0,1 0 0,0 0 0,-1 0 0,0 0 0,0 0 0,0 0 0,0 0 0,0 0 1,0 0-1,-1 0 0,0 0 0,0 0 0,1 0 0,-2 0 0,1 0 0,0 0 0,0 0 0,-1-1 0,0 1 1,1 0-1,-1-1 0,0 0 0,0 1 0,-1-1 0,1 0 0,0 0 0,-2 1-21,-7 7 101,-1 1 1,0-2-1,-1 0 0,0 0 0,0-1 0,-1-1 1,0 0-1,0-1 0,0 0 0,-1-1 0,0-1 0,0 0 1,0-1-1,-1-1 0,1 0 0,-7-1-101,19-2-66,1 0-1,0 0 1,0 0-1,-1 0 1,1-1 0,0 1-1,0-1 1,1 1-1,-1-1 1,0 0-1,0 0 1,1 0-1,-1 0 1,1 0-1,-1 0 1,1 0 0,0 0-1,0 0 1,0-1-1,0 1 1,1-1-1,-1 1 1,0 0-1,1-1 1,0 1-1,0-1 1,-1 1 0,1-1-1,1 1 1,-1-1-1,0 1 1,1-1-1,-1 1 1,1 0-1,0-1 1,0 1-1,0 0 1,0-2 66,0-8-1133,4-25-4421</inkml:trace>
  <inkml:trace contextRef="#ctx0" brushRef="#br1" timeOffset="9062.118">3171 2830 6241,'0'0'3469,"0"0"-2051,0 0-547,0 0 125,0 0-25,0 0-355,-8 3-486,4 0-125,0 0-1,1 0 0,-1 0 0,1 0 1,-1 0-1,1 1 0,0 0 0,0-1 0,1 1 1,-1 0-1,1 0 0,0 1 0,0-1 0,0 0 1,0 1-1,1-1 0,0 1 0,0 0 1,0-1-1,0 1 0,1 0 0,0 0 0,0-1 1,0 1-1,1 3-4,-5 5-34,1 0 1,0 1 0,1 0-1,0-1 1,2 1 0,-1 0-1,2-1 1,0 1 0,0 0-1,1-1 1,1 1 0,0-1-1,1 0 1,0 0 0,1 0-1,1 0 1,0-1 0,1 0-1,0 0 1,0-1 0,2 1-1,-1-2 1,1 1 0,1-2-1,0 1 1,0-1 0,1 0-1,0-1 1,4 2 33,-10-7-36,0 0 0,0 0 0,1-1-1,-1 0 1,1 0 0,-1 0 0,1 0 0,0-1 0,0 0 0,-1 0 0,1-1-1,0 0 1,0 0 0,0 0 0,0 0 0,0-1 0,-1 0 0,1 0 0,0-1-1,-1 0 1,1 0 0,-1 0 0,1 0 0,-1-1 0,0 0 0,0 0-1,0-1 1,-1 1 0,1-1 0,-1 0 0,0 0 0,0 0 0,0-1 0,0 0-1,-1 1 1,0-1 0,0-1 0,0 1 0,-1 0 0,1 0 0,-1-1 0,-1 0-1,1 1 1,-1-2 36,2-3 97,-1-1 0,-1 0 1,0 1-1,0-1 0,-1 0 0,0 0 0,-1 0 0,0 1 0,-1-1 0,0 0 0,-1 1 0,0 0 0,0-1 0,-1 1 0,-1 0 1,0 1-1,0-1 0,-1 1 0,0 0 0,0 0 0,-1 1 0,0 0 0,-1 0 0,0 1 0,0 0 0,0 0 0,-1 1 1,0 0-1,0 0 0,-1 1 0,0 0 0,1 1 0,-2 0 0,-4-1-97,-102 5-562,50 37-4451,39-10-4734</inkml:trace>
  <inkml:trace contextRef="#ctx0" brushRef="#br1" timeOffset="9343.287">3177 3142 7762,'0'0'2376,"0"0"-1720,0 0 184,0 0 113,0 0-153,0 0-272,150 106-168,-117-71-208,-4 2-56,-5 8-96,-10-13-920,-8-11-1841</inkml:trace>
  <inkml:trace contextRef="#ctx0" brushRef="#br1" timeOffset="9605.081">3524 2915 7962,'0'0'1059,"0"0"-542,-8 23 64,-42 153 1232,41 65-656,9-236-1081,0-1-1,1 1 1,0-1-1,0 1 0,0-1 1,1 1-1,0-1 0,-1 0 1,1 0-1,1 0 1,-1 0-1,0 0 0,1 0 1,0-1-1,0 1 1,0-1-1,1 0 0,-1 0 1,1 0-1,-1 0 0,1 0 1,0-1-1,0 0 1,0 0-1,0 0 0,1 0 1,-1-1-1,0 1 0,1-1 1,-1 0-1,1-1 1,-1 1-1,1-1 0,0 0 1,-1 0-1,1 0-75,5 1 10,0-1 1,0 0-1,-1-1 1,1 0-1,0 0 0,-1-1 1,1 0-1,-1-1 0,0 0 1,1 0-1,-2-1 0,1 0 1,0-1-1,-1 0 0,0 0 1,8-7-11,-2-5-1162,-12 1-1258</inkml:trace>
  <inkml:trace contextRef="#ctx0" brushRef="#br1" timeOffset="10012.174">2839 3778 8058,'0'0'2291,"0"0"-773,0 0-508,0 0-187,0 0-239,0 0-94,14-7-90,11-5-249,0-2 0,-1-1 1,0-1-1,-2-1 0,0-1 1,0-1-1,8-11-151,26-49 207,-54 144 43,-71 326 16,83-315-2123,-2-71-2016</inkml:trace>
  <inkml:trace contextRef="#ctx0" brushRef="#br1" timeOffset="10261.252">2815 4125 10962,'0'0'1846,"0"0"-578,0 0-367,0 0-200,0 0-317,0 0-161,22 0-50,328-16 575,-341 15-768,-8 0-13,0 0 0,0 0 0,0 1 0,1-1 0,-1 0 1,0 1-1,0-1 0,1 1 0,-1-1 0,0 1 0,1 0 0,-1 0 1,1 0-1,-1 0 0,0 0 0,1 0 0,-1 0 0,1 0 0,-1 0 1,0 0-1,1 1 0,-1-1 0,0 1 0,1-1 0,-1 1 0,0-1 1,0 1-1,0 0 0,1 0 0,-1-1 0,0 1 0,0 0 0,0 0 1,0 0-1,0 0 0,0 0 0,-1 1 0,1-1 0,0 0 1,-1 0-1,1 0 0,0 1 0,-1-1 0,0 0 0,1 1 0,-1-1 1,0 0-1,1 2 33,-1 16-2846</inkml:trace>
  <inkml:trace contextRef="#ctx0" brushRef="#br1" timeOffset="12035.958">4060 3349 6673,'0'0'1298,"0"0"-158,0 0 438,0 0 52,0 0-475,3 0-430,258 2 1746,127-56-1806,-157 14-583,216 0-3,2 21 1,27 19-80,-346 0-10,322 34 22,-460-65 92,-42-12 146,16 22 535,-434-258-551,380 233 538,97 64-719,32 19-65,2-2 0,1-1 0,1-3 0,2-2 0,1-1-1,37 13 13,5 6-17,-88-47 13,-1 1 1,1-1 0,-1 0 0,1 1 0,-1-1 0,0 1 0,1-1 0,-1 1 0,0 0 0,1-1 0,-1 1 0,0 0 0,0 0 0,1 0-1,-1 0 1,0 0 0,0 0 0,0 1 0,0-1 0,-1 0 0,1 0 0,0 1 0,0-1 0,-1 0 0,1 1 0,-1-1 0,1 1 0,-1-1-1,0 0 1,1 1 0,-1-1 0,0 1 0,0-1 0,0 1 0,0-1 0,0 1 0,-1-1 0,1 1 0,0-1 0,-1 1 0,1-1 0,-1 1 0,1-1-1,-1 0 1,0 1 0,1-1 0,-1 0 0,0 0 0,0 1 0,0-1 0,0 0 0,0 0 0,-1 0 3,-258 177 67,47-40-53,254-179-2662,-3-2-57</inkml:trace>
  <inkml:trace contextRef="#ctx0" brushRef="#br1" timeOffset="12641.851">7071 1524 10042,'0'0'2294,"0"0"-552,0 0-615,0 0-211,0 0-291,0 0-287,-10 10-200,5-3-137,-1 0 0,1-1 0,0 2 0,1-1 0,0 0 0,0 1-1,1 0 1,-1 0 0,2 0 0,-1 0 0,1 0 0,0 1 0,1-1-1,0 1 1,1-1 0,-1 1 0,2 3-1,14 1489 285,-77-984-221,5-109-82,44 244 308,14-421-176,-24-38-1116,24-183-1324,4-8-2380</inkml:trace>
  <inkml:trace contextRef="#ctx0" brushRef="#br1" timeOffset="13272.733">6803 5100 10474,'0'0'1663,"0"0"-703,0 0 181,0 0-124,0 0-463,0 0-128,27 6-41,195 30 323,1053-41-7,-688 36-665,55-56-62,-165-11-673,43 21 699,488 17-170,-109-46 114,-323 61 64,-368-17-49,-205 0 7,0 1 0,-1-1-1,1 0 1,0 1 0,0-1 0,0-1-1,-1 1 1,1 0 0,0-1 0,0 1-1,-1-1 1,1 0 0,-1 0 0,1 0-1,0 0 1,-1 0 0,0-1 0,1 1-1,-1-1 1,0 0 0,0 1 0,0-1 0,0 0-1,0 0 1,0-1 0,0 1 0,-1 0-1,1 0 1,-1-1 0,0 1 0,1-1-1,-1 1 1,0-1 0,-1 0 0,1 1-1,0-1 1,-1 0 0,1 0 0,-1 1-1,0-1 1,0 0 0,0 0 0,0 1 0,-1-1-1,1 0 1,-1 0 0,0 1 0,0-1-1,1 0 1,-2 1 0,1-1 0,-1 0 34,-28-29-5619</inkml:trace>
  <inkml:trace contextRef="#ctx0" brushRef="#br1" timeOffset="14708.088">6892 1564 6905,'0'0'1866,"0"0"-353,0 0-364,0 0-174,0 0-347,0 0-364,7-3-110,28-5 236,0 1 1,1 2-1,0 2 1,0 1 0,0 1-1,0 2 1,4 3-391,35-2 208,1044-33 261,-269-6-434,-10 28 46,-346-49-74,127 8-33,-122 46-68,280-8-65,-484 3 175,-131-45-1070,-150 46-1625,-7 0-3456</inkml:trace>
  <inkml:trace contextRef="#ctx0" brushRef="#br1" timeOffset="15218.343">12802 1201 11426,'0'0'2390,"0"0"-1352,0 0-685,0 0-7,0 0 232,4 32-157,48 364 19,62 1159-188,-95-914-263,-20-452 58,-10 84-121,-37 197 74,36-369 22,1 155-22,69-147-311,-25 130-1712,-30-214-1557</inkml:trace>
  <inkml:trace contextRef="#ctx0" brushRef="#br1" timeOffset="16125.291">8113 1659 3729,'0'0'2494,"0"0"-286,0 0-213,0 0-305,0 0-159,0 0-399,-2-12-228,-6-36-102,3 137 535,23 304-1168,-14-277-3930,-11-95-867</inkml:trace>
  <inkml:trace contextRef="#ctx0" brushRef="#br1" timeOffset="16369.425">8066 1892 10642,'0'0'2033,"0"0"-1513,0 0 112,0 0 624,177-140-776,-127 116-320,-3 3-144,-9 7 72,-9 6-88,-11 3-616,-18 5-936,0 0-1369,-26 3-2280</inkml:trace>
  <inkml:trace contextRef="#ctx0" brushRef="#br1" timeOffset="16664.353">8081 1807 9314,'0'0'1960,"0"0"-1511,0 0 191,0 0 360,82 159-192,-47-114-328,7-2-200,2-6-208,0-8 0,-3-11-72,3-4-168,-8-6-1088,-16-8-3753</inkml:trace>
  <inkml:trace contextRef="#ctx0" brushRef="#br1" timeOffset="17086.141">8666 1916 9010,'0'0'1812,"0"0"-691,0 0-293,0 0-5,0 0-170,-26-3-280,-85-10-214,106 13-143,0-1-1,0 1 1,-1 0 0,1 0-1,0 0 1,0 1-1,0 0 1,0 0 0,0 0-1,0 1 1,0-1 0,0 1-1,1 0 1,-1 1-1,0-1 1,1 1 0,0 0-1,0 0 1,0 0-1,0 1 1,0-1 0,1 1-1,-1 0 1,1 0 0,0 0-1,0 0 1,1 1-1,-1-1 1,1 1 0,-2 4-16,-19 135 466,24-140-494,1 0 0,0 0 0,0-1 0,0 1-1,0-1 1,0 0 0,1 1 0,-1-1 0,1 0 0,0 0 0,0-1 0,0 1-1,0 0 1,1-1 0,-1 0 0,1 0 0,-1 0 0,1 0 0,0-1 0,0 1-1,-1-1 1,1 0 0,0 0 0,0-1 0,0 1 0,1-1 0,-1 1 0,0-1-1,0-1 1,0 1 0,0-1 0,0 1 0,0-1 0,0 0 0,0 0 0,0-1-1,-1 1 1,1-1 0,0 0 0,-1 0 0,1 0 0,-1-1 0,0 1 0,0-1 0,0 0-1,3-2 29,12-10-184,0 0 0,-1-1 0,-1-1 0,0 0 0,-1-2 0,-1 1 0,-1-2 0,6-12 184,-18 79 439,0 58-371,19-73-3501,0-30-2060</inkml:trace>
  <inkml:trace contextRef="#ctx0" brushRef="#br1" timeOffset="17429.119">8934 1537 8250,'0'0'2976,"0"0"-1407,0 0-758,0 0-295,0 0-132,-17 31-110,-52 105-117,66-129-150,0 1 1,1 0-1,0-1 1,0 1-1,0 0 1,1 1 0,0-1-1,1 0 1,0 0-1,0 0 1,1 0 0,0 0-1,0 1 1,1-1-1,0-1 1,0 1-1,1 0 1,1 2-8,1 6 18,41 99 171,-34-89-161,-1-1 0,-1 2 0,-1-1 0,-1 1 1,-2 0-1,0 1 0,-1 7-28,-6-25-9,-1-1-1,1 0 1,-1 1 0,-1-1 0,0 0 0,0 0 0,-1 0 0,0 0-1,0-1 1,-1 0 0,0 0 0,-1 0 0,1 0 0,-2-1 0,1 0 0,-1 0-1,0-1 1,0 1 0,-1-2 0,0 1 0,0-1 0,0 0 0,0-1-1,-1 0 1,0 0 0,0-1 0,0 0 0,0-1 0,-1 0 0,1 0 0,-1-1-1,1 0 1,-10-1 9,16 1 1,0-2 0,0 1 0,0 0-1,1-1 1,-1 1 0,0-1 0,0 0 0,0 0 0,1 0-1,-1 0 1,1 0 0,-1-1 0,1 1 0,-1-1-1,1 0 1,0 1 0,-1-1 0,1 0 0,0 0-1,1-1 1,-1 1 0,0 0 0,0-1 0,1 1-1,0-1 1,-1 1 0,1-1 0,0 0 0,0 1 0,1-1-1,-1 0 1,0 0 0,1 0 0,0 0 0,-1 0-1,1 1 1,1-1 0,-1 0 0,0 0 0,1 0-1,-1-1 0,43-116 217,-28 108-300,0 0 1,1 2-1,0-1 1,0 2-1,1 0 1,0 1-1,1 1 1,-1 0-1,2 2 1,-1 0-1,0 0 1,1 2-1,6 0 83,-24 3-22,59-12-2738</inkml:trace>
  <inkml:trace contextRef="#ctx0" brushRef="#br1" timeOffset="17940.414">9158 1479 9578,'0'0'1855,"0"0"-1168,0 0-359,-1 26 323,-7 185 526,-21 223 488,71-511-1535,-40 74-123,14-27-44,1 1 0,1 1-1,2 0 1,0 1 0,2 2 0,1 0 0,1 1 0,9-5 37,18 12-1354,-76 64 486,-157 53 1917,181-98-1029,0 0 0,0 0-1,0-1 1,0 1 0,0 0-1,1 0 1,-1 0 0,1 0-1,0 0 1,-1 0 0,1 0-1,0 0 1,0 0 0,0 0-1,1 0 1,-1 0 0,0 0-1,1 0 1,-1 0 0,1 0-1,0 0 1,0 0-1,0 0 1,0 0 0,0-1-1,0 1 1,0 0 0,0-1-1,1 1 1,-1-1 0,0 1-1,1-1 1,0 0 0,-1 1-1,1-1 1,0 0 0,-1 0-1,2 0-19,14 16-114,0 0-1,2-1 0,0-1 1,1-1-1,0-1 0,1-1 0,1 0 1,0-2-1,0 0 0,12 2 115,2-5-2646</inkml:trace>
  <inkml:trace contextRef="#ctx0" brushRef="#br1" timeOffset="18316.45">9679 1958 8130,'0'0'2020,"0"0"-470,0 0-413,0 0-242,0 0-307,0 0-316,-15-3-177,-47-8-59,57 12 3,1 0-1,0 0 0,-1 0 1,1 0-1,0 1 1,0 0-1,0 0 0,0 0 1,0 0-1,0 1 0,0-1 1,1 1-1,-1 0 1,1 0-1,0 0 0,0 1 1,0-1-1,0 1 1,1 0-1,-1-1 0,1 1 1,0 0-1,0 1 1,1-1-1,-1 0 0,0 4-38,0-4 24,0-1-21,-1 1 1,1-1-1,0 0 1,0 1-1,1-1 1,-1 1-1,1 0 1,0-1-1,0 1 1,0 0-1,0 0 1,1 0-1,-1 0 0,1 0 1,0 0-1,0 0 1,0 0-1,1 0 1,0-1-1,0 1 1,0 0-1,0 0 1,0 0-1,1-1 1,-1 1-1,1-1 1,0 1-1,0-1 1,0 0-1,1 1 1,-1-1-1,1-1 1,0 1-1,0 0 1,0 0-1,0-1 1,0 0-1,0 0 1,1 0-1,-1 0 1,1 0-1,-1-1 1,1 1-1,2 0-3,3-1-111,0-1 0,0 0 0,-1 0 0,1 0 0,0-1 0,0 0 0,-1-1 0,1 0 1,-1 0-1,1-1 0,-1 0 0,0-1 0,0 0 0,0 0 0,-1 0 0,1-1 0,-1 0 0,0-1 0,0 0 0,-1 0 0,0 0 0,0-1 0,0 0 0,-1 0 0,0 0 0,1-3 111,-20 47 3272,14-35-3330,-1 0 0,1 0 0,0-1 1,0 1-1,0 0 0,0 0 0,0 0 0,0-1 1,0 1-1,0 0 0,1 0 0,-1-1 0,1 1 1,-1 0-1,1 0 0,0-1 0,-1 1 1,1-1-1,0 1 0,0-1 0,0 1 0,0-1 1,1 1-1,-1-1 0,0 0 0,1 0 0,-1 0 1,0 0-1,1 0 0,-1 0 0,1 0 1,0 0-1,-1 0 0,1-1 0,0 1 0,0 0 58,24 3-2706</inkml:trace>
  <inkml:trace contextRef="#ctx0" brushRef="#br1" timeOffset="18627.806">10114 1582 8554,'0'0'2630,"0"0"-978,0 0-588,0 0-425,-28 6-273,6-2-307,10-3-38,0 0 0,0 1 0,0 1 0,1 0 0,-1 1 0,1 0 1,0 1-1,0 0 0,0 1 0,1 0 0,0 0 0,0 1 0,1 1 0,-1-1 1,-2 5-22,-4 5 107,1 1 0,1 1 0,0 0 0,1 0 0,1 2 1,1 0-1,1 0 0,1 0 0,1 1 0,1 1 0,0 0 1,2-1-1,1 2 0,1-1 0,1 0 0,0 1 0,2 3-107,1-19 10,0 0 1,0-1-1,1 1 0,0-1 0,0 1 0,1-1 0,0 0 0,0 0 0,0 0 0,1 0 0,0-1 0,1 1 1,-1-1-1,1 0 0,0-1 0,1 1 0,0-1 0,-1 0 0,2 0 0,-1-1 0,0 0 0,1 0 0,0 0 1,0-1-1,0 0 0,7 2-10,194 27-440,-105-33-1258,-14-4-2567</inkml:trace>
  <inkml:trace contextRef="#ctx0" brushRef="#br1" timeOffset="18924.815">10391 1611 8994,'0'0'2344,"0"0"-1591,0 0 311,-6 141 392,6-72-544,0 10-360,0 6-103,0 0-113,0-9-160,6-9-176,12-20-40,8-23-881,1-13-1871,-10-11-5162</inkml:trace>
  <inkml:trace contextRef="#ctx0" brushRef="#br1" timeOffset="19235.403">10591 1903 9434,'0'0'1848,"0"0"-670,0 0-541,0 0-119,0 0 142,0 23-50,-1 138 243,1-156-847,-1 0 0,1-1 0,0 1 0,1 0 0,-1-1 0,1 1 0,0-1 0,0 1 1,0-1-1,1 1 0,-1-1 0,1 0 0,0 1 0,0-1 0,1 0 0,-1 0 0,1-1 0,0 1 0,0 0 0,0-1 0,1 0 0,-1 0 0,1 0 0,-1 0 0,1 0 0,0-1 1,0 0-1,1 1 0,-1-2 0,0 1 0,1 0 0,-1-1 0,1 0 0,-1 0 0,1 0 0,-1-1 0,1 1 0,0-1 0,-1 0 0,1 0 0,0-1 0,-1 0 0,1 0 0,-1 0 0,1 0 1,-1 0-1,1-1 0,-1 0 0,0 0 0,2-1-6,144-181-3106,-148 183 3601,-2 21 666,0-12-1094,24 110-885,-7-100-1740</inkml:trace>
  <inkml:trace contextRef="#ctx0" brushRef="#br1" timeOffset="19530.76">11148 1881 8858,'0'0'2288,"0"0"-1063,0 0-431,0 0-164,0 0-329,0 0-186,2 18-66,-1-13-46,0 4 3,0 0 1,1 0-1,0 0 1,0 0-1,1 0 1,0 0-1,1-1 1,0 1-1,0-1 1,1 0-1,0 0 1,0-1-1,3 3-6,-1-3 96,1 0 1,-1 1-1,0 0 1,0 1-1,-1 0 1,-1 0-1,1 0 0,-1 1 1,-1-1-1,0 1 1,0 0-1,-1 0 0,0 1 1,-1-1-1,0 1 1,-1-1-1,0 6-96,-3-11 43,-1-1 0,0 0-1,0 1 1,-1-2 0,0 1-1,1 0 1,-1-1 0,0 0 0,-1 1-1,1-2 1,0 1 0,-1 0-1,0-1 1,1 0 0,-1 0 0,0 0-1,0-1 1,0 0 0,0 0 0,0 0-1,-1 0 1,1-1 0,0 0-1,0 0 1,-1 0 0,1-1 0,0 0-1,-1 0-42,5 1-44,-1-1-1,1 1 0,-1 0 0,1-1 1,-1 1-1,1-1 0,0 0 1,-1 1-1,1-1 0,0 0 0,-1 0 1,1 0-1,0 0 0,0 0 1,0 0-1,0 0 0,0 0 0,0 0 1,0-1-1,1 1 0,-1 0 1,0-1-1,1 1 0,-1 0 0,1-1 1,-1 1-1,1-1 0,-1 1 1,1-1-1,0 1 0,0-1 0,0 1 1,0-1-1,0 1 0,0-1 1,0 1-1,1-1 0,-1 1 0,1-1 1,-1 1-1,1-1 0,-1 1 0,1-1 45,0-17-1287,-1-22-2547</inkml:trace>
  <inkml:trace contextRef="#ctx0" brushRef="#br1" timeOffset="19778.579">11454 1460 11386,'0'0'2529,"0"0"-1569,0 0-120,0 0-79,0 0-217,-44 196-144,44-106-104,0 8-152,8 3-48,16-6-96,5-12-120,-2-20-424,-7-18-497,-8-16-1327,-9-21-5170</inkml:trace>
  <inkml:trace contextRef="#ctx0" brushRef="#br1" timeOffset="20027.167">11463 1746 10786,'0'0'1849,"0"0"-1417,0 0-432,0 0-544,0 0-3641</inkml:trace>
  <inkml:trace contextRef="#ctx0" brushRef="#br1" timeOffset="20383.993">11754 1868 10442,'0'0'2377,"0"0"-937,0 0-540,-5 25-254,-13 83-233,18-103-408,0 1 0,0-1 0,1 0 0,0 1 0,0-1 0,0 0 0,1 1 0,0-1 0,0 0 0,0 0 0,0 0 0,1 0 0,0-1 0,0 1 0,0-1 1,1 0-1,-1 0 0,1 0 0,0 0 0,0 0 0,1-1 0,-1 0 0,1 0 0,-1 0 0,1-1 0,0 1 0,0-1 0,0 0 0,0 0 0,1-1 0,-1 0 0,0 0 0,1 0 0,-1 0 0,1-1 0,-1 0 0,1 0 0,-1-1 0,0 1 0,1-1 0,-1 0 0,0-1 0,3 0-5,-4-1-3,0-1-1,-1 0 0,0 1 0,0-1 1,0 0-1,0-1 0,0 1 1,-1 0-1,0-1 0,0 0 1,0 1-1,0-1 0,-1 0 1,0 0-1,0 0 0,0 0 1,0 0-1,-1 0 0,0 0 1,0 0-1,-1 0 0,1 0 1,-1 0-1,-1-5 4,1-6-7,2 7 9,-1 0 0,-1 0 0,0 1 0,0-1 0,-1 0 0,0 1 0,0-1 0,-1 1 0,0-1 0,-1 1 0,0 0 0,0 1 0,-1-1 0,1 1 0,-2 0 0,1 0 0,-1 0 0,0 1 0,-3-3-2,8 9 4,0 0 0,0 0 1,-1 0-1,1 0 0,0 0 1,0 1-1,0-1 0,0 0 1,-1 0-1,1 1 0,0-1 0,0 1 1,0-1-1,0 1 0,0 0 1,0-1-1,0 1 0,0 0 1,0 0-1,0-1 0,1 1 0,-1 0 1,0 0-1,0 0 0,1 0 1,-1 0-1,1 0 0,-1 0 0,1 1 1,-1-1-1,1 0 0,-1 0 1,1 0-1,0 0 0,0 0 1,0 1-1,0-1 0,0 0 0,0 0 1,0 0-1,0 1 0,0-1 1,0 0-1,1 0 0,-1 0 1,1 0-1,-1 1 0,0-1 0,1 0 1,0 0-1,-1 0 0,1 0 1,0 0-1,-1 0 0,1 0 1,0 0-5,0 12 19,3 17-19,2 0 0,0-1 0,2 1 0,1-2-1,2 1 1,1-1 0,0-1 0,2 0 0,2-1 0,0 0 0,1-2 0,2 0 0,1-1 0,10 9 0,-28-29 0,-58-115 1017,57 90-958,1-1 0,0 1 0,2 0 0,1 0 1,0 0-1,2 0 0,0 1 0,2 0 0,0 0 0,1 1 0,1 0 0,1 1 0,1 1 0,0 0 0,1 0 0,1 1 0,1 1 1,1 1-1,0 0 0,15-10-59,-22 15 26,0 0-1,1 0 1,1 1 0,-1 0 0,1 1 0,1 0-1,-1 1 1,1 1 0,1 0 0,-1 0 0,1 2-1,0-1 1,0 2 0,9-2-26,-21 6-53,0-1-1,0 1 1,0-1-1,0 1 1,0 0 0,-1-1-1,1 1 1,0 0-1,-1 0 1,1 0 0,0 1-1,-1-1 1,1 0-1,-1 0 1,0 1 0,1-1-1,-1 1 1,0 0-1,0-1 1,0 1 0,0 0-1,0-1 1,-1 1-1,1 0 1,0 0-1,-1 0 1,1 0 0,-1 0-1,0-1 1,1 1-1,-1 0 1,0 0 0,0 0-1,-1 0 1,1 0-1,0 0 1,-1 0 0,1 0-1,-1 0 1,1 0-1,-1 0 54,1 9-913,0 29-5410</inkml:trace>
  <inkml:trace contextRef="#ctx0" brushRef="#br1" timeOffset="21775.612">12702 3084 936,'0'0'6504,"0"0"-3895,0 0-1120,0 0-306,0 0 11,-2-5-170,3 3-983,-1 0-1,1 0 0,-1 0 1,1 0-1,0 0 0,0 0 1,0 1-1,0-1 0,0 0 1,0 0-1,0 1 1,0-1-1,1 1 0,-1-1 1,1 1-1,-1-1 0,1 1 1,0 0-1,0 0 0,-1 0 1,1 0-1,0 0 0,0 0 1,0 0-1,0 1 1,0-1-1,0 1 0,0 0 1,0-1-1,0 1 0,0 0 1,0 0-1,0 0 0,2 0-40,105-13 602,-85 11-442,1587-67 725,-1227 63-807,-224 5-82,0-6-1,-1-7 1,0-8 0,42-15 4,-172 16-594,-20 0-3153,-8 17 2672,2-4-3646</inkml:trace>
  <inkml:trace contextRef="#ctx0" brushRef="#br1" timeOffset="22130.501">15627 2417 11346,'0'0'2718,"0"0"-1091,0 0-480,0 0-104,0 0-345,0 0-517,-7-6-137,-12-13-16,45 35 13,60 47-43,-40-27 15,-2 2 0,-1 3 1,-3 1-1,29 37-13,-66-74 3,1 0-1,-1 0 1,0 1 0,-1-1-1,1 1 1,-1-1 0,0 1-1,0 0 1,-1 0-1,1 0 1,-1 0 0,-1 0-1,1 0 1,-1 0 0,0 0-1,-1 0 1,1 0 0,-1 0-1,0 0 1,-1 0 0,1 0-1,-1 0 1,-1 0-1,1-1 1,-1 1 0,0-1-1,0 0 1,0 0 0,-1 0-1,1 0 1,-1 0 0,-1-1-1,1 0 1,-1 1 0,1-2-1,-2 2-2,-191 117 511,119-97-199,80-37-1082,12-9-906,-2-4-2061</inkml:trace>
  <inkml:trace contextRef="#ctx0" brushRef="#br1" timeOffset="24616.225">4693 2244 3425,'0'0'4590,"0"0"-2119,0 0-826,0 0-380,0 0-223,0 0-222,3-18-348,9-57-164,-6 194 1753,-6-71-2034,3 0 1,2-1-1,2 0 1,2 0 0,3 0-1,1-1 1,5 7-28,-18-51-6,-1-1-1,1 1 1,1 0 0,-1-1-1,0 1 1,0 0-1,1 0 1,-1-1 0,1 1-1,-1 0 1,1-1 0,0 1-1,-1-1 1,1 1 0,0-1-1,0 1 1,0-1 0,0 1-1,1-1 1,-1 0 0,0 0-1,1 0 1,-1 0-1,0 0 1,1 0 0,-1 0-1,1 0 1,0 0 0,-1-1-1,1 1 1,-1 0 0,1-1-1,0 0 1,0 1 0,-1-1-1,1 0 1,0 0 0,0 0-1,-1 0 1,1 0 0,0 0-1,-1-1 1,1 1-1,0-1 1,0 1 0,-1-1-1,1 1 1,-1-1 0,1 0-1,-1 0 1,1 0 0,-1 0-1,1 0 1,-1 0 0,0 0-1,1 0 1,-1-1 0,0 1-1,0-1 7,27-41-120,-3-1 0,-1-2 0,-3 0-1,-1-2 1,-3 0 0,-2-1 0,4-23 120,-4 7 273,-8 119-2,-5-19-267,2 0 1,2 0-1,1-1 1,1 0-1,2 0 0,1-1 1,2-1-1,2 1 1,14 23-5,-28-54 4,-1-1 0,1 1 1,0-1-1,0 0 0,0 1 0,0-1 1,0 0-1,0 0 0,0 1 1,0-1-1,0 0 0,0 0 0,1 0 1,-1 0-1,0-1 0,1 1 1,-1 0-1,1-1 0,-1 1 0,1 0 1,-1-1-1,1 0 0,-1 1 1,1-1-1,0 0 0,-1 0 0,1 0 1,-1 0-1,1 0 0,-1 0 1,1 0-1,0-1 0,-1 1 0,1-1 1,-1 1-1,1-1 0,-1 1 1,1-1-1,-1 0 0,0 0 0,1 1 1,-1-1-1,0 0 0,0-1 1,1 1-1,-1 0 0,0 0 0,0 0 1,0-1-1,0 1 0,0 0-4,42-80 492,-41 76-482,18-41 62,-2-2-1,-2 1 1,-3-2 0,-1 0-1,-3 0 1,-2-1 0,-2 0-1,-2-20-71,-4 71-3,1-1-1,-1 0 0,1 1 1,-1-1-1,0 0 1,1 0-1,-1 0 0,0 0 1,1 0-1,-1 1 0,0-1 1,1 0-1,-1-1 1,0 1-1,1 0 0,-1 0 1,0 0-1,1 0 0,-1 0 1,0-1-1,1 1 1,-1 0-1,1 0 0,-1-1 1,1 1-1,-1-1 0,0 1 1,1 0-1,-1-1 1,1 1-1,0-1 0,-1 1 1,1-1-1,-1 0 0,1 1 1,0-1-1,-1 1 0,1-1 1,0 1-1,0-1 1,0 0-1,-1 1 0,1-1 1,0 0-1,0 1 0,0-1 1,0 0-1,0 1 1,0-1-1,0 0 0,0 1 1,0-1-1,1 0 0,-1 1 1,0-1-1,0 0 1,0 1-1,1-1 0,-1 1 1,0-1-1,1 0 0,-1 1 4,-27 49-2188,12-2-2621</inkml:trace>
  <inkml:trace contextRef="#ctx0" brushRef="#br1" timeOffset="25940.308">13800 1797 10970,'0'0'1609,"0"0"-1049,0 0-408,-33 148 640,27-55 64,6 10-200,0 3-216,0-8-304,0-16-24,12-13-104,6-21-8,2-30-432,-2-15-1728,-6-3-3745</inkml:trace>
  <inkml:trace contextRef="#ctx0" brushRef="#br1" timeOffset="26346.064">13800 1834 5401,'0'0'5899,"0"0"-3970,0 0-1491,27-9-94,96-29 136,-114 35-431,0 0 0,1 1 1,0 0-1,-1 1 0,1 0 0,0 0 0,0 1 0,0 0 0,0 1 1,0 0-1,-1 0 0,1 1 0,0 0 0,-1 1 0,1 0 1,-1 1-1,0 0 0,0 0 0,-1 1 0,1 0 0,-1 1 0,0-1 1,0 2-1,-1-1 0,0 1 0,0 0 0,0 0 0,-1 1 1,0 0-1,-1 0 0,0 1 0,0-1 0,-1 1 0,0 0 0,0 0 1,-1 1-1,0-1 0,-1 1 0,0 0 0,0-1 0,-1 1 1,0 8-50,-8-5 57,1-1 1,-2-1 0,1 0 0,-2 0-1,0 0 1,0-1 0,0 0 0,-2-1-1,1 0 1,-1-1 0,0 0 0,-1 0-1,0-1 1,0-1 0,0 0 0,-1-1-1,-5 2-57,10-3 0,-22 11 27,-1 0 1,0-2-1,-1-1 1,-1-2-1,1-1 1,-2-1-1,1-2 0,-1-1 1,-10-2-28,131 27 5,-6 11-31,-2 3 1,-2 4-1,-3 3 0,-1 3 0,-3 3 0,8 13 26,-40-38-2229,-9-11-3982</inkml:trace>
  <inkml:trace contextRef="#ctx0" brushRef="#br1" timeOffset="27729.081">16195 1892 7938,'0'0'1468,"0"0"-186,0 0 115,0 0-132,0 0-269,-15 15-67,28-4-832,1 0 0,0-1 0,0-1 0,1 0-1,0-1 1,1 0 0,0-2 0,0 0 0,0 0 0,1-2 0,0 0-1,0 0 1,0-2-97,615 60 462,-263-32-864,323-16 402,-622-21-137,0-3-1,-1-3 0,-1-3 1,0-3-1,-2-3 0,23-12 138,213-60-175,-286 90 164,6 2-20,0-1 1,-1-1-1,1-1 1,-1-1 0,-1-1-1,1 0 1,-1-2-1,0 0 1,-1-1-1,0-2 1,-1 1 0,0-2-1,-1-1 1,0 0-1,-1-1 1,-1 0 0,12-16 30,-26 30 5,0-1 0,0 1 0,0 0 0,0-1 1,0 1-1,0 0 0,-1-1 0,1 0 1,0 1-1,-1-1 0,1 1 0,-1-1 0,0 0 1,1 1-1,-1-1 0,0 1 0,0-1 1,0 0-1,0 1 0,0-1 0,-1 0 1,1 1-1,0-1 0,-1 0 0,1 1 0,-1-1 1,0 1-1,1-1 0,-1 1 0,0-1 1,0 1-1,0 0 0,0-1 0,0 1 0,0 0 1,0 0-1,-1 0 0,1 0 0,0 0 1,-1 0-1,1 0 0,-1 0 0,1 0 0,-2 0-5,-79-17 424,69 16-405,-340-27 1517,-324 15-1536,606 15 12,-94-1 314,0 7 0,1 8 0,0 7 0,-88 26-326,-451 158 439,700-205-738,13-6-319,102-49-3489,-55 17-4032</inkml:trace>
  <inkml:trace contextRef="#ctx0" brushRef="#br1" timeOffset="28198.217">16466 1799 10122,'0'0'2067,"0"0"-656,0 0-544,0 0-293,0 0-236,0 0-140,-10 33-52,-48 214 77,39 977 1047,20-1136-1247,4-1 0,4 0-1,4 0 1,3-1 0,4-1 0,4-1 0,4-1 0,3-1 0,3-2 0,36 58-23,-67-133-187,7 15-51,-7-7-3316,-3-12-2502</inkml:trace>
  <inkml:trace contextRef="#ctx0" brushRef="#br1" timeOffset="28524.228">16363 4318 9994,'0'0'2071,"0"0"-597,0 0-469,0 0-212,0 0-260,0 0-86,20 16-52,-9-8-344,3 4-3,1-1-1,1 0 0,-1-1 0,2-1 0,-1-1 0,1 0 0,0-1 0,1-1 0,0 0 0,1-1-47,124 16 321,0-7 0,1-5-1,126-10-320,-180 0 28,282-18 8,-1-16 0,53-25-36,240-26 15,-66 29-37,-575 55-16,0-1 0,-1-1 1,1-1-1,-1-1 0,0-1 0,-1-1 0,1-1 0,-2-1 0,1 0 1,9-8 36,-27 15-35,0 0-1,0 0 0,0 0 0,0-1 0,-1 1 0,1-1 1,-1 0-1,0 1 0,0-1 0,0 0 0,0 0 0,-1 0 1,0-1-1,0 1 0,0 0 0,0 0 0,-1-1 0,1 1 1,-1 0-1,0-2 37,-14-54-3619,-19 14-5639</inkml:trace>
  <inkml:trace contextRef="#ctx0" brushRef="#br1" timeOffset="29307.247">19171 1585 7890,'0'0'1905,"0"0"-164,0 0-157,0 0-5,0 0-619,0 0-505,7-2-135,-4 2-293,0-1 1,-1 1-1,1 0 0,-1 0 0,1 0 1,0 0-1,-1 0 0,1 1 0,-1-1 0,1 1 1,0 0-1,-1 0 0,0 0 0,1 0 1,-1 0-1,1 0 0,-1 0 0,0 1 0,0 0 1,0-1-1,0 1 0,0 0 0,0 0 1,-1 0-1,1 0 0,0 0 0,-1 0 0,0 0 1,1 1-1,-1-1 0,0 0 0,0 1 1,0-1-1,-1 1 0,1-1 0,-1 1 1,1 0-1,-1-1 0,0 1 0,0 0 0,0 1-27,75 384 673,-49-217-588,6 12-48,18 105 195,9 234-232,-60 455-156,0-974 106,1-1-1,0 1 0,0 0 1,0-1-1,0 1 0,0 0 1,0-1-1,1 1 0,-1-1 0,1 1 1,0-1-1,0 1 0,0-1 1,0 1-1,0-1 0,0 0 1,1 0-1,-1 1 0,1-1 1,-1 0-1,1 0 0,0-1 1,0 1-1,0 0 0,0 0 1,0-1-1,0 0 0,1 1 1,-1-1-1,0 0 0,1 0 1,-1 0-1,1 0 0,-1 0 1,1-1-1,-1 1 0,1-1 1,-1 0-1,1 0 0,0 0 0,-1 0 1,1 0-1,0 0 0,-1-1 1,1 1-1,-1-1 0,1 0 1,-1 0 50,24 1-4010</inkml:trace>
  <inkml:trace contextRef="#ctx0" brushRef="#br1" timeOffset="30441.417">16863 2628 9418,'0'0'2579,"0"0"-1335,0 0-414,0 0 70,0 0-250,0 0-146,0 14-224,0 55-3,0-69-7,0 0 72,0-3 32,-38-405-174,66 516-92,73 3 18,-98-108-129,1 0 0,0-1 0,0 1-1,0-1 1,0 0 0,1-1-1,-1 1 1,0-1 0,1 1 0,-1-1-1,1-1 1,-1 1 0,1-1 0,0 0-1,-1 0 1,1 0 0,0 0 0,-1-1-1,1 0 1,-1 0 0,1 0 0,-1 0-1,0-1 1,1 0 0,-1 0-1,0 0 1,0 0 0,0-1 0,0 1-1,-1-1 1,2-1 3,146-177-1391,-147 209 2155,-10 351 90,18-306-1210,23-42-2661,-8-28-2340</inkml:trace>
  <inkml:trace contextRef="#ctx0" brushRef="#br1" timeOffset="30789.732">17699 2284 9658,'0'0'2106,"0"0"-834,0 0-488,0 0-160,-29 9-145,-93 36-77,116-43-392,1 2 1,-1-1-1,0 1 1,1 0 0,0 0-1,0 0 1,0 1-1,0 0 1,1 0 0,0 0-1,0 0 1,0 1-1,1 0 1,0-1 0,0 1-1,0 0 1,1 1-1,0-1 1,0 0 0,0 1-1,1-1 1,0 1-1,0-1 1,1 1 0,0 0-1,0-1 1,0 1-1,1 0 1,0-1 0,0 1-1,1-1 1,0 0-1,0 1 1,0-1 0,1 0-1,0 0 1,0 0-1,1-1 1,2 5-11,191 123-501,-196-132 515,1 0 0,-1 0 0,0 0 0,0 1 0,0-1 0,0 1 0,-1-1 0,1 1 0,0-1 0,-1 1 0,1-1 1,0 1-1,-1-1 0,0 1 0,1 0 0,-1-1 0,0 1 0,0 0 0,0-1 0,0 1 0,0 0 0,-1-1 0,1 1 1,0 0-1,-1-1 0,1 1 0,-1 0 0,1-1 0,-1 1 0,0-1 0,0 1 0,0-1 0,0 0 0,0 1 0,0-1 1,0 0-1,0 0 0,0 0 0,-1 0 0,1 0 0,0 0 0,-1 0 0,1 0 0,-1 0 0,1 0 0,-1-1 0,1 1 1,-1-1-15,-84 35 912,80-33-891,-145 23 891,149-26-983,1 0 0,0 0-1,-1 0 1,1 0-1,0 0 1,0-1 0,0 1-1,0 0 1,0-1-1,0 1 1,0-1-1,0 1 1,1-1 0,-1 1-1,0-1 1,1 0-1,0 1 1,-1-1 0,1 1-1,0-1 1,0 0-1,0 0 1,0 1 0,0-1-1,0 0 1,0 1-1,1-1 1,-1 0-1,0 1 1,1-1 0,0 1-1,-1-1 1,1 1-1,0-1 1,0 1 0,0-1-1,0 1 1,0 0-1,0-1 1,0 1-1,0 0 1,1 0 0,-1 0-1,0 0 1,1 0-1,-1 0 1,1 0 0,-1 0-1,1 1 1,0-1 71,-1 0-120,36-45-6434</inkml:trace>
  <inkml:trace contextRef="#ctx0" brushRef="#br1" timeOffset="31122.257">18073 2281 10906,'0'0'1942,"0"0"-606,0 0-178,-25 1-374,-80 7-422,100-7-356,0 1 1,1 0 0,-1-1 0,0 2 0,1-1 0,-1 1 0,1-1 0,0 1 0,0 0 0,0 1 0,0-1 0,1 1 0,-1 0 0,1-1 0,0 2 0,0-1 0,0 0 0,1 0 0,-1 1 0,1 0-1,0-1 1,0 1 0,1 0 0,0 0 0,0 0 0,0 0 0,0 0 0,1 0 0,-1 0 0,1 0 0,1 0 0,-1 0 0,1 1-7,-3 7-1,1-1 0,0 1 0,1 0-1,1-1 1,-1 1 0,2 0 0,0-1 0,1 1 0,0-1 0,1 0-1,0 0 1,1 0 0,0-1 0,0 0 0,2 0 0,-1 0 0,2 0 0,-1-1-1,1 0 1,1-1 0,0 0 0,0 0 0,0-1 0,1 0 0,1-1 0,4 3 1,-10-7-10,0 0 1,0-1 0,1 0 0,-1 0-1,0 0 1,1 0 0,0-1 0,-1 0-1,1 0 1,0-1 0,-1 1 0,1-1 0,0-1-1,-1 1 1,1-1 0,0 0 0,-1 0-1,1 0 1,-1-1 0,1 0 0,-1 0-1,0-1 1,0 1 0,0-1 0,0 0-1,0 0 1,0-1 0,-1 1 0,0-1 0,0 0-1,0 0 1,0-1 0,-1 1 0,1-1-1,-1 0 1,0 0 0,-1 0 0,1 0-1,0-2 10,4-9 77,0 0-1,-1-1 1,-1 1-1,0-1 1,-1 0-1,-1-1 1,-1 1-1,-1 0 1,0-1-1,-1 1 1,-1-1-1,-1-8-76,1 21 23,0 1 0,0 0 0,0-1 0,-1 1 1,1 0-1,-1 0 0,0 0 0,0 0 0,-1 1 0,1-1 0,-1 0 0,0 1 0,0 0 0,0 0 1,0 0-1,0 0 0,-1 0 0,1 0 0,-1 1 0,0 0 0,0 0 0,0 0 0,0 0 0,0 0 1,0 1-1,0 0 0,-1 0 0,1 0 0,0 0 0,-1 1 0,1 0 0,0 0 0,-1 0 1,1 0-1,-1 1 0,1-1 0,-4 2-23,-94 42-3552,62-9-1994</inkml:trace>
  <inkml:trace contextRef="#ctx0" brushRef="#br1" timeOffset="31325.17">17891 2621 10458,'0'0'1961,"0"0"-1201,0 0 168,0 0-152,0 0 80,0 0-95,150 76-209,-103-33-320,6-4-120,9 12-112,-12-9-248,-15-15-2113</inkml:trace>
  <inkml:trace contextRef="#ctx0" brushRef="#br1" timeOffset="31805.202">17205 2570 10986,'0'0'2145,"0"0"-1473,0 0-528,0 0 272,0 0-144,74 135-152,-39-108-16,3-6-104,-6-5-360,-2-11-480,-12-5-352,-10 0-3281</inkml:trace>
  <inkml:trace contextRef="#ctx0" brushRef="#br1" timeOffset="31992.252">17405 2674 9274,'0'0'2016,"0"0"-1215,0 0-33,-135 148 504,99-85-344,10 6-488,8-2-248,9-7-96,9-7-96,0-18-552,15-14-1528,3-21-4626</inkml:trace>
  <inkml:trace contextRef="#ctx0" brushRef="#br1" timeOffset="32446.059">18688 2297 11106,'0'0'2413,"0"0"-1281,0 0-621,0 0-120,0 0-155,-8 30-100,-28 93-55,35-118-67,-1 0 0,1 0-1,0 0 1,0 0 0,1 0 0,-1 0-1,1 0 1,1 0 0,-1 0 0,0 0-1,1 0 1,0 0 0,0 0 0,1 0-1,0 0 1,-1-1 0,2 1 0,-1 0-1,0-1 1,1 0 0,0 1 0,0-1-1,0 0 1,0-1 0,1 1 0,0 0-1,-1-1 1,1 0 0,0 0 0,1 0-1,-1-1 1,0 1 0,1-1 0,0 0-1,0 0-13,8 3 84,1-1 0,-1-1-1,1 0 1,0 0 0,0-2-1,0 0 1,0 0 0,0-1-1,0-1 1,0-1 0,1 0-84,78-31-2266,-59 16-3898</inkml:trace>
  <inkml:trace contextRef="#ctx0" brushRef="#br1" timeOffset="33617.485">17932 3288 10018,'0'0'2046,"0"0"-703,0 0-279,0 0-194,0 0-304,0 0-199,-4-13-200,-10-42-95,15 53-72,-1 0 1,0 0-1,1 0 0,0 0 1,-1 0-1,1 1 1,0-1-1,0 0 0,0 0 1,0 1-1,0-1 1,0 1-1,1-1 0,-1 1 1,1-1-1,-1 1 1,1 0-1,-1 0 0,1 0 1,-1 0-1,1 0 1,0 0-1,0 0 0,0 0 1,-1 1-1,1-1 1,0 1-1,0-1 0,0 1 1,0 0-1,0 0 1,0 0-1,0 0 0,0 0 1,0 0-1,0 0 1,0 1-1,1 0 0,2-1-4,0-1 11,0 0 1,1 0 0,-1 1-1,1 0 1,-1 0-1,1 1 1,-1 0 0,1 0-1,-1 0 1,1 0 0,-1 1-1,0 0 1,0 0 0,0 0-1,0 1 1,0-1 0,-1 1-1,1 1 1,-1-1 0,1 0-1,-1 1 1,0 0 0,-1 0-1,1 0 1,-1 1 0,0-1-1,0 1 1,0 0 0,0 0-1,-1 0 1,0 0 0,0 0-1,0 0 1,-1 0 0,0 1-1,0-1 1,0 1 0,-1-1-1,1 5-7,-5 16 33,0 0-1,-1 0 0,-2-1 0,-1 0 1,0 0-1,-2-1 0,-1 0 1,-1-1-1,-1 0 0,0-1 0,-2-1 1,-1 0-1,-1-1 0,0 0 1,-1-2-1,-2 0 0,1-1 0,-2-1 1,-5 2-33,27-18 4,-1 0 0,1-1 0,-1 1 0,1 0 0,-1-1 0,1 1 1,0 0-1,-1 0 0,1 0 0,-1-1 0,1 1 0,0 0 0,-1 0 0,1 0 0,-1 0 1,1 0-1,0 0 0,-1 0 0,1 0 0,-1 0 0,1 1 0,0-1 0,-1 0 0,1 0 1,-1 0-1,1 1 0,-1-1 0,1 0 0,0 1 0,-1-1 0,0 0 0,1 1 0,-1-1 1,1 1-1,-1-1 0,1 1 0,-1-1 0,0 1 0,1-1 0,-1 1 0,0-1 0,0 1 1,1 0-1,-1-1 0,0 1 0,0-1 0,0 1 0,0 0 0,0-1 0,0 1 0,0-1 1,0 1-1,0 0 0,0-1 0,0 1 0,0-1 0,0 1-4,7-2 6,349-87-16,-354 87-68,0 0 0,-1 1 0,1-1 0,0 1 0,0 0-1,-1-1 1,1 1 0,0 0 0,0 0 0,0 0 0,-1 0-1,1 1 1,0-1 0,0 0 0,-1 1 0,1-1 0,0 1-1,-1-1 1,1 1 0,0 0 0,-1 0 0,1 0 0,-1 0-1,1 0 1,-1 0 0,0 0 0,1 1 0,-1-1 0,0 0-1,0 1 1,0-1 0,0 1 0,0-1 0,0 1 0,0-1 0,0 2 78,2 30-5907</inkml:trace>
  <inkml:trace contextRef="#ctx0" brushRef="#br2" timeOffset="49344.684">7262 2719 6177,'0'0'1269,"0"0"-320,0 0-345,0 0 64,0 0 98,-19-3-131,12 3-640,-23-5 369,-1 2 0,0 1 1,0 1-1,0 2 0,1 1 0,-1 2 0,0 0 0,-21 8-364,20 3 90,0 1 0,1 1 0,0 2 0,2 2-1,1 0 1,0 2 0,1 1 0,2 1-1,1 1 1,0 1 0,2 1 0,-14 26-90,23-26 0,1 0 0,2 0 0,1 1-1,1 1 1,1 0 0,2 0 0,1 0 0,1 0 0,2 1 0,1-1-1,2 8 1,-10 120 22,-5-63-56,-1 178 139,20-254-105,1 1 0,1-1 0,0 0 1,2-1-1,0 0 0,1-1 0,1 0 1,0-1-1,1 0 0,1-1 0,12 11 0,3 5 0,-10-8 15,2-1-1,1-1 1,0-1 0,2-1-1,0-1 1,1-1-1,1-1 1,0-1-1,1-1 1,0-2-1,2-1 1,-1-1 0,5 0-15,26 9 25,2-3 0,0-3 0,0-2 0,1-2 0,0-4 1,1-2-1,15-3-25,-46-7 7,-1-1 1,1-1 0,-1-2 0,-1-1 0,0-1-1,-1-2 1,23-15-8,-17 11-2,-17 11-1,0-1 0,-1-1 0,0-1 0,-1 0 0,0-1 0,0-1 0,-1-1 0,-1 0 0,-1 0 0,0-2 0,0 0 0,-2 0 0,0-1 0,8-17 3,17-55 28,-4-1-1,-4-2 0,-3-1 0,-5-1 0,7-85-27,-23 126 82,-2 0 0,-2 0 0,-2 0 0,-3 0 0,-2 0 0,-2 1 0,-16-50-82,15 77 91,-1 0 1,-2 0-1,0 1 1,-1 1-1,-2 0 1,0 1-1,-2 1 1,0 0-1,-1 2 1,-16-13-92,4 9 64,-1 1 1,-1 1 0,-1 1-1,-1 3 1,-1 0 0,0 3-1,-1 0 1,0 3 0,-1 1-1,-14-1-64,14 4-20,0 0 0,-1 3-1,0 1 1,0 2 0,1 2-1,-1 1 1,-1 2 20,18 0-54,1 1 0,0 0 0,0 2 0,0 0 0,1 2 0,0 0 0,1 1 0,-4 3 54,-87 60-3649,63-41-3377</inkml:trace>
  <inkml:trace contextRef="#ctx0" brushRef="#br2" timeOffset="51372.224">12993 2658 5281,'0'0'910,"0"0"37,0 0 85,0 0 88,0 0-10,-16-15-260,-52-45-207,61 55-556,1 1 0,-1-1-1,1 2 1,-1-1 0,0 1 0,0-1-1,-1 2 1,1-1 0,-1 1 0,1 1-1,-1-1 1,0 1 0,0 0 0,0 1-1,1 0 1,-1 0 0,0 1 0,-2 0-87,-18 0 113,-256 1 1457,252 6-1542,1 2-1,1 1 1,0 1-1,0 1 1,1 2 0,1 1-1,1 1 1,0 2-1,-22 19-27,0-3 17,29-24-11,0 1-1,2 1 1,-1 0-1,1 1 1,1 1-1,1 1 1,0 0-1,1 1 1,1 1-1,0 1 1,2-1-1,0 2 1,1 0-1,1 0 1,1 1-1,-3 11-5,4 7 31,1 0 0,3 0 0,1 1 0,1 0 0,3-1-1,1 1 1,7 38-31,46 189 46,-50-231-45,1 0 0,1-1 0,2 1 1,1-2-1,2 1 0,2-2 0,1 0 1,1 0-1,2-2 0,1 0 0,2-1 1,0-1-1,2-1 0,2 0 0,26 22-1,-22-30 1,1-1-1,1-1 1,0-2-1,2-1 1,0-1-1,0-2 1,1-1-1,0-2 1,1-1-1,0-2 1,0-2-1,1-1 1,0-1-1,-1-2 1,1-2-1,7-2 0,-24 0 2,1-1-1,-1-1 1,0-1-1,0-1 0,0 0 1,-1-2-1,-1 0 1,1 0-1,-2-2 1,0 0-1,12-12-1,11-5 8,-23 14-4,0-1 1,-1-1-1,-1 0 0,-1-1 0,0 0 0,-2-1 0,0-1 0,-1 1 0,4-12-4,1 1 3,141-291 407,-148 290-295,-1 0 1,-1 0-1,-2-1 1,-1 0 0,-1 0-1,-2 0 1,-4-31-116,2-23 174,2 56-133,1 11-34,-1 0 0,0 0 0,-1 0 0,-2 1 0,0-1 1,0 0-1,-2 1 0,0 0 0,-3-4-7,3 10 8,-12-30 190,-1 2-1,-2 0 1,-1 2-1,-2 0 1,-2 1-1,-1 2 1,-23-23-198,-118-99 167,159 152-277,1 1-1,-1-1 1,0 1 0,-1 1 0,1 0 0,0 0 0,-1 0 0,0 1 0,0 0 0,1 1 0,-1 0-1,0 1 1,0-1 0,0 2 0,0-1 0,-6 2 110,-21-1-1631,-45-1-5537</inkml:trace>
  <inkml:trace contextRef="#ctx0" brushRef="#br2" timeOffset="57647.888">6176 4395 3041,'0'0'924,"0"0"125,0 0-188,0 0-216,0 0-242,-9-6-235,-32-21-44,-9 11 2914,64 18-88,436-76-2887,-399 73-582,-53 37 511,-52 125 88,31 56 176,24-216-317,-1 0 0,1 0 1,0 0-1,-1 0 0,1 0 0,0-1 0,0 1 1,-1 0-1,1 0 0,0 0 0,0-1 1,0 1-1,0 0 0,0-1 0,0 1 1,0-1-1,0 1 0,0-1 0,1 0 1,-1 1-1,0-1 0,0 0 0,0 0 0,0 0 1,1 0-1,-1 0 0,0 0 0,0 0 1,0 0-1,0 0 0,0 0 0,1-1 1,-1 1-1,0-1 0,0 1 0,0-1 1,0 1-1,0-1 0,0 1 0,0-1 1,0 0-1,0 0 0,0 1 0,-1-1 0,1 0 1,0 0-1,0 0 0,-1 0 0,1 0 1,-1 0-1,1 0 0,-1 0 0,1 0 1,-1 0-1,1 0 0,-1 0 0,0-1 1,0 1-1,0 0 0,1 0 0,-1 0 1,0 0-1,0-1 0,-1 1 61,6-32-5041</inkml:trace>
  <inkml:trace contextRef="#ctx0" brushRef="#br2" timeOffset="58019.088">6494 4303 6689,'0'0'1862,"0"0"-73,0 0-625,-26 3-657,6-1-426,4 0-17,0-1 0,0 2 0,1 0 0,-1 1-1,1 0 1,0 2 0,1-1 0,-1 2 0,1 0 0,-10 6-64,-20 16 136,2 1 0,0 2 0,2 2 0,2 1 0,1 2 0,2 2 0,1 1 0,2 1 0,3 2 0,1 2 0,2 0 0,1 1 0,-4 20-136,11-9 114,3 0 1,3 1-1,2 0 0,2 1 0,3 0 1,3 22-115,1-63 7,2-1 0,0 1 0,1 0 0,0-1 0,2 1 1,0-1-1,1 0 0,1 0 0,0 0 0,2-1 0,-1 0 1,2 0-1,0-1 0,1 0 0,1-1 0,1 1-7,4 7-107,1-2 0,0 1 1,2-2-1,1-1 0,0 0 0,1-1 0,1-2 0,0 0 0,1-1 0,1-1 0,0-1 0,1-2 0,0 0 1,0-1-1,1-2 0,0-1 0,0-1 0,15 1 107,-35-6-2757</inkml:trace>
  <inkml:trace contextRef="#ctx0" brushRef="#br2" timeOffset="58410.293">6577 5648 8250,'0'0'1416,"0"0"-688,0 0-424,0 0 120,0 0 80,-83 156-143,80-79 31,3 16-80,0 2 8,0-5-112,0-7-152,0-15 24,0-17-80,9-14-8,-9-16-864,0-13-1705,0-8-6121</inkml:trace>
  <inkml:trace contextRef="#ctx0" brushRef="#br2" timeOffset="58659.731">6371 6212 4081,'0'0'5049,"0"0"-3913,0 0-696,0 0-208,0 0 304,156-164-143,-89 132-161,-2 9-128,-12 9-40,-15 9-64,-14 5-8,-12 0-128,-12 24-585,-9 8-639,-24-3-1120</inkml:trace>
  <inkml:trace contextRef="#ctx0" brushRef="#br2" timeOffset="58911.159">6394 6151 7818,'0'0'968,"0"0"-720,0 0-144,0 0 136,0 0 64,144 149-8,-102-117 56,-1-1-96,-3-1-48,-3-7-152,1 9-48,-13-11-8,-8-5-1376</inkml:trace>
  <inkml:trace contextRef="#ctx0" brushRef="#br2" timeOffset="59286.662">7083 6207 6265,'0'0'1369,"0"0"-599,0 0-160,0 0 275,0 0 90,0 0-341,-23-3-293,-72-9-142,91 12-185,1 1 0,0 0 0,0-1 0,0 1 0,-1 0 0,1 0 0,0 1 0,0-1 0,1 1 0,-1-1 0,0 1 0,0 0 0,1 0 0,-1 0 0,1 0 0,0 1 0,-1-1 0,1 1 0,0-1 0,0 1 0,1 0 0,-1 0 0,1 0 0,-1 0 0,1 0 0,0 0 0,0 0 0,0 0 0,1 0 0,-1 1 0,1-1 0,-1 0 0,1 0 0,0 1 0,1 1-14,-2 1 25,0 0-9,0-4-15,-1 1 0,1-1 0,0 1 0,0 0 0,1-1 0,-1 1 0,0 0 0,1-1 0,0 1 0,-1 0 0,1-1 0,0 1 0,1 0 0,-1 0 0,0-1 0,1 1 0,-1 0 0,1-1 0,0 1 0,0 0 0,0-1 0,0 0 0,1 1 0,-1-1 0,0 1 0,1-1 1,0 0-1,0 0 0,-1 0 0,1 0 0,0 0 0,1-1 0,-1 1 0,0 0 0,0-1 0,1 0 0,-1 1 0,1-1 0,1 0-1,8 0-71,0-2 0,0 0 0,-1 0 0,1-1 0,0-1 0,-1 0 0,1 0 0,-1-1 0,0-1 0,0 0 0,0 0 0,-1-1 0,0 0 0,0-1 0,-1 0 0,1-1 0,-1 0 0,-1 0 0,0-1 0,0 0 0,-1 0 0,0-1 0,0-1 71,-14 23 89,0-1-1,1 1 1,1 1-1,0-1 1,0 1-1,1 0 1,1 0-1,0 0 1,1 0-1,0 1 1,1-1-1,1 1 1,0-1-1,2 9-88,42 25-1568,-14-42-687</inkml:trace>
  <inkml:trace contextRef="#ctx0" brushRef="#br2" timeOffset="59644.807">7251 5799 8090,'0'0'1015,"0"0"-483,-3 34-79,-6 115 187,9-137-526,1 1 0,0-1 1,1 0-1,0 1 0,1-1 0,0 0 0,1-1 0,0 1 0,1-1 0,0 1 0,1-1 0,6 9-114,0 0 120,78 118 482,-72-118-572,-2 1 0,0 1 0,-1 0 0,-1 0 0,-1 2-1,-1 0 1,-2 0 0,0 1 0,-1 0 0,-2 0 0,0 1-1,-2 0 1,-1 1 0,-1-1 0,-1 1 0,-2 8-30,-2-25-10,0-1 1,-1 1-1,0 0 1,-1-1-1,0 0 0,0 0 1,-1 0-1,0 0 1,-1-1-1,0 0 0,0 0 1,-1 0-1,0-1 1,0 0-1,-1 0 0,0-1 1,0 0-1,0 0 1,-1-1-1,0 0 1,0-1-1,0 0 0,-1 0 1,1-1-1,-1 0 1,0-1-1,0 0 0,0 0 1,0-1-1,0 0 1,0-1-1,-9-1 10,12-3-5,0 0 0,1-1-1,-1 1 1,1-1 0,0-1 0,0 1-1,1-1 1,-1 0 0,1 0 0,1-1-1,-1 0 1,1 1 0,0-1 0,1-1-1,0 1 1,0 0 0,0-1 0,1 0-1,0 0 1,1 1 0,-1-1-1,2 0 1,-1 0 0,1 0 0,0 0-1,1 0 1,0 0 0,0 0 0,0 0-1,1 0 1,1 1 0,-1-1 0,1 1-1,2-4 6,6-5-35,1 0 0,0 1-1,1 1 1,1 0 0,0 1-1,1 0 1,0 1 0,1 1-1,0 0 1,1 1 0,0 1-1,0 1 1,1 0 0,0 1-1,14-2 36,17-13-1513,10-5-3704</inkml:trace>
  <inkml:trace contextRef="#ctx0" brushRef="#br2" timeOffset="59876.586">7819 5590 10898,'0'0'1313,"0"0"-969,-53 172-200,41-82-88,6 11 64,6 7 56,0 4-8,0-4-88,0 9-80,3-32-1120,-3-27-1417</inkml:trace>
  <inkml:trace contextRef="#ctx0" brushRef="#br2" timeOffset="60051.582">7769 6083 7458,'0'0'1240,"0"0"-664,0 0 200,0 0 152,170-59-432,-125 59-352,-10 0-144,-3 8-120,-17 27-1048,-9-6-152,-6 0-1265</inkml:trace>
  <inkml:trace contextRef="#ctx0" brushRef="#br2" timeOffset="60260.223">7698 6218 1344,'0'0'6370,"0"0"-5746,0 0 0,0 0-40,0 0 224,0 0-120,177 132-296,-130-100-128,-3 2-95,-6-2-89,-3-8-80,-11-8-1425,-9-16-3472</inkml:trace>
  <inkml:trace contextRef="#ctx0" brushRef="#br2" timeOffset="60659.01">8337 6149 7826,'0'0'1448,"0"0"-252,0 0-212,0 0-243,0 0-224,0 0-170,-14-2-251,9 1-84,-1 0 0,0 0 1,0 1-1,0 0 0,1 0 0,-1 1 1,0-1-1,0 1 0,0 0 0,1 1 1,-1-1-1,0 1 0,1 1 0,0-1 0,-1 1 1,1-1-1,0 1 0,0 1 0,1-1 1,-1 1-1,1 0 0,-1 1-12,-1 0 32,0 0-1,1 1 0,0 0 1,0 0-1,0 0 0,1 1 1,0-1-1,0 1 0,0 0 1,1 0-1,0 1 0,1-1 1,-1 1-1,1-1 0,1 1 1,0 0-1,0-1 0,0 4-31,4-8-27,1-1 1,-1 1-1,1-1 0,-1 0 0,1 0 0,0 0 0,0-1 1,0 1-1,0-1 0,0 0 0,0 0 0,0 0 0,1-1 0,-1 1 1,0-1-1,0 0 0,1 0 0,-1-1 0,0 1 0,0-1 1,0 0-1,0 0 0,2-1 27,108-59-1028,-56 20 442,-56 41 580,0 0 1,0 0-1,0 0 0,0 1 0,0-1 0,-1 0 1,1 1-1,0 0 0,0-1 0,0 1 0,0 0 1,-1 0-1,1 0 0,0 0 0,-1 0 0,1 0 1,-1 0-1,1 1 0,-1-1 0,0 1 0,1-1 1,-1 1-1,0-1 0,0 1 0,0 0 1,0-1-1,0 1 0,-1 0 0,1 0 0,0 0 1,-1 0-1,0-1 0,1 1 0,-1 0 0,0 0 1,0 0-1,0 0 0,0 0 0,0 0 0,0 0 1,-1 0-1,1 0 0,-1 0 0,1 0 0,-1-1 1,0 1-1,0 0 0,1 0 0,-1-1 0,0 1 1,-1 0-1,1-1 0,-1 1 6,1 19 48,10 69-2285,-3-82-3383</inkml:trace>
  <inkml:trace contextRef="#ctx0" brushRef="#br2" timeOffset="61687.858">9305 5815 6249,'0'0'1818,"0"0"-787,0 0-264,0 0 430,0 0-259,0 0-389,-25 8-175,6-2-272,9-4-51,1 0 1,-1 1 0,0 1 0,1 0 0,0 0 0,0 0 0,0 1 0,0 1 0,1-1 0,0 1 0,0 1-1,1 0 1,-1 0 0,2 0 0,-1 1 0,1 0 0,-2 2-52,-5 12 152,0 1 0,1 0-1,1 1 1,2 0 0,0 1 0,2 0 0,0 0 0,2 1-1,1-1 1,0 1 0,3 0 0,0 0 0,2 13-152,1-32-44,0 0-1,1-1 1,0 1 0,1-1 0,-1 0 0,1 0 0,0 0-1,1 0 1,-1-1 0,1 0 0,0 0 0,1 0 0,-1 0-1,1-1 1,0 0 0,0 0 0,0-1 0,0 0 0,1 0-1,-1 0 1,1-1 0,0 1 0,0-2 0,0 1 0,0-1-1,0 0 1,0-1 0,0 1 0,0-1 0,0-1 0,1 0-1,-1 0 1,0 0 0,2-1 44,73 0-2474,-12-7-1693</inkml:trace>
  <inkml:trace contextRef="#ctx0" brushRef="#br2" timeOffset="62028.614">9496 6130 6241,'0'0'1637,"0"0"-606,0 0-302,0 0 14,0 0-140,0 0-354,-19 23-210,-57 75-42,73-94 2,0 0 0,1 0 0,-1 0 0,1 0 0,0 1 0,0-1 0,1 1 0,-1-1 0,1 1 0,0 0 0,0 0 0,1-1 0,-1 1-1,1 0 1,0 0 0,0 0 0,1-1 0,0 1 0,0 0 0,0 0 0,0-1 0,0 1 0,3 4 1,-2-6-10,1 1-1,0-1 0,-1 0 1,1 0-1,0 0 1,1 0-1,-1 0 1,1-1-1,-1 1 0,1-1 1,-1 0-1,1 0 1,0 0-1,0-1 1,0 0-1,0 1 0,1-1 1,-1-1-1,0 1 1,0 0-1,1-1 1,-1 0-1,0 0 0,0 0 1,1-1-1,-1 0 1,0 1-1,0-1 1,0-1-1,0 1 0,0-1 1,0 1-1,0-1 1,0 0-1,-1-1 1,1 1-1,-1 0 0,1-1 1,-1 0-1,1 0 11,3-7 76,-1 0-1,0 0 0,0-1 0,-1 0 0,0 0 1,-1 0-1,0 0 0,0-1 0,-2 1 1,1-1-1,-2 0 0,1 0 0,-2 0 1,1 0-1,-2 0 0,0 0 0,0 0-75,0 8 62,1 1-1,-1-1 0,0 1 1,0 0-1,-1 0 0,1-1 1,-1 1-1,1 0 0,-1 0 1,0 0-1,0 1 0,-1-1 1,1 0-1,0 1 0,-1-1 1,0 1-1,1 0 0,-1 0 1,0 0-1,0 0 1,0 1-1,0-1 0,0 1 1,-1 0-1,1-1 0,0 2 1,-1-1-1,1 0 0,-1 1 1,1-1-1,-1 1 0,1 0 1,-1 0-1,1 0 0,-1 1 1,1-1-1,0 1 0,-1 0 1,1 0-1,0 0 0,-1 1 1,1-1-1,0 1 1,0-1-1,0 1 0,0 0 1,0 0-1,1 0 0,-2 2-61,-65 86-2015,47-51-1475</inkml:trace>
  <inkml:trace contextRef="#ctx0" brushRef="#br2" timeOffset="62276.296">9496 6130 8530</inkml:trace>
  <inkml:trace contextRef="#ctx0" brushRef="#br2" timeOffset="62524.844">9496 6130 8530,'177'-31'2254,"-142"29"-1433,-46 316 878,39-325-1735,110-139-2486,-52 55 805,-85 106 2882,-12 81 1184,2 40-3237,14-114-1037</inkml:trace>
  <inkml:trace contextRef="#ctx0" brushRef="#br2" timeOffset="62836.308">10085 6056 6241,'0'0'2510,"0"0"-887,0 0-993,0 0-185,0 0 141,0 0-122,0 28-74,0 192 629,0-135-685,8-86-644,5-8 58,-1 0 0,-1-1 0,0-1 0,0 0 0,-1 0 0,-1 0 0,0-2 0,0 1 0,6-14 252,17-20-1143,41-34 249,-69 129 1847,-6 28-72,1 23-619,4-35-2850,0-55-2898</inkml:trace>
  <inkml:trace contextRef="#ctx0" brushRef="#br2" timeOffset="63241.576">10482 6144 9114,'0'0'1158,"0"0"-665,0 0-328,0 0-37,0 0-84,27 11-13,84 37-20,-108-46-15,0-1 1,0 0 0,0 0 0,0 0-1,0 0 1,0-1 0,0 1 0,0-1-1,1 0 1,-1 0 0,0 0 0,0 0-1,0 0 1,1-1 0,-1 1 0,0-1-1,0 0 1,0 0 0,0 0 0,0-1-1,0 1 1,0-1 0,-1 1 0,1-1-1,0 0 1,-1 0 0,1 0 0,-1 0-1,0-1 1,0 1 0,0-1 0,0 1-1,0-1 1,0 0 0,-1 1 0,1-1-1,-1 0 1,0 0 0,0 0 0,0 0-1,0 0 1,-1-1 0,1 1 0,-1 0-1,0 0 1,0 0 0,0-1-1,0 1 1,0 0 0,-1 0 0,1 0-1,-1-1 1,0 1 0,0 0 0,0 0-1,-1 0 1,0-1 3,2-13 0,0 14-4,0 0-1,0-1 0,-1 1 0,1 0 0,-1 0 0,0 0 1,0-1-1,0 1 0,0 0 0,0 0 0,-1 0 0,1 0 1,-1 1-1,0-1 0,0 0 0,0 1 0,0-1 0,0 1 1,-1 0-1,1 0 0,-1 0 0,1 0 0,-1 0 0,0 0 1,0 1-1,0-1 0,0 1 0,0 0 0,0 0 0,0 0 1,0 0-1,-1 0 0,1 1 0,0 0 0,0-1 0,-1 1 1,1 0-1,0 1 0,0-1 0,-1 1 0,1-1 0,0 1 1,0 0-1,0 0 0,-2 1 5,-3 3 87,-1 1 1,1 0-1,1 0 1,-1 1-1,1 0 1,0 0-1,0 1 0,1 0 1,0 0-1,0 1 1,1-1-1,1 1 1,-1 0-1,1 1 0,1-1 1,-2 4-88,1-5 48,1 0 0,0 0 0,0 1 0,0-1-1,1 1 1,0-1 0,1 1 0,0 0 0,1 0 0,-1 0 0,2 0 0,-1-1 0,1 1-1,0 0 1,1 0 0,0-1 0,1 1 0,-1-1 0,2 0 0,-1 1 0,1-1 0,0-1-1,4 6-47,2-7-106,0 0-1,1-1 1,0 0-1,-1 0 0,1-1 1,1-1-1,-1 0 0,1-1 1,-1 0-1,1 0 0,0-1 1,-1-1-1,1 0 1,0 0-1,11-3 107,-2 2-660,34-1-2008</inkml:trace>
  <inkml:trace contextRef="#ctx0" brushRef="#br2" timeOffset="63490.6">10965 6075 4441,'0'0'5281,"0"0"-3865,0 0-495,0 0-73,0 0-384,0 0-312,-135 137-152,135-105-8,0 3-120,20-4 120,13 1 8,8-3 8,6 3 0,6-8-8,29-8 0,-14-6-1192,-9-10-1057</inkml:trace>
  <inkml:trace contextRef="#ctx0" brushRef="#br2" timeOffset="63728.517">11404 5627 7770,'0'0'1808,"0"0"-696,0 0 41,-47 204-273,47-117-248,0 11-176,0 8-224,8-2-56,1-12-128,0-15-48,-3-21-112,-3-24-544,0-19-1505,-3-13-1815</inkml:trace>
  <inkml:trace contextRef="#ctx0" brushRef="#br2" timeOffset="63977.544">11245 5868 9570,'0'0'1424,"0"0"-1040,0 0 369,206 3 111,-124-3-400,24 0-464,-21 0-160,-26 0-2449</inkml:trace>
  <inkml:trace contextRef="#ctx0" brushRef="#br2" timeOffset="64828.208">6571 5627 6425,'0'0'1041,"0"0"-1041,0 0-897</inkml:trace>
  <inkml:trace contextRef="#ctx0" brushRef="#br0" timeOffset="109721.232">934 6104 8738,'0'0'1482,"0"0"-540,0 0 0,0 0 57,0 0-148,0-11-257,0-1-536,2 6 18,-1 0 0,0 1 0,0-1 0,-1 0 0,1 0 0,-1 0 0,-1 0 0,1 0-1,-1 1 1,0-1 0,0 0 0,-1 0 0,0 1 0,0-1 0,0 1 0,0 0 0,-1-1 0,0 1 0,0 0 0,-1 0 0,1 1 0,-1-1 0,0 1-1,0 0 1,0 0 0,-1 0 0,0 1 0,1-1 0,-1 1 0,-1 0 0,1 0 0,0 1 0,-1 0 0,1 0 0,-1 0-76,-4 2 2,0 0 0,0 1 0,0 0 1,0 1-1,1 0 0,-1 0 0,0 1 0,1 0 1,0 1-1,0 0 0,0 0 0,0 1 1,0 0-1,1 1 0,0 0 0,0 0 0,1 1 1,0 0-1,0 0 0,0 1 0,1-1 1,0 2-1,1-1 0,-4 8-2,7-15-10,0 1 1,0 0-1,1-1 0,-1 1 0,1 0 1,0 0-1,-1 0 0,1 0 0,0 0 1,0 0-1,0 0 0,1 1 0,-1-1 1,0 0-1,1 0 0,-1 1 0,1-1 1,0 0-1,0 1 0,0-1 1,0 0-1,0 1 0,1-1 0,-1 0 1,1 1-1,-1-1 0,1 0 0,0 0 1,0 1-1,0-1 0,0 0 0,0 0 1,0 0-1,1 0 0,-1 0 0,1-1 1,-1 1-1,1 0 0,0-1 1,0 1-1,-1-1 0,1 0 0,0 1 1,0-1-1,0 0 0,1 0 0,-1 0 1,0 0-1,0-1 0,1 1 0,-1-1 1,0 1-1,2-1 10,383 37-1855,-382-36 1863,0 0 0,0 1-1,-1 0 1,1 0 0,0 1 0,-1-1 0,0 1 0,0 0 0,0 0-1,0 0 1,0 0 0,0 1 0,-1 0 0,1 0 0,-1 0 0,0 0-1,-1 0 1,1 1 0,-1-1 0,0 1 0,0-1 0,0 1 0,0 0 0,-1 0-1,0 0 1,0 0 0,0 0 0,-1 0 0,1 0 0,-1 0 0,-1 0-1,1 0 1,-1 0 0,0 0 0,0 0 0,0 0 0,0 0 0,-1 0-1,0 0 1,0-1 0,-1 1 0,1-1 0,-1 0 0,0 1 0,0-1-1,0 0 1,-1 0-8,-7 7 81,0 0 1,-1-1-1,0 0 0,0-1 0,-1-1 0,0 0 0,-1 0 0,0-1 0,0-1 0,-1-1 1,1 0-1,-1 0 0,0-2 0,0 0 0,-1-1 0,1 0 0,-7-1-81,20-1-40,0-1 0,0 1 0,0-1 0,1 0-1,-1 1 1,0-1 0,0 0 0,1 0 0,-1 0 0,1-1-1,-1 1 1,1 0 0,-1-1 0,1 1 0,0-1 0,0 1-1,-1-1 1,1 1 0,0-1 0,0 0 0,1 1 0,-1-1 0,0 0-1,1 0 1,-1 0 0,1 0 0,-1 0 0,1 0 0,0 0-1,0 1 1,0-1 0,0 0 0,0 0 0,0 0 0,1 0-1,-1 0 1,1 0 0,-1 0 0,1 0 0,0 1 0,-1-1-1,2 0 41,-1-18-1245,1-32-4099</inkml:trace>
  <inkml:trace contextRef="#ctx0" brushRef="#br0" timeOffset="109938.716">1267 5842 12523,'0'0'1632,"0"0"-856,0 0-536,0 0-128,0 0 0,-3 169-32,9-95 8,14 3-80,4-5 48,2-11-56,1-16-88,8-32-832,-5-13-1720,-10 0-5146</inkml:trace>
  <inkml:trace contextRef="#ctx0" brushRef="#br0" timeOffset="110123.969">1626 6011 520,'0'0'11595,"-94"135"-10187,32-37-928,-12 19 328,-2 5 168,2-3-255,7-5-129,11-19-248,17-21-240,19-23-104,17-28-136,6-23-1033,26-34-1151,1-8-2497</inkml:trace>
  <inkml:trace contextRef="#ctx0" brushRef="#br0" timeOffset="110467.127">1797 5942 10322,'0'0'1559,"0"0"-812,-28 8-27,-91 26 251,115-34-948,0 1-1,0-1 1,0 1-1,0 0 1,0 0-1,0 0 1,0 0-1,0 1 1,0 0-1,0 0 1,0 0-1,1 0 1,-1 0-1,1 1 1,0 0-1,0-1 1,0 1-1,0 0 1,0 1 0,0-1-1,1 0 1,0 1-1,0 0 1,0-1-1,0 1 1,0 0-1,1 0 1,-1 0-1,1 0 1,0 0-1,1 0 1,-1 0-1,1 1 1,-1-1-1,1 0 1,0 0-1,1 0 1,-1 1-1,1-1 1,0 0 0,0 0-1,0 0 1,1 0-1,-1 0 1,2 2-23,8 6 1,1-1 0,0 0 1,1 0-1,0-1 1,1-1-1,0-1 0,0 0 1,0 0-1,9 2-1,95 63 17,-117-71 1,1 1 0,0-1-1,-1 0 1,0 0 0,1 1 0,-1-1-1,0 1 1,0-1 0,0 1 0,-1 0 0,1-1-1,-1 1 1,1 0 0,-1-1 0,0 1 0,0 0-1,0-1 1,0 1 0,-1 0 0,1-1 0,-1 1-1,1 0 1,-1-1 0,0 1 0,0-1 0,0 1-1,0-1 1,-1 1 0,1-1 0,-1 0-1,1 0 1,-1 0 0,0 0 0,0 0 0,0 0-1,0 0 1,0 0 0,0-1 0,-1 1 0,1-1-1,0 0 1,-1 0 0,1 0 0,-1 0 0,0 0-1,1 0 1,-1 0 0,1-1 0,-1 0-1,0 1-17,-3 1-30,1 0 0,-1 0-1,0-1 1,0 0-1,0 0 1,0 0-1,1 0 1,-1-1-1,0 0 1,0 0-1,0-1 1,0 0-1,0 0 1,0 0-1,0-1 1,0 0-1,1 0 1,-1 0 30,-44-57-3598,32 3-2146</inkml:trace>
  <inkml:trace contextRef="#ctx0" brushRef="#br0" timeOffset="110730.3">2038 5423 12859,'0'0'2392,"0"0"-1712,0 0-480,-29 138 0,14-51 81,3 38-113,3-3-8,3 10-56,3-8-8,3-28-48,0-6-40,9-32-8,35-47-448,-2-11-1617,-10-21-3160</inkml:trace>
  <inkml:trace contextRef="#ctx0" brushRef="#br0" timeOffset="110978.273">1726 5730 12099,'0'0'2520,"0"0"-1784,0 0-632,0 0 128,215 0-16,-100-2-104,5-4-112,28 6-528,-37 0-1272,-28 0-4457</inkml:trace>
  <inkml:trace contextRef="#ctx0" brushRef="#br0" timeOffset="111632.243">2315 6159 12603,'0'0'1368,"0"0"-947,0 0-343,0 0-165,26-2-28,84-10-21,-107 11 130,1-1 0,0 1 0,-1-1 0,1 0 1,-1 0-1,0 0 0,1 0 0,-1 0 0,0-1 0,0 0 0,-1 1 0,1-1 0,0 0 0,-1 0 0,0-1 0,0 1 0,0 0 0,0-1 0,0 1 0,-1-1 0,1 0 0,-1 1 0,0-1 0,0 0 0,-1 0 0,1 0 0,-1 0 0,0 0 0,0 0 0,0 0 0,0 0 0,-1 1 0,1-1 0,-1 0 1,0 0-1,0 0 0,-1 1 0,0-4 6,0 3 1,1 0 0,0-1 0,-1 1 0,1 0 0,-1 0 0,0 1 0,-1-1 0,1 0 0,-1 1 0,1-1 0,-1 1 0,0 0 0,0 0 0,-1 0 0,1 0 0,-1 0 0,1 1 0,-1 0 0,0-1 0,0 1 0,0 1 0,0-1 0,0 1 0,0-1 0,0 1 0,-1 0 0,1 1 0,0-1 0,-1 1 0,1 0 0,-1 0 0,1 0 0,0 1 0,-1-1 0,1 1 0,0 0 0,0 0 0,-1 1 0,1-1 0,0 1 0,0 0 0,1 0 0,-1 0 0,0 1 0,1-1 0,-1 1 0,1 0 0,-3 2-1,-3 17 60,1-1 0,1 1 0,0 0 0,2 1 0,0 0 0,2-1 0,1 1 0,0 1 0,2-1 0,0 0 0,2 0 0,1 3-60,-3-20 23,-1 1 0,1 0 0,0-1 0,1 1 0,0 0 0,0-1-1,0 1 1,1-1 0,0 1 0,0-1 0,1 0 0,0 0 0,0 0 0,0 0 0,1 0 0,0-1 0,0 1 0,0-1 0,0 0 0,1 0 0,0-1 0,0 0 0,0 1 0,1-2 0,0 1 0,-1-1 0,1 1-1,0-2 1,1 1 0,-1-1 0,0 0 0,1 0 0,-1 0 0,1-1 0,0 0 0,-1-1 0,1 1 0,5-2-23,-1-4-21,0-1 0,0 0-1,-1 0 1,0-2 0,0 1 0,0-1-1,-1 0 1,0-1 0,-1 0 0,0-1-1,-1 0 1,0 0 0,0 0 0,-1-1-1,0 0 1,-1 0 0,0-1 0,-1 0 21,3-1-145,110-248-1486,-119 305 4475,0 3-2899,-1 165 292,4-207-239,0 0-1,0 0 0,1 0 1,-1 0-1,1 0 0,0-1 1,0 1-1,1-1 0,-1 1 1,1-1-1,0 0 0,0 0 1,0 0-1,1 0 1,-1-1-1,1 0 0,0 1 1,0-1-1,0 0 0,1-1 1,-1 1-1,1-1 0,-1 0 1,1 0-1,0 0 1,0-1-1,-1 0 0,1 0 1,0 0-1,0 0 0,0-1 1,1 0-1,-1 0 0,0 0 1,0-1-1,0 1 0,0-1 1,0-1-1,-1 1 1,1-1-1,0 1 0,0-1 1,-1-1-1,1 1 0,-1-1 1,0 1-1,0-1 0,0 0 1,0-1-1,0 1 0,1-3 3,87-84-133,-47 81-60,196-157-2385,-239 167 2616,0 0 0,-1 0-1,1 0 1,0 0 0,-1 0 0,1 1 0,-1-1 0,0 1 0,1-1 0,-1 1-1,0-1 1,0 1 0,0 0 0,0-1 0,0 1 0,0 0 0,0 0 0,-1 0-1,1 0 1,-1 0 0,1 0 0,-1 0 0,0 0 0,0 0 0,0 0 0,0 0-1,0 0 1,0 0 0,-1-1 0,1 1 0,-1 0 0,1 0 0,-1 0 0,0 0-1,1 0 1,-1 0 0,0-1 0,0 1 0,-1 1-38,1 0 57,-54 155 1628,44-137-1648,2 0 1,0 1 0,1 0 0,2 0-1,0 1 1,1 0 0,1 0 0,1 14-38,3 1-1921,3-22-4564</inkml:trace>
  <inkml:trace contextRef="#ctx0" brushRef="#br0" timeOffset="112547.943">2953 6210 10234,'0'0'2345,"0"0"-1065,0 0-448,0 0-232,0 0-160,0 0-264,-32 151-80,32-64-96,15-10-320,-3-11-3897</inkml:trace>
  <inkml:trace contextRef="#ctx0" brushRef="#br0" timeOffset="114023.356">18585 5638 10474,'0'0'1084,"0"0"-723,0 0-40,0 0 192,-30-7 65,-96-18-115,-46 19 1381,168 7-1842,1 0 0,0 0 0,-1 1-1,1-1 1,0 1 0,0 0 0,0 0 0,1 0 0,-1 1 0,0-1-1,1 1 1,-1-1 0,1 1 0,0 0 0,0 0 0,0 0-1,0 0 1,0 0 0,1 0 0,0 0 0,-1 1 0,1-1 0,0 0-1,1 1 1,-1-1 0,1 1 0,-1-1 0,1 1 0,0 0 0,0-1-1,1 1 1,-1-1 0,1 1 0,-1-1 0,1 1 0,0-1-1,1 0 1,-1 1 0,1-1 0,-1 0 0,1 0 0,0 0 0,0 0-1,0 0 1,0-1 0,1 1 0,-1 0 0,1-1 0,0 0-2,99 91-400,-85-81 329,-1 0 0,0 1 1,-1 1-1,-1 1 0,0 0 1,-1 0-1,-1 2 0,8 12 71,-19-26 24,1 0-1,-1 1 1,1-1-1,-1 0 1,0 1-1,0-1 1,-1 1-1,1 0 0,-1-1 1,1 1-1,-1 0 1,-1-1-1,1 1 1,0-1-1,-1 1 1,1 0-1,-1-1 1,0 1-1,-1-1 1,1 0-1,0 1 1,-1-1-1,0 0 1,0 0-1,0 0 1,0 0-1,0 0 1,-1 0-1,1-1 1,-1 1-1,0-1 1,1 1-1,-1-1 1,0 0-1,-3 1-23,-121 40 844,124-43-899,0 0 0,0 0 0,-1 0 0,1-1 1,0 0-1,0 1 0,0-1 0,0 0 0,0-1 0,0 1 1,0 0-1,1-1 0,-1 0 0,0 1 0,1-1 0,-1 0 0,1-1 1,0 1-1,-1 0 0,1-1 0,0 1 0,0-1 0,1 1 1,-1-1-1,1 0 0,-1 0 0,1 0 0,0 0 0,0 0 0,0 0 1,0 0-1,1 0 0,-1 0 0,1 0 0,0-1 0,0 1 1,0 0-1,0 0 0,0 0 0,2-3 55,-4-52-4209</inkml:trace>
  <inkml:trace contextRef="#ctx0" brushRef="#br0" timeOffset="114336.06">18936 5156 11642,'0'0'2089,"0"0"-1345,0 0-488,0 0-24,0 0-40,-27 198 88,27-102 64,6 9-144,18 9-16,-1 0-72,4-8-96,-1-8-16,3-10-40,-8-27-1136,-6-30-2985</inkml:trace>
  <inkml:trace contextRef="#ctx0" brushRef="#br0" timeOffset="114985.109">18653 5791 5433,'0'0'4694,"0"0"-2965,0 0-1021,0 0-52,0 0 59,0 0-82,-14-1-255,-54-6 282,75 17-521,1 1-160,-1-2 0,1 1 0,0-1 1,1 0-1,0-1 0,1 0 1,-1-1-1,2 0 0,-1 0 0,1-1 1,0 0-1,0-1 0,0 0 0,1-1 1,-1 0-1,1-1 0,0-1 0,1 1 1,-1-2-1,2 0 21,24 13-479,-60 32 1021,-220 367 350,226-370-923,25-29-2968,12-14-1574</inkml:trace>
  <inkml:trace contextRef="#ctx0" brushRef="#br0" timeOffset="115297.499">18809 5754 9282,'0'0'2863,"0"0"-1558,0 0-956,0 0-212,-6 27 19,-20 91-60,25-103-95,0-1-1,0 0 1,1 1-1,1-1 1,1 0-1,0 1 1,1-1-1,0 0 1,1 0-1,1-1 1,0 1-1,1-1 1,0 0-1,1-1 1,5 7-1,40 117 416,-52-136-393,1 1-1,-1-1 0,1 1 1,-1 0-1,0-1 0,1 1 0,-1-1 1,1 1-1,-1 0 0,0-1 1,0 1-1,1 0 0,-1-1 0,0 1 1,0 0-1,0 0 0,0-1 1,0 1-1,0 0 0,0 0 0,0-1 1,0 1-1,0 0 0,0-1 1,0 1-1,-1 0 0,1-1 0,0 1 1,0 0-1,-1-1 0,1 1 1,-1 0-1,1-1 0,0 1 0,-1-1 1,1 1-1,-1-1 0,1 1 1,-1-1-1,0 1 0,1-1 0,-1 1 1,1-1-1,-1 0 0,0 1 0,1-1 1,-1 0-1,0 0 0,0 1 1,1-1-1,-1 0 0,0 0 0,1 0 1,-1 0-1,0 0 0,0 0 1,1 0-1,-1 0 0,0 0 0,1 0 1,-1-1-1,0 1 0,0 0 1,1 0-1,-1-1 0,0 1 0,1 0 1,-1-1-1,1 1 0,-1-1-22,-39-38-2528,14-2-4379</inkml:trace>
  <inkml:trace contextRef="#ctx0" brushRef="#br0" timeOffset="115550.047">18685 5590 12139,'0'0'2992,"0"0"-2400,0 0-584,0 0 440,171-8-79,-88-11-169,8 1-200,27-3 0,-24 2-409,-24 3-2671</inkml:trace>
  <inkml:trace contextRef="#ctx0" brushRef="#br0" timeOffset="115860.177">19292 5810 11122,'0'0'1109,"0"0"-584,0 0-77,26 1 94,83 2-182,-105-2-330,-1 0 0,1 0 1,0 0-1,0-1 0,0 0 1,-1 0-1,1 0 0,0 0 1,0 0-1,-1-1 0,1 0 1,0 0-1,0 0 0,-1 0 1,1 0-1,-1-1 0,1 1 1,-1-1-1,0 0 0,0 0 1,0-1-1,0 1 0,0 0 1,0-1-1,0 0 0,-1 0 1,1 0-1,-1 0 0,0 0 1,0 0-1,0 0 0,0-1 1,-1 1-1,0-1 0,1 1 1,-1-1-1,0 0 0,-1 0 1,1 1-1,-1-1 0,1 0 1,-1 0-1,0 0 0,-1 1 1,1-1-1,0 0 0,-2-3-30,-1 2 3,0-1 0,-1 1 0,0 0 0,0 0 0,0 0 0,-1 0-1,1 1 1,-1 0 0,0 0 0,0 0 0,-1 0 0,1 1 0,-1 0-1,0 0 1,1 1 0,-1-1 0,-1 1 0,1 1 0,0-1 0,0 1-1,-1 0 1,1 0 0,0 1 0,-1 0 0,1 0 0,-1 0 0,-1 1-3,6 0 0,-1-1 0,1 1-1,0 0 1,-1 0 0,1 0 0,0 0 0,-1 0 0,1 1 0,0-1 0,0 1 0,0-1 0,0 1 0,0 0 0,1 0 0,-1-1-1,0 1 1,1 1 0,-1-1 0,1 0 0,0 0 0,0 0 0,0 1 0,0-1 0,0 1 0,0-1 0,1 0 0,-1 1 0,1-1-1,0 1 1,-1 0 0,1-1 0,0 1 0,1 1 0,1 94 312,0-84-239,0-1 1,1 0-1,1 0 0,1 0 1,-1 0-1,2-1 0,0 0 1,0 0-1,1 0 0,1-1 0,0 0 1,0 0-1,1-1 0,0 0 1,1 0-1,0-1 0,8 4-73,-12-8-35,1 0 0,-1-1-1,1 0 1,1 0 0,-1-1 0,0 0-1,1 0 1,0 0 0,-1-1-1,1-1 1,0 1 0,0-1-1,0 0 1,0-1 0,0 0 0,0 0-1,0-1 1,0 0 0,0-1-1,0 1 1,0-1 0,0-1 0,-1 0-1,1 0 1,-1 0 0,0-1-1,0 0 1,0 0 0,4-5 35,45-44-3406,-12-7-4992</inkml:trace>
  <inkml:trace contextRef="#ctx0" brushRef="#br0" timeOffset="116314.072">19822 5532 11386,'0'0'1937,"0"0"-1033,0 0-521,0 0 24,0 0 202,7 27-248,59 199 374,-39-150-391,-5-86-277,141-218-398,-118 279 285,-39-47 49,1-1 0,0 0 0,-1 0 0,2 0 1,-1-1-1,0 0 0,0-1 0,1 1 0,-1-1 0,0-1 1,1 1-1,-1-1 0,1-1 0,-1 1 0,1-1 1,2-1-4,22 0 1,-12 1 3,-19 0-1,1 1 0,0-1 0,0 0 0,0 1 0,0-1 0,0 1 0,0 0 0,0 0 0,0 0 0,0 0 0,0 0 0,0 0 0,0 0 0,0 1 0,0-1-1,0 1 1,0-1 0,0 1 0,0 0 0,0 0 0,-1 0 0,1 0 0,0 0 0,-1 0 0,1 0 0,0 1 0,-1-1 0,0 0 0,1 1 0,-1-1 0,0 1 0,0 0-1,1-1 1,-2 1 0,1 0 0,1 1-3,5 224-1483,4-194-2173</inkml:trace>
  <inkml:trace contextRef="#ctx0" brushRef="#br0" timeOffset="116591.186">20855 5895 6313,'0'0'10195,"0"0"-9035,0 0-1160,-109 198-248,41-118-6506</inkml:trace>
  <inkml:trace contextRef="#ctx0" brushRef="#br1" timeOffset="-2.14748E6">7009 3026 1008,'0'0'2630,"0"0"-1416,0 0-682,0 0 100,0 0 382,-23 21-249,-74 71-678,158-149 11,-2-2 1,-3-3 0,-2-2-1,-4-3 1,1-5-99,-64 77 1664,-39 46-1503,2 3-1,3 2 1,2 2-1,-17 32-160,5-9 51,-202 260 924,222-275-706,79-62-301,-19-14-25,0 0 0,-1-2-1,0 0 1,-1-2 0,-1 0 0,0-2 0,0 0 0,-2-1 0,3-4 57,10-7-172,509-475-1452,-481 462 1601,-58 58-43,-167 207 921,106-155-631,-490 574 1491,497-561-1630,60-73-176,2-10 47,1 0 0,-1-1 0,0 0 0,0 0-1,0-1 1,0 0 0,-1-1 0,1 1 0,-1-2-1,0 1 1,0-1 0,0-1 0,-1 1 0,7-7 44,209-164-3892,120-129 3892,-80 68-572,15-12 1239,-311 268 1352,-445 425-302,399-368-1257,3 4 0,3 3-1,4 3 1,4 3 0,4 3-1,1 7-459,52-83 22,0 1 0,1-1 0,1 1 0,0 0 0,1 0 0,1 1 0,1-1 0,0 1 0,1 6-22,1-22-4,1 0 0,0-1 0,0 1 1,0-1-1,0 1 0,0 0 0,0-1 0,0 1 0,0 0 1,1-1-1,-1 1 0,1-1 0,-1 1 0,1-1 0,-1 1 1,1-1-1,0 1 0,0-1 0,0 0 0,0 0 1,0 1-1,0-1 0,0 0 0,0 0 0,0 0 0,1 0 1,-1 0-1,0 0 0,1 0 0,-1 0 0,1-1 1,-1 1-1,1-1 0,-1 1 0,1-1 0,-1 1 0,1-1 1,0 0-1,-1 0 0,1 0 0,-1 0 0,1 0 1,0 0-1,-1 0 0,1 0 0,1-1 4,77-31-334,-35 0 228,-1-2 0,-2-2-1,-1-2 1,-2-1 0,0-5 106,9-7-111,641-682-1370,-651 690 1735,-609 643 923,525-549-965,-37 36 186,5 4 1,3 3-1,-47 81-398,93-96 0,29-78-1,0 0-1,0-1 1,1 1-1,-1 0 1,0 0-1,1 0 1,-1-1-1,0 1 1,1 0-1,-1 0 1,1-1-1,-1 1 1,1 0-1,-1-1 1,1 1-1,0-1 1,-1 1-1,1-1 1,0 1-1,-1-1 1,1 1-1,0-1 1,0 0-1,0 1 1,-1-1-1,1 0 1,0 0-1,0 1 1,0-1-1,-1 0 1,1 0-1,0 0 1,0 0-1,0 0 1,0 0-1,0 0 1,-1-1-1,1 1 1,0 0-1,0 0 1,0-1-1,-1 1 1,1 0-1,0-1 1,0 1-1,-1-1 1,1 1-1,0-1 2,4 0-9,10-4-10,0 0 1,-1-1-1,0 0 1,0-1 0,0-1-1,-1 0 1,0-1-1,0-1 1,-1 0-1,5-6 19,-7 8-10,344-307-629,-199 170 239,5 7 0,110-67 400,-211 167-99,-24 31 157,-45 24 0,-204 213 408,128-140-274,-27 26 336,6 5 0,-48 76-528,102-86 171,54-108-175,0-1 0,0 1 0,0-1 0,0 0 0,1 1 0,-1-1 0,1 0 0,-1 0 0,1 0 0,0 0 0,0 0 0,0-1 0,0 1 0,0 0 0,0-1 0,0 0 0,1 1 0,-1-1 0,0 0 0,1 0 0,-1 0 0,1-1 0,-1 1 0,1-1 0,0 1 0,-1-1 0,1 0 0,-1 0 0,1 0 0,0 0 0,-1 0 0,1-1 0,0 1 0,-1-1 0,1 1 0,-1-1 0,1 0 0,-1 0 0,0-1 0,3 0 4,0 1 2,194-72-230,-137 43 163,-35 25 176,-35 14-49,-1 2-105,0-1 1,-1 0-1,0-1 0,0 0 0,-1-1 0,0 0 0,-1 0 0,0-1 0,0-1 0,0 0 0,-1-1 0,0 0 0,-13 3 43,10-8-1907</inkml:trace>
  <inkml:trace contextRef="#ctx0" brushRef="#br1" timeOffset="-2.14748E6">8184 4258 6809,'0'0'1762,"0"0"-515,0 0-37,0 0-7,0 0-246,0 0-467,-1-2-236,9 23 65,0 5-214,1-1 0,2 1-1,1-2 1,0 1 0,2-2 0,1 0 0,3 3-105,-15-24 2,1 1 0,-1-1 0,0 0 0,1 0 0,0 0 0,-1 0 0,1-1 0,0 0 0,0 1 0,0-1 0,0-1 0,0 1 0,0 0 0,0-1 0,0 0 0,0 0 0,0 0 0,0-1 0,0 1 0,0-1 0,0 0 0,0 0 0,0 0 0,0-1 0,-1 1 0,1-1 0,-1 0 0,1 0 0,-1 0 0,3-3-2,195-202 294,214-291-542,-412 494-1616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2:31:15.417"/>
    </inkml:context>
    <inkml:brush xml:id="br0">
      <inkml:brushProperty name="width" value="0.05" units="cm"/>
      <inkml:brushProperty name="height" value="0.05" units="cm"/>
      <inkml:brushProperty name="color" value="#FF0066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17310 11728 8010,'0'0'1912,"0"0"-384,0 0-311,0 0 386,0 0-342,2-13 525,186-18-2125,-121 28-1237,-6 0-2352</inkml:trace>
  <inkml:trace contextRef="#ctx0" brushRef="#br0" timeOffset="1246.102">17413 12126 5393,'0'0'1801,"0"0"-321,0 0-272,0 0 320,0 0-471,0 0-553,0 0-136,-3-3 160,3 3-80,9 0-240,11 0-104,13 0-96,29-8-8,-4 0-1200,-8 3-3097</inkml:trace>
  <inkml:trace contextRef="#ctx0" brushRef="#br0" timeOffset="1556.911">17330 12536 9818,'0'0'2889,"0"0"-1369,0 0-1512,0 0 0,0 0-8,0 0 8,265 14-8,-147-14-848,-15 0-2993</inkml:trace>
  <inkml:trace contextRef="#ctx0" brushRef="#br1" timeOffset="-95110.962">1872 2264 14427,'0'0'2297,"0"0"-1577,0 0-568,0 0-104,0 0-48,0 0 0,33-3 0,-16 27-80,-2 0-768,-15-8-4906</inkml:trace>
  <inkml:trace contextRef="#ctx0" brushRef="#br1" timeOffset="-145432.08">5678 1493 10058,'0'0'4801,"0"0"-3745,0 0-784,0 0-39,0 0-161,0 0-72,-18-5 0,18 5-697,3 0-1079,0 0-3833</inkml:trace>
  <inkml:trace contextRef="#ctx0" brushRef="#br1" timeOffset="-142377.158">5075 5016 5601,'0'0'2603,"0"0"-1500,0 0-780,-6-24-164,-21-162 320,44-153 1005,-14 278 11,-2 75 140,-1-3-1700,6 400 303,-6-411-237,1-1 0,-1 1 0,0 0-1,1 0 1,-1-1 0,1 1 0,-1 0-1,1 0 1,0 0 0,-1 0 0,1 0-1,-1 0 1,1 0 0,-1 0 0,1 0 0,-1 0-1,1 0 1,-1 0 0,1 0 0,-1 0-1,1 0 1,-1 0 0,1 1 0,-1-1 0,1 0-1,-1 0 1,1 1 0,-1-1 0,1 0-1,-1 1 1,0-1 0,1 0 0,-1 1-1,0-1 1,1 1 0,-1-1 0,0 1 0,1-1-1,71-565-68,-63 458-23,3-140 180,-12 245 47,0 7-98,7 53-26,3-1-1,2 0 1,2 0 0,3-2 0,3 0 0,1-1 0,3-1 0,3-1 0,1-1 0,3-2 0,2-1 0,4 2-12,111 195 23,-117-191-15,-23-89-148,-8-65 169,-3-6 70,4-1 0,5 1-1,5 0 1,4 1 0,14-40-99,-29 231 911,0 24-990,5 0 0,5-1 0,5 0 0,5 5 79,0-30-1134,-4-19-1486</inkml:trace>
  <inkml:trace contextRef="#ctx0" brushRef="#br1" timeOffset="-142065.979">5946 4577 10866,'0'0'1721,"0"0"-1145,0 0-136,0 0 568,0 0-272,0 0-408,0 0-56,20 71-96,13-13-64,2 9-32,3-4-80,1-7 0,14-3-352,-12-16-904,-12-19-2601</inkml:trace>
  <inkml:trace contextRef="#ctx0" brushRef="#br1" timeOffset="-141784.758">6305 4690 1176,'0'0'11979,"0"0"-10507,-150 178-1000,82-85 32,3 5 72,3 2-39,9-4-281,15-12-104,15-15-152,17-21-56,18-43-745,29-5-1223,0-21-4521</inkml:trace>
  <inkml:trace contextRef="#ctx0" brushRef="#br1" timeOffset="-141502.531">6670 4351 10658,'0'0'1837,"0"0"-870,0 0-414,-31 17-52,-97 57-84,125-72-409,-1-1 1,1 1 0,-1 0-1,1 1 1,0-1 0,0 1 0,0-1-1,0 1 1,0 0 0,0 0-1,1 0 1,0 0 0,-1 1 0,1-1-1,1 1 1,-1-1 0,0 1 0,1 0-1,0 0 1,-1-1 0,2 1-1,-1 0 1,0 0 0,1 0 0,0 0-1,0 0 1,0 0 0,0 0 0,1 0-1,-1 0 1,1 0 0,0 0-1,0 0 1,1 0 0,-1-1 0,1 1-1,-1 0 1,1-1 0,1 0-1,-1 1 1,0-1 0,1 0 0,-1 0-1,1 0 1,0 0 0,0-1 0,0 1-1,1-1 1,-1 0 0,0 0-1,1 0 1,0 0 0,-1-1 0,1 1-1,0-1 1,0 0 0,0 0-1,-1 0 1,1-1 0,0 1 0,2-1-9,88 29-109,-73-25 77,0 1-1,0 2 1,0 0 0,-1 1 0,0 1 0,-1 0-1,0 2 1,0 0 0,9 9 32,-26-17 13,0 0 1,0 0-1,0 0 1,0 1 0,0-1-1,-1 0 1,1 1-1,-1-1 1,0 1-1,0 0 1,-1-1-1,1 1 1,-1 0-1,1-1 1,-1 1-1,0 0 1,-1 0 0,1-1-1,-1 1 1,1 0-1,-1-1 1,0 1-1,0-1 1,-1 1-1,1-1 1,-1 1-1,0-1 1,0 0-1,0 0 1,0 0-1,0 0 1,-1 0 0,1 0-1,-1-1 1,0 1-1,0-1 1,0 0-1,0 0 1,0 0-1,0 0 1,-1 0-1,1-1 1,-1 0-1,1 1 1,-1-1-1,1-1 1,-4 2-14,-4 2 35,-1 1-1,0-1 1,-1-1 0,1 0-1,0-1 1,-1 0 0,1-1-1,-1-1 1,0 0 0,1 0-1,-5-2-34,13 0-101,0-1 0,1 1 0,-1-1-1,1 0 1,-1 0 0,1 0 0,0-1 0,0 1-1,1-1 1,-1 0 0,1 0 0,0 1-1,0-1 1,0-1 0,0 1 0,1 0-1,-1 0 1,1-1 0,0 1 0,1-1-1,-1 1 1,1-1 0,0 1 0,0-1-1,0 1 1,1-1 0,-1 1 0,1 0-1,0-1 1,1-1 101,-2-12-1662,0-44-6881</inkml:trace>
  <inkml:trace contextRef="#ctx0" brushRef="#br1" timeOffset="-141144.006">7223 3890 10242,'0'0'2370,"0"0"-979,0 0-477,0 0-232,0 0-367,0 0-131,-30 31-57,-97 108-62,118-126-53,0 0-1,1 1 1,0 0 0,2 0-1,-1 1 1,2 0-1,0 1 1,0-1-1,2 1 1,0-1 0,1 1-1,-1 12-11,1-3 28,-3 9-4,2 0 0,1 0 1,2 1-1,2-1 0,1 0 1,1 0-1,8 29-24,-8-50 1,0 0-1,0 0 1,1 0-1,1-1 1,0 0 0,1 0-1,0 0 1,1-1-1,0 0 1,0-1 0,1 1-1,1-2 1,0 1-1,0-2 1,1 1 0,0-1-1,0-1 1,1 0-1,0 0 1,0-2 0,3 1-1,-7-2-6,0 0 0,0-1 0,1 0 0,-1-1 0,1 0 0,0 0 0,0-1 0,0 0 0,0 0 0,-1-1 0,1 0 0,0-1 0,0 0 0,0 0 0,0-1 0,-1 0 0,1-1 0,-1 0 0,1 0 0,-1-1 0,0 0 1,0 0-1,-1-1 0,1 0 0,-1 0 0,0-1 0,-1 0 0,1 0 0,-1-1 0,2-2 6,2-10 3,0 0 1,-2-1-1,0 0 1,-1-1-1,-1 0 0,-1 0 1,-1 0-1,-1 0 1,-1-1-1,0 1 1,-2-1-1,-1 0 1,0 1-1,-2-1 0,0 1 1,-1 0-1,-2 0 1,0 0-1,-1-1-3,0 10-181,1-1-1,-2 1 0,0 0 1,0 1-1,-1 0 1,-1 0-1,1 1 0,-2 0 1,1 1-1,-1 0 1,-1 1-1,0 0 0,0 0 1,0 2-1,-1-1 0,0 2 1,-1-1 181,-51-13-4261</inkml:trace>
  <inkml:trace contextRef="#ctx0" brushRef="#br1" timeOffset="-140890.838">6952 4468 7738,'0'0'2208,"0"0"-976,0 0-23,230 95 71,-142-63-184,1 0-616,-7 5-312,-11-3-120,2 1-48,-17-11-1008,-18-14-2825</inkml:trace>
  <inkml:trace contextRef="#ctx0" brushRef="#br1" timeOffset="-140640.128">7871 3835 12875,'0'0'1744,"0"0"-929,0 0-495,0 0-129,-2 33-2,-36 496 299,37-510-470,15 231 267,-12-241-273,0 1 1,1-1-1,1 0 1,-1-1-1,1 1 1,1-1-1,0 0 1,0 0-1,0 0 0,1 0 1,0-1-1,1 0 1,-1 0-1,1-1 1,1 0-1,-1 0 1,1-1-1,0 0 0,0 0 1,1-1-1,-1 0 1,1 0-1,0-1 1,5 1-13,10 2-51,0-2 0,0 0 0,1-2 0,0 0 0,-1-2 1,1 0-1,0-2 0,-1-1 0,1-1 0,-1-1 0,0-1 1,0-1-1,-1-1 0,0-1 0,-1-1 0,12-8 51,-11 2-2275,-17 4-3002</inkml:trace>
  <inkml:trace contextRef="#ctx0" brushRef="#br1" timeOffset="-139187.178">4627 2955 5393,'0'0'1046,"0"0"-298,0 0-73,0 0-49,0 0-148,0 0-73,-4 2 23,2-2-415,1 1 0,0-1 0,0 1 0,0-1-1,0 1 1,-1-1 0,1 1 0,0 0 0,0 0 0,0 0-1,0-1 1,1 1 0,-1 0 0,0 0 0,0 0-1,0 0 1,1 1 0,-1-1 0,1 0 0,-1 0-1,1 0 1,-1 1 0,1-1 0,0 0 0,-1 0-1,1 1 1,0-1 0,0 0 0,0 0 0,0 1-1,0-1 1,0 0 0,0 1 0,1-1 0,-1 0 0,0 0-1,1 1 1,-1-1 0,1 0 0,-1 0 0,1 0-1,0 0 1,-1 0 0,1 0 0,0 0 0,0 0-1,0 0 1,0 0 0,0 0 0,0 0 0,0 0-1,0-1 1,0 1-13,57 23-4089,-58-24 4673,0 0 310,-6-12 1275,6 9-1944,-1 1 1,0-1 0,0 0 0,0 1-1,0 0 1,0-1 0,-1 1 0,1 0-1,-1-1 1,1 1 0,-1 0 0,0 0 0,0 0-1,0 0 1,0 1 0,0-1 0,0 1-1,-1-1 1,1 1 0,0 0 0,-1-1 0,1 1-1,-1 1 1,1-1 0,-1 0 0,0 0-1,0 1-225,7 22 66,149 70 127,-43-38-138,3-6 0,1-5-1,2-4 1,2-6 0,1-5-1,1-5 1,103 6-55,908 63-259,-434-73-78,-659-19 243,0-1 0,0-2 0,0-2 0,0-1-1,-1-2 1,0-1 0,0-3 0,-1 0 0,-1-3 0,0 0 0,-1-3 0,-1 0 0,-1-3 0,0 0 0,-2-2 0,0-1 0,15-19 94,-40 39 20,-1-1 1,0 0-1,0 0 1,0 0-1,-1 0 1,0-1-1,0 1 0,0-1 1,-1 0-1,0 0 1,0 0-1,0 0 1,-1-1-1,0 1 1,0 0-1,0 0 1,-1-1-1,0 1 1,-1 0-1,1-1 1,-1 1-1,0 0 0,0 0 1,-1-1-1,0 1 1,0 0-1,-1 1 1,1-1-1,-1 0 1,-1 1-1,1-1 1,-3-2-21,-18-11 97,-1 1 1,0 1 0,-2 2 0,0 0-1,0 2 1,-2 1 0,1 1 0,-1 1-1,-1 2 1,-14-2-98,-196-39 225,-2 11 0,-1 11-1,-1 10 1,-1 11 0,1 11-1,-166 27-224,142-13 344,2 12 1,2 12-1,1 11 0,-78 35-344,247-66-94,98-28-399,95-57-2676,-34 23-1392</inkml:trace>
  <inkml:trace contextRef="#ctx0" brushRef="#br1" timeOffset="-138816.576">4792 2921 7042,'0'0'3836,"0"0"-1994,0 0-786,0 0-350,0 0-214,0 0-237,-9 20-178,0 2-67,1 0 0,1 1 0,2-1 1,0 1-1,1 1 0,1-1 0,1 0 0,1 15-10,39 1129 755,-10-836-542,14-3 0,58 205-213,-64-391 7,-5-30 18,-6 0 0,-4 2 0,-5 1-1,-3 35-24,-13-137-78,-8 161 159,-30-67-2834,17-79-2233</inkml:trace>
  <inkml:trace contextRef="#ctx0" brushRef="#br1" timeOffset="-138503.904">4745 6272 12187,'0'0'1537,"0"0"-903,0 0-393,0 0 22,27 9 204,249 61 410,118-23-680,2-17-1,1-18 0,0-17 1,341-50-197,-613 41-14,140-11-286,-1-12-1,-2-12 1,71-30 300,-311 75-205,-1-2 0,0-1 1,0-1-1,0 0 0,-1-1 1,-1-2-1,1 0 0,-2-1 0,0-1 1,0 0-1,-1-1 0,10-12 205,57-109-3047,-61 73-1717</inkml:trace>
  <inkml:trace contextRef="#ctx0" brushRef="#br1" timeOffset="-138082.451">8571 2974 10186,'0'0'2494,"0"0"-986,0 0-681,0 45-197,4 437 385,86 534 174,-53-674-1055,14-3-1,16-1 0,17 8-133,-64-261-1304,-20-82-1982</inkml:trace>
  <inkml:trace contextRef="#ctx0" brushRef="#br1" timeOffset="-137287.866">8604 4725 11018,'0'0'1363,"0"0"-740,0 0-155,0 0 291,0 0-81,22 0-128,1079 43 1604,772 8-1595,-945 26-447,-928-77-144,-1-1 0,1 1 0,-1-1-1,1 1 1,0-1 0,0 0 0,-1 1 0,1-1 0,0 1 0,0-1 0,0 0-1,-1 1 1,1-1 0,0 0 0,0 1 0,0-1 0,0 0 0,0 1-1,0-1 1,0 0 0,1 1 0,-1-1 0,0 1 0,0-1 0,0 0 0,1 1-1,-1-1 1,0 1 0,1-1 0,-1 1 0,0-1 0,1 1 0,-1-1 0,1 1-1,-1-1 1,1 1 0,-1-1 0,1 1 0,-1 0 0,1-1 0,-1 1 0,1 0-1,0-1 1,-1 1 0,1 0 0,-1 0 0,1 0 0,0 0 0,-1 0 0,1-1-1,0 1 1,-1 0 0,1 0 0,0 1 0,-1-1 0,1 0 0,-1 0-1,1 0 1,0 0 0,-1 0 0,1 1 0,0-1 0,-1 0 0,1 1 0,-1-1-1,1 1 33,-31-29-4152</inkml:trace>
  <inkml:trace contextRef="#ctx0" brushRef="#br1" timeOffset="-137006.705">11871 4211 5249,'0'0'7711,"0"0"-5492,0 0-1915,0 0-264,7 25-17,-2-8-5,0 0-1,1-1 1,1 1-1,1-1 1,0-1-1,1 0 1,1 0-1,0 0 1,1-1 0,0-1-1,2 0 1,0 0-18,59 51 104,-29-30-92,-1 2-1,-2 2 1,-2 1 0,-1 2 0,-3 2 0,-1 1 0,-2 1-1,-1 4-11,-25-38 19,0 0 0,-1 0 0,0 0-1,0 1 1,-1-1 0,-1 1 0,0 0 0,0 0-1,-1 0 1,-1 0 0,0 0 0,-1 0-1,0 0 1,-1 0 0,0 0 0,-1-1-1,0 1 1,-1 0 0,0-1 0,-1 0 0,0 0-1,-1-1 1,0 1 0,0-1 0,-1 0-1,-1-1 1,-7 8-19,-18 13 359,-1-1 0,-1-1 1,-2-2-1,0-2 0,-2-1 0,0-3 0,-31 12-359,60-22-238,36-14-792,14-14-851</inkml:trace>
  <inkml:trace contextRef="#ctx0" brushRef="#br1" timeOffset="-136104.306">12971 3867 10506,'0'0'2049,"0"0"-1249,0 0-64,0 0 192,0 0-520,0 0-232,12 166 80,-6-60 120,3 19-95,0-1-89,0-20-40,8-1 0,1-21-96,5-18-56,10-22-208,-10-18-1169,-11-21-4112</inkml:trace>
  <inkml:trace contextRef="#ctx0" brushRef="#br1" timeOffset="-135856.586">12933 4447 12467,'0'0'1672,"0"0"-1240,0 0 224,0 0 176,233-154-375,-133 117-177,6 11-88,-3 7-184,-15 8 56,-17 6-64,-24 5-352,-38 3-505,-9 15-1447,-9 3-2665</inkml:trace>
  <inkml:trace contextRef="#ctx0" brushRef="#br1" timeOffset="-135616.614">13183 4394 10002,'0'0'1408,"0"0"-959,0 0 567,0 0 320,198 103-352,-140-61-408,1 1-280,-9-1-160,-6-2-112,-5 2-24,-13-13-488,-14-15-2088</inkml:trace>
  <inkml:trace contextRef="#ctx0" brushRef="#br1" timeOffset="-135262.889">13963 4388 10658,'0'0'1510,"0"0"-797,0 0-183,0 0 255,0 0-148,-29-5-241,-90-12-132,116 17-253,1-1 1,-1 1-1,0 0 1,1 0 0,-1 0-1,1 0 1,-1 1-1,1-1 1,-1 1 0,1 0-1,-1-1 1,1 1-1,0 0 1,-1 0 0,1 1-1,0-1 1,0 0-1,0 1 1,0-1 0,0 1-1,0 0 1,0 0-1,0 0 1,1 0 0,-1 0-1,1 0 1,-1 0 0,1 0-1,0 1 1,0-1-1,-1 3-11,-3 5 51,0-1-12,0 1-1,0 0 1,1 0-1,0 1 1,1-1-1,0 1 1,1 0-1,0 0 0,1 0 1,0 0-1,0 0 1,2 6-39,2-13-8,1 0-1,-1 0 1,1-1 0,0 1-1,0-1 1,1 0 0,-1 0-1,1-1 1,-1 1 0,1-1-1,0 0 1,0 0 0,0-1-1,0 1 1,0-1 0,0 0-1,1 0 1,-1-1 0,0 0-1,1 0 1,-1 0 0,0 0-1,0-1 1,0 0 0,1 0-1,-1 0 1,0-1 0,0 0-1,3-2 9,36-15-216,-40 16 205,0 0 0,1 0 0,-1 0 0,1 0 0,-1 1 0,1 0 0,0 0 0,0 0-1,0 1 1,0 0 0,0 0 0,0 0 0,1 0 0,-1 1 0,0 0 0,0 0 0,0 0 0,1 1 0,-1 0 0,0 0 0,0 0 0,0 0 0,4 3 11,67 11-2660,-47-15-1155</inkml:trace>
  <inkml:trace contextRef="#ctx0" brushRef="#br1" timeOffset="-134968.497">14234 3750 9522,'0'0'2494,"0"0"-1002,0 0-533,0 0-301,-12 37-236,-2 6-315,2 1-1,1 1 0,3 0 1,2 0-1,1 1 0,3 0 0,2 9-106,69 533 706,-67-572-701,0 1 1,-1-1-1,0 0 1,-1 1-1,-1-1 1,-1 1-1,0-1 0,-1 0 1,-1 0-1,-1 0 1,0 0-1,-1-1 0,0 1 1,-1-2-1,-2 3-5,6-14 3,1 0-1,-1 0 0,0 0 1,-1-1-1,1 1 1,0-1-1,-1 0 0,1 0 1,-1 0-1,0 0 1,0-1-1,1 1 0,-1-1 1,0 0-1,0 0 1,0-1-1,0 1 0,-1-1 1,1 0-1,0 0 0,0 0 1,0 0-1,0-1 1,0 0-1,0 1 0,0-2 1,0 1-1,0 0 1,0-1-1,1 0 0,-1 0 1,1 0-1,-1 0 1,1 0-1,-1-1 0,1 1 1,0-1-1,0 0 0,1 0 1,-1 0-1,1-1 1,-1 1-1,1-1 0,0 1 1,0-1-1,1 0 1,-1 1-1,1-1-2,-9-18-10,2 0 0,1-1 1,0 0-1,2 0 0,1 0 0,1-1 1,0 0-1,2 1 0,1-1 0,1 0 0,1 0 1,4-20 9,-1 30-142,1 2 1,0-1-1,0 1 1,1 0 0,1 0-1,0 0 1,1 1-1,0 1 1,0 0-1,1 0 1,1 0 0,-1 1-1,2 1 1,-1 0-1,1 1 1,0 0 0,1 0-1,-1 2 1,1-1-1,0 2 1,1 0-1,-1 0 1,1 1 0,8 0 141,39-14-4392</inkml:trace>
  <inkml:trace contextRef="#ctx0" brushRef="#br1" timeOffset="-134489.031">14511 3835 7634,'0'0'2731,"0"0"-1209,0 0-562,0 0-141,0 0-266,-3 23-184,-9 666 718,35-703-859,-3-1-186,11-11-21,1 2 0,1 2-1,1 0 1,1 3 0,0 1-1,2 1 1,21-6-21,93-15-15,-179 30-74,-228 3 22,254 5 67,0 0-1,0 0 0,0 0 1,0 0-1,0 0 1,0 0-1,0 0 0,0 1 1,1-1-1,-1 1 0,0 0 1,0-1-1,0 1 0,0 0 1,1 0-1,-1 0 1,0 0-1,1 0 0,-1 1 1,1-1-1,-1 0 0,1 1 1,0-1-1,0 1 0,0-1 1,-1 1-1,1 0 0,1 0 1,-1-1-1,0 1 1,0 0-1,1 0 0,-1 0 1,1 0-1,-1 0 0,1 0 1,0 0-1,0 0 0,0 0 1,0-1-1,0 1 0,0 0 1,1 0-1,-1 0 1,0 0-1,1 0 0,0 0 1,-1 0-1,1 0 0,1 1 1,5 11 47,1-1 0,1 1-1,0-2 1,1 1 0,0-1-1,0-1 1,2 1 0,-1-2-1,1 0 1,1 0 0,12 6-47,-10-4 4,135 66-334,-76-66-3125,-31-11-4524</inkml:trace>
  <inkml:trace contextRef="#ctx0" brushRef="#br1" timeOffset="-134160.007">15361 4192 8834,'0'0'1454,"0"0"-545,0 0 79,0 0 235,-29-4-137,-95-12-389,118 16-653,1 0-1,0 1 1,-1 0-1,1 0 0,0 0 1,-1 0-1,1 1 1,0 0-1,0 0 1,0 0-1,0 1 1,0-1-1,1 1 0,-1 0 1,1 1-1,0-1 1,0 1-1,0 0 1,0 0-1,1 0 1,0 0-1,0 1 0,0-1 1,0 1-1,0 0 1,0 2-44,-1 0 65,1-3-43,0 0-1,0-1 0,0 1 1,1 0-1,-1 0 1,1 0-1,0 1 1,1-1-1,-1 0 0,1 1 1,-1-1-1,1 1 1,1 0-1,-1-1 0,1 1 1,0 0-1,0-1 1,0 1-1,0 0 1,1-1-1,0 1 0,0-1 1,0 1-1,1-1 1,-1 1-1,1-1 0,0 0 1,0 0-1,1 0 1,-1 0-1,1 0 1,0 0-1,0-1 0,0 1-21,11-2-65,0-1 0,0 0 0,0 0 0,0-2 0,0 0 0,0 0 0,0-1 0,0-1-1,-1 0 1,1-1 0,-1-1 0,0 0 0,0 0 0,-1-2 0,1 1 0,-1-2 0,6-4 65,107-45-1346,-122 57 1372,-1-1-1,0 0 1,0 1 0,0-1 0,0 1 0,0 0-1,0-1 1,1 1 0,-1 0 0,0 1 0,0-1-1,0 0 1,1 0 0,-1 1 0,0 0-1,0-1 1,0 1 0,0 0 0,0 0 0,0 0-1,0 0 1,0 0 0,-1 0 0,1 1 0,0-1-1,-1 1 1,1-1 0,-1 1 0,1 0 0,-1-1-1,0 1 1,0 0 0,0 0 0,0 0 0,0 0-1,0 0 1,0 0 0,0 0 0,-1 0-1,1 0 1,-1 0 0,0 1 0,0-1 0,0 0-1,0 0 1,0 0 0,0 1 0,0-1 0,-1 0-1,1 0 1,-1 0 0,1 0 0,-1 0-26,38 280-988,-33-242-3979</inkml:trace>
  <inkml:trace contextRef="#ctx0" brushRef="#br1" timeOffset="-133758.337">13080 5022 10818,'0'0'2185,"0"0"-1001,0 0-560,0 0 24,0 0-112,-147 140-127,121-63-89,11 7-8,12-1-72,3-7-88,12-12-56,26-16-96,15-19-168,35-29-416,-8 0-1193,-10-27-4352</inkml:trace>
  <inkml:trace contextRef="#ctx0" brushRef="#br1" timeOffset="-133122.33">13554 5284 12123,'0'0'1404,"0"0"-697,-29 6-62,-93 23 67,117-28-690,-1 0-1,1 0 1,-1 1-1,1 0 1,0 0-1,0 1 1,0-1-1,0 1 1,1 0-1,-1 1 1,1-1-1,-1 1 1,1-1-1,0 1 1,1 1 0,-1-1-1,1 0 1,-1 1-1,2 0 1,-1 0-1,0 0 1,1 0-1,0 0 1,0 0-1,0 1 1,1-1-1,0 0 1,0 1-1,0-1 1,1 1-1,0 0 1,0-1-1,0 1 1,0-1-1,1 1 1,0-1-1,0 1 1,1-1-1,0 1 1,0-1-1,0 0 1,0 0-1,1 0 1,0 0-1,0 0 1,0-1-1,1 1 1,-1-1-1,1 0 1,0 0-1,0 0 1,0-1-1,1 0 1,0 1-22,3 1 1,0 0 0,0 0 0,1-1 0,0 1 0,0-2 0,0 0 0,1 0 0,-1 0 0,1-1 0,-1-1 0,1 0 0,0 0 0,-1 0 0,1-2 0,0 1 0,0-1 0,-1 0 0,1-1 0,-1 0 0,1-1 0,-1 0 0,0-1 0,0 1 0,0-2 1,0 1-1,-1-1 0,0 0 0,0-1 0,0 0 0,-1-1 0,0 1 0,0-1 0,0 0 0,-1-1 0,0 0 0,-1 0 0,0 0 0,0-1 0,0 1 0,-1-1 0,-1 0 0,0 0 0,1-3-1,-4 5 23,0 0 0,0 0 0,-1 0 0,0-1 0,0 1 0,-1 1 0,0-1 0,0 0 0,-1 0 0,0 1 0,0-1-1,0 1 1,-1 0 0,0 0 0,0 0 0,0 0 0,-1 1 0,0 0 0,0 0 0,0 0 0,-1 1 0,1-1 0,-1 1 0,0 0 0,0 1 0,-1 0 0,1 0 0,-1 0 0,0 1 0,0 0 0,1 0 0,-7 0-23,-71-23-279,101 14-1051,16 3 1267,1 1 0,-1 2 0,1 1 0,0 1 0,0 3 0,0 0 0,4 3 63,-31-3 41,-1 2 1,1-1-1,-1 1 0,1 0 1,-1 0-1,0 1 0,0 0 1,0 0-1,0 0 0,-1 1 1,1 0-1,-1 0 0,0 0 1,0 1-1,0-1 0,-1 1 1,0 0-1,0 1 0,0-1 1,0 1-1,-1 0 0,0 0 1,0 0-1,-1 0 0,0 0 1,0 1-1,0-1 0,0 3-41,14 198 1037,-17-168-913,1-14-42,1-21-66,14-52-161,2 9-53,2 1 0,1 1-1,1 1 1,2 0 0,2 2 0,1 1-1,2 0 1,1 3 0,2 0 198,-29 27 11,1 0 1,0 0-1,0 0 0,0 1 1,0 0-1,1-1 1,-1 1-1,0 0 1,1 1-1,0-1 0,-1 1 1,1-1-1,0 1 1,0 0-1,0 0 1,-1 1-1,1-1 0,0 1 1,0 0-1,0 0 1,0 0-1,0 1 1,0-1-1,0 1 0,0 0 1,0 0-1,-1 0 1,1 1-1,0-1 1,-1 1-1,1 0 0,-1 0 1,1 0-1,-1 0 1,0 1-1,0 0 1,0-1-1,-1 1 0,1 0 1,0 0-1,-1 0 1,0 1-1,0-1 1,0 0-1,0 1 0,0 0 1,-1-1-1,0 1 1,0 0-1,0 0 1,1 3-12,7 36 139,-1 0 0,-2 0 1,-2 0-1,-2 1 0,-2-1 1,-3 25-140,1 23-2568,2-81-4146</inkml:trace>
  <inkml:trace contextRef="#ctx0" brushRef="#br1" timeOffset="-132597.32">14449 5173 10082,'0'0'1961,"0"0"-847,0 0-3,0 0 7,0 0-481,0 0-338,20-4-180,-8 2-73,-10 1-33,1-1 1,-1 1 0,1 0 0,0 0-1,0 0 1,0 1 0,-1-1-1,1 1 1,0 0 0,0-1 0,0 1-1,0 0 1,0 1 0,0-1-1,-1 0 1,1 1 0,0 0 0,0 0-1,0 0 1,-1 0 0,1 0-1,-1 0 1,1 0 0,-1 1 0,1 0-1,-1-1 1,0 1 0,1 0-1,-1 0 1,0 0 0,0 0 0,-1 1-1,1-1 1,0 0 0,-1 1-1,1-1 1,-1 1 0,0 0 0,0-1-1,0 1 1,0 1-14,9 348 969,-11-303-855,-5 28-19,12-81-259,101-192-236,-87 152 379,1 1 1,2 1-1,3 1 1,0 1-1,3 2 1,4-2 20,-32 37 0,0 1 0,0 0 1,0 0-1,0 0 0,1 0 0,-1 0 1,1 0-1,-1 0 0,1 1 0,0-1 1,-1 0-1,1 1 0,0-1 0,0 1 1,0 0-1,0 0 0,1 0 1,-1 0-1,0 0 0,0 0 0,1 1 1,-1-1-1,0 1 0,1-1 0,-1 1 1,1 0-1,-1 0 0,0 0 1,1 0-1,-1 0 0,0 1 0,1-1 1,-1 1-1,0-1 0,1 1 0,-1 0 1,0 0-1,0 0 0,0 0 0,0 1 1,0-1-1,0 0 0,0 1 1,0 0-1,0 0 0,3 38 115,-2 0 0,-2 0 0,-2 0 0,-1 1 0,-3-1 1,-4 18-116,-8 111-18,32-137-3260,5-31-3219</inkml:trace>
  <inkml:trace contextRef="#ctx0" brushRef="#br1" timeOffset="-132238.819">15085 5316 11666,'0'0'2136,"0"0"-1218,0 0-397,0 0-25,0 0-91,28 21-137,94 64-157,-22-58-47,-81-28-73,-14 1-32,1-1 0,-1 0 1,0 0-1,1 0 1,-1 0-1,0-1 1,0 0-1,0 0 0,0-1 1,0 1-1,-1-1 1,1 0-1,-1 0 0,1 0 1,-1-1-1,0 0 1,-1 1-1,1-2 1,-1 1-1,1 0 0,-1-1 1,0 1-1,-1-1 1,1 0-1,-1 0 1,0 0-1,0 0 0,-1 0 1,0 0-1,1-1 1,-2 1-1,1 0 1,-1-1-1,1 1 0,-1 0 1,-1-1-1,1 1 1,-1-1-1,0 1 1,-1-3 40,-1 4 8,0 0 0,0 0 0,0 0 0,-1 1 0,1-1 0,-1 1 0,0 0 0,0 0 0,0 0 0,0 0 0,0 1 0,-1 0 0,1 0 0,-1 0 0,0 0 0,0 1 0,1 0 0,-1 0 0,0 0 0,0 0 0,0 1 0,0 0 0,0 0 0,0 0 0,0 1 1,0 0-1,0 0 0,1 0 0,-1 0 0,0 1 0,1-1 0,-1 1 0,1 1 0,-1-1 0,1 1 0,0-1 0,-1 2-8,-5 3 94,1 0 1,-1 0-1,1 1 1,1 1-1,0-1 1,0 2-1,1-1 1,0 1-1,0 0 1,1 0-1,0 1 1,1-1-1,1 1 1,-1 1 0,2-1-1,0 0 1,0 1-1,1 0 1,0 0-1,1 0 1,0 0-1,1 9-94,3-15-53,-1 1 1,1-1-1,0 0 0,0 0 1,1 0-1,0 0 0,0 0 0,0-1 1,0 0-1,1 0 0,0 0 1,0 0-1,1-1 0,-1 0 1,1 0-1,0 0 0,0-1 0,0 0 1,1 0-1,-1-1 0,1 1 1,-1-1-1,1-1 0,0 1 1,0-1-1,-1 0 0,1-1 1,0 0-1,0 0 0,0 0 0,0-1 1,0 0-1,0 0 0,-1-1 1,4-1 52,3 3-444,66 1-3907</inkml:trace>
  <inkml:trace contextRef="#ctx0" brushRef="#br1" timeOffset="-131993.978">15638 5302 11739,'0'0'2160,"0"0"-1048,0 0-64,0 0-287,-147 172-457,147-121-104,35-4-40,24-1 24,15-12-88,8-10-96,-2-14-32,-7-10-360,-2-13-272,-24-21-1585,-18-3-5385</inkml:trace>
  <inkml:trace contextRef="#ctx0" brushRef="#br1" timeOffset="-131837.415">16068 4857 11883,'0'0'2808,"0"0"-1832,0 0-384,0 0-143,0 0-297,-9 157-80,9-83 32,6 5-104,11 3-40,-2-2-56,3-6-224,-6-3-521,-1-20-943,-8-19-2729</inkml:trace>
  <inkml:trace contextRef="#ctx0" brushRef="#br1" timeOffset="-131652.898">16015 4953 12259,'0'0'2352,"0"0"-1424,0 0 361,0 0-337,197 39-544,-135-15-256,0 0-152,11-11-192,-14-7-1176,-18-6-8827</inkml:trace>
  <inkml:trace contextRef="#ctx0" brushRef="#br1" timeOffset="-130083.747">15656 4775 1816,'0'0'5031,"0"0"-2569,0 0-698,0 0-297,0 0-249,6-17-202,-3 5-846,-2 8-125,0-1 1,0 1-1,0 0 0,1 0 0,-1 0 0,1 0 1,0 0-1,0 0 0,1 0 0,-1 0 0,1 1 1,0-1-1,-1 1 0,2 0 0,-1 0 0,0 0 1,1 0-1,-1 0 0,1 1 0,0 0 0,0 0 1,0 0-1,0 0 0,0 0 0,0 1 0,4-1-45,227-41 719,2 11 0,1 10 0,128 8-719,-344 14-299,39 2-95,-28 11-3702,-30-9-3686</inkml:trace>
  <inkml:trace contextRef="#ctx0" brushRef="#br1" timeOffset="-129832.889">16759 4309 10306,'0'0'1392,"0"0"-1135,0 0 143,0 0 528,0 0-40,0 0-184,83 154-152,-80-112-72,-3-5-208,0-13-104,0-8-168,6-16-184,3-3-1208,5-21-3145</inkml:trace>
  <inkml:trace contextRef="#ctx0" brushRef="#br1" timeOffset="-129411.28">17213 2269 9434,'0'0'1918,"0"0"-1086,0 0-592,0 0-80,0 0 192,-7 33 128,6-24-439,-5 17 87,1 2 0,2-1 0,0 0 0,2 1 0,1-1 0,2 0 1,0 1-1,6 24-128,42 208 641,-12 1 1,-11 2-1,-8 157-641,-20 12 147,16 518 40,4-19-130,-55-255 259,36-671-354,0 2-80,-1-1 0,1 0 0,0 1 0,0-1 0,1 1 1,0-1-1,0 0 0,1 1 0,-1-1 0,1 0 1,1 0-1,-1 0 0,1 0 0,0-1 0,3 5 118,12 0-4329</inkml:trace>
  <inkml:trace contextRef="#ctx0" brushRef="#br1" timeOffset="-129069.107">17136 6860 11586,'0'0'1826,"0"0"-1123,0 0-418,25 3 442,694 18 1324,-311-29-1639,94-27-412,2032-144-492,-2443 177 441,553-17-175,13-29 226,-317 21-1147,-380 27-1536,-9 0-4227</inkml:trace>
  <inkml:trace contextRef="#ctx0" brushRef="#br1" timeOffset="-128483.984">17416 1999 9178,'0'0'1355,"0"0"-727,32-8 6,477-95 2341,-52 65-623,410 19-2352,58 0 428,923-143-614,-862 75-2336,-847 57-1643,-89 14-695</inkml:trace>
  <inkml:trace contextRef="#ctx0" brushRef="#br1" timeOffset="-128201.557">23361 1493 8306,'0'0'1589,"-5"36"-567,-68 326 1162,8-90-1055,11 4-1,13 1 0,6 77-1128,25 640 1971,78 73-756,0 121-936,-68-1174-355,2-5 16,0 1 0,-1 0 0,0 0 0,0 0 0,-1 0 0,-1 0-1,0 0 1,0-1 0,-1 1 0,0 0 0,0-1 0,-1 1 0,-1-1-1,0 0 1,0 0 0,0 0 0,-1 0 0,-1-1 0,1 0 0,-2 0-1,1 0 1,-1-1 0,0 0 0,0 0 0,-7 4 60,-7-9-2457</inkml:trace>
  <inkml:trace contextRef="#ctx0" brushRef="#br1" timeOffset="-127387.686">18393 929 8002,'0'0'2351,"0"0"-307,0 0-393,0 0-246,0 0-368,0 0-486,-4-9-376,-13-6-15,30 89 157,-3-18-176,-1-4-557,40 276 1557,-39-218-3210,-6-2-3369,-4-102-1509</inkml:trace>
  <inkml:trace contextRef="#ctx0" brushRef="#br1" timeOffset="-127139.224">18440 1292 10626,'0'0'1825,"0"0"-1297,0 0-264,0 0 552,150-146 40,-94 114-432,0 3-288,-6 8-64,-6 5-72,-14 14 0,-16 2-512,-14 0-760,-14 31-592,-25 1-297,-8-3-3120</inkml:trace>
  <inkml:trace contextRef="#ctx0" brushRef="#br1" timeOffset="-126951.91">18408 1202 6489,'0'0'1329,"0"0"-1001,0 0-136,0 0 656,0 0 392,0 0 225,156 90-17,-97-50-264,5 2-344,7 3-336,-6-3-264,-3-2-168,-12-5-64,-6-9-8,-6-5-632,-14-10-1696,-10-11-6186</inkml:trace>
  <inkml:trace contextRef="#ctx0" brushRef="#br1" timeOffset="-125489.981">19252 1202 8186,'0'0'1081,"0"0"-430,0 0 163,0 0 403,0 0-239,0 0-493,-21 23-239,-65 76-102,83-96-137,1-1 1,0 1 0,0 0 0,1 0-1,-1 0 1,1 0 0,-1 0-1,1 0 1,0 0 0,0 1 0,1-1-1,-1 0 1,0 1 0,1-1 0,0 0-1,0 1 1,0-1 0,0 0-1,1 1 1,-1-1 0,1 0 0,0 1-1,0-1 1,0 0 0,0 0 0,1 0-1,-1 0 1,1 0 0,0 0 0,0 0-1,0 0 1,0-1 0,0 1-1,0-1 1,1 0 0,-1 1 0,1-1-1,0 0 1,0 0 0,0-1 0,0 1-1,0-1 1,0 1 0,0-1-1,0 0 1,0 0 0,1-1 0,-1 1-1,0 0 1,1-1 0,-1 0 0,0 0-1,1 0 1,-1 0 0,0-1 0,1 1-1,-1-1 1,0 0 0,3-1-8,9-2-121,-1 0 0,0-1 0,0-1 0,-1 0 0,0-1 0,0-1 0,0 0 1,-1 0-1,0-1 0,-1-1 0,0 0 0,0-1 0,-1 0 0,-1 0 0,0-1 0,0 0 0,-1-1 1,1-2 120,-1 4-363,5-8-479,-13 19 932,1 1 1,-1-1-1,1 1 1,-1-1-1,1 0 1,-1 1-1,1-1 0,-1 0 1,1 1-1,-1-1 1,1 0-1,-1 0 1,1 0-1,0 0 1,-1 1-1,1-1 1,-1 0-1,1 0 1,-1 0-1,1 0 1,0 0-1,-1 0 1,1 0-1,-1 0 1,1-1-1,0 1 0,-1 0 1,1 0-1,-1 0 1,1-1-91,-10 165 1004,9-160-1062,1-1 0,0 1 1,0-1-1,0 1 0,0-1 0,1 0 0,-1 1 0,1-1 1,0 0-1,0 0 0,0 0 0,0 0 0,1-1 0,-1 1 1,1-1-1,0 1 0,0-1 0,0 0 0,0 0 0,0 0 1,0 0-1,0-1 0,0 1 0,1-1 0,-1 0 0,1 0 0,-1 0 1,1 0-1,-1-1 0,1 1 0,0-1 0,-1 0 0,1 0 1,3-1 57,1 1-362,-1 0 1,1-1 0,0 0 0,-1 0 0,1-1-1,-1 0 1,0 0 0,1-1 0,-1 0 0,0 0-1,-1-1 1,1 1 0,-1-2 0,1 1 0,-1-1-1,2-2 362,54-110-4576,-46-84 5782,-17 165-776,2 15-43,-1 1 1,-1 0 0,0 0-1,-2 0 1,-1 0-1,0 0 1,-1 0-1,-1 1 1,-1 0 0,-1 0-1,-1 1 1,0 0-1,-5-5-387,14 22 81,0 0-1,-1-1 0,1 1 1,-1 0-1,1 0 1,-1 0-1,0 0 1,1 0-1,-1 0 0,0 0 1,0 0-1,0 0 1,1 0-1,-1 0 0,0 1 1,0-1-1,0 0 1,0 1-1,-1-1 0,1 0 1,0 1-1,0-1 1,0 1-1,0 0 0,-1-1 1,1 1-1,0 0 1,0 0-1,-1 0 0,1 0 1,0 0-1,0 0 1,0 0-1,-1 0 1,1 1-1,0-1 0,0 0 1,0 1-1,-1-1 1,1 1-1,0-1 0,0 1 1,0 0-1,0-1 1,0 1-1,0 0 0,0 0 1,0-1-1,0 1 1,1 0-1,-1 0 0,0 0 1,0 0-1,1 0 1,-1 1-1,1-1 0,-1 0 1,0 1-81,-1 37 243,1 1-1,2 0 1,1-1-1,3 1 1,1-1 0,2 0-1,1 0 1,2-1 0,8 15-243,-2 6 208,10 33 48,-8-36-163,-3 1 0,-2 1 0,-3 0 0,-2 1 0,-3 0 0,-2 23-93,-4-75 20,1 0 1,-2 1-1,1-1 0,-1 1 1,0-1-1,0 0 0,-1 0 1,0 0-1,0 0 1,-1 0-1,0 0 0,0 0 1,-1-1-1,0 1 0,0-1 1,0 0-1,-1 0 0,0-1 1,0 1-1,0-1 1,-1 0-1,1-1 0,-1 1 1,0-1-1,-1 0 0,1-1 1,-1 1-1,0-1 0,0-1 1,0 1-1,0-1 1,0 0-1,0-1 0,0 0 1,-1 0-1,1 0 0,-1-1 1,1 0-1,0-1 0,-1 0 1,-6-1-21,9-1-40,-1-1 0,1 0 0,0 0 0,0-1 0,1 1 0,-1-1-1,1 0 1,0 0 0,0 0 0,1-1 0,-1 0 0,1 1 0,0-1 0,1 0 0,0 0 0,0-1 0,0 1 0,0 0 0,1-1 0,0 1 0,1-1 0,-1 1 0,1-1 0,0 1 0,1-1 0,0 1 0,0-1 0,0 1 0,1 0-1,0-1 1,0 1 0,0 0 0,1 0 0,0 0 0,0 1 0,1-1 0,-1 1 0,4-4 40,30-26-3569,2 5-5247</inkml:trace>
  <inkml:trace contextRef="#ctx0" brushRef="#br1" timeOffset="-124977.545">20085 733 10386,'0'0'1878,"0"0"-743,0 0-432,0 0-207,0 0-235,1 34 74,-1-10-259,30 218 497,103 128-157,-132-367-412,-1-2 0,0 0-1,-1 0 0,1 0 0,0 0 0,0 1 1,0-1-1,0 0 0,0 0 0,0 0 1,1 0-1,-1 0 0,0 1 0,0-1 0,1 0 1,-1 0-1,1 0 0,-1 0 0,1 0 1,-1 0-1,1 0 0,0 0 0,0 0 1,-1 0-1,1 0 0,0-1 0,0 1 0,0 0 1,0 0-1,0-1 0,0 1 0,0-1 1,0 1-1,0-1 0,0 1 0,0-1 0,0 0 1,1 1-1,-1-1 0,0 0 0,0 0 1,0 0-1,0 0 0,0 0 0,1 0 0,-1 0 1,0 0-1,0-1 0,0 1 0,0 0 1,0-1-1,1 1 0,-1-1 0,0 1 0,0-1 1,0 1-1,0-1 0,0 0 0,0 1 1,-1-1-1,1 0-3,105-220-331,-95 201 204,1 0 0,0 1 1,2 0-1,0 1 0,1 1 0,1 0 0,0 1 0,2 1 1,5-4 126,-23 19-4,-1 1 1,1-1 0,-1 0 0,1 1-1,-1-1 1,1 1 0,-1-1 0,1 1-1,-1-1 1,1 1 0,-1-1 0,1 1-1,0-1 1,-1 1 0,1-1 0,0 1-1,0 0 1,-1-1 0,1 1 0,0-1-1,0 1 1,0 0 0,0-1 0,0 1-1,0 0 1,0-1 0,0 1 0,0 0-1,0-1 1,0 1 0,0 0 0,1-1-1,-1 1 1,0-1 0,0 1 0,1 0-1,-1-1 1,0 1 0,1-1 0,-1 1-1,0-1 1,1 1 0,-1-1 0,1 1-1,-1-1 1,1 1 0,-1-1 0,1 0-1,-1 1 1,1-1 0,0 0 0,-1 1-1,1-1 4,-250 135 59,246-133-35,0 0 0,1 0 0,-1 0 0,0 1 0,1-1 0,-1 1 0,1 0 0,0 0 0,0 0 0,0 0 0,0 0 0,1 0 0,-1 0 0,1 1 0,0-1 0,0 0 0,0 1 0,0-1 0,1 1 0,-1-1 0,1 1 0,0-1 0,0 1 0,0 0 0,0-1 0,1 1 0,0-1 0,-1 1 0,1-1 0,1 0 0,-1 1 0,0-1 0,1 0 0,-1 0 0,1 0 0,0 0 0,0 0 0,1 0 0,-1 0 0,0-1 0,1 1 0,-1-1 0,1 0 0,0 1 0,0-1 0,0-1 0,0 1 0,0 0 0,1-1 0,-1 1 0,0-1 0,3 0-24,26 14-104,0-1 0,1-1 0,1-2 0,0-2 0,1-1-1,-1-2 1,1-1 0,1-1 0,8-2 104,5-1-2619</inkml:trace>
  <inkml:trace contextRef="#ctx0" brushRef="#br1" timeOffset="-124570.465">21030 1122 7634,'0'0'2963,"0"0"-1211,0 0-671,0 0-92,0 0-161,0 0-257,-15-7-266,-51-18-157,64 25-142,-1 0-1,1 1 1,0 0-1,0-1 1,0 1-1,0 0 1,0 0-1,0 0 1,0 0-1,0 0 1,0 1-1,1-1 1,-1 0-1,0 1 0,1 0 1,-1-1-1,1 1 1,0 0-1,-1 0 1,1-1-1,0 1 1,0 0-1,0 0 1,0 0-1,1 1 1,-1-1-1,0 0 1,1 0-1,0 0 0,-1 2-5,-1 3 19,-16 158 177,19-161-192,0 0-1,0-1 1,0 1-1,0 0 0,1-1 1,0 1-1,0-1 1,0 0-1,0 0 1,0 1-1,0-1 1,1-1-1,0 1 1,0 0-1,-1-1 0,1 1 1,1-1-1,-1 0 1,0 0-1,0 0 1,1 0-1,-1-1 1,1 1-1,0-1 1,-1 0-1,1 0 0,0 0 1,0-1-1,0 1 1,-1-1-1,4 0-3,118-21-89,-67-19 401,-31 75 16,43 52-343,-23-32-3399,-26-25-4560</inkml:trace>
  <inkml:trace contextRef="#ctx0" brushRef="#br1" timeOffset="-124195.544">18737 2359 8226,'0'0'2388,"0"0"-757,0 0-456,0 0-135,0 0-230,-27-10-350,-91-27-216,113 36-230,0 0-1,0 0 1,0 1-1,0 0 1,0 0-1,1 0 1,-1 0-1,0 1 1,0 0-1,0 0 1,0 0-1,1 1 1,-1 0-1,1-1 1,-1 2-1,1-1 1,0 0-1,0 1 0,0 0 1,0 0-1,0 0 1,-3 4-14,-4 1 54,3-2-14,0 0 0,1 1 0,-1-1 0,1 2 0,0-1 0,1 1 0,0 0 0,0 0 0,0 0 0,1 1 0,1 0 0,-1 0 0,2 0-1,-1 1 1,1-1 0,0 1 0,1 0 0,0 0 0,1 0 0,0 0 0,1 0 0,0 0 0,0 0 0,1 0 0,0 0 0,1 0 0,0 0 0,1-1 0,0 1 0,0-1 0,1 1 0,0-1 0,1 0 0,0-1 0,0 1 0,1-1 0,0 0 0,1 0 0,-1-1 0,1 0 0,4 3-40,8 1-33,1 0 0,0-2 0,0-1 0,1 0 0,0-1 0,1-1 0,-1-1 0,1-2 0,0 0 0,0-1 0,0-1 0,14-1 33,158-25-4479,-111-1-3017</inkml:trace>
  <inkml:trace contextRef="#ctx0" brushRef="#br1" timeOffset="-123958.432">19046 2071 12227,'0'0'2208,"0"0"-1224,0 0-368,0 0-231,0 0-49,0 0 16,12 190-152,3-113-128,3 0-64,-1 0 56,-2-8-64,3-8-48,-4-14-344,1-10-769,-3-15-1855,-6-17-5642</inkml:trace>
  <inkml:trace contextRef="#ctx0" brushRef="#br1" timeOffset="-123602.486">19388 2325 8874,'0'0'2530,"0"0"-861,0 0-500,0 0-286,0 0-318,0 0-294,0 25-81,27 203 528,34-99-362,-60-127-357,1 1-1,0-1 1,1 1 0,-1-1-1,0 0 1,1 0-1,-1 0 1,1 0 0,0 0-1,-1 0 1,1-1-1,0 0 1,0 1 0,0-1-1,0 0 1,0 0-1,1-1 1,-1 1 0,0 0-1,0-1 1,1 0-1,-1 0 1,0 0 0,0 0-1,0-1 1,1 1-1,-1-1 1,0 0 0,0 0-1,0 0 1,0 0-1,0 0 1,0-1-1,0 1 1,0-1 0,-1 0-1,1 0 1,-1 0-1,1 0 1,-1-1 0,1 0 1,143-176-2356,-93 103 1426,-52 90 3557,4 45-2182,-3-52-441,0 0-1,0 1 1,0-1-1,1 0 1,0 0 0,1 0-1,-1 0 1,1-1-1,1 1 1,-1-1-1,1 0 1,0-1-1,0 1 1,1-1 0,0 0-1,0 0 1,0-1-1,6 4-3,82 26-3612,-48-29-2200</inkml:trace>
  <inkml:trace contextRef="#ctx0" brushRef="#br1" timeOffset="-123308.714">20259 2362 5209,'0'0'5732,"0"0"-3664,0 0-1313,-31 4 73,-97 18-142,125-22-675,-1 1 0,1 0 0,-1 0 0,1 0 0,0 1 0,0-1 0,0 1 0,0 0 0,0-1 0,0 2-1,0-1 1,0 0 0,1 0 0,-1 1 0,1-1 0,0 1 0,0 0 0,0 0 0,0 0 0,0 0 0,0 0 0,1 0 0,0 0 0,-1 1 0,1-1 0,0 1 0,1-1 0,-1 0 0,1 1 0,-1-1 0,1 1 0,0-1 0,0 1 0,1-1 0,-1 1-1,1-1 1,0 1 0,0-1 0,0 1 0,0-1 0,0 0 0,1 0 0,-1 0 0,1 0 0,0 0 0,0 0 0,0 0 0,1 0 0,-1-1 0,0 1 0,1-1 0,0 0 0,0 0 0,-1 0 0,3 1-11,229 184 282,-232-186-239,0 0-1,0 1 0,0-1 1,0 1-1,0-1 0,-1 1 0,1 0 1,0-1-1,-1 1 0,0 0 0,1 0 1,-1 0-1,0 0 0,0 1 0,0-1 1,0 0-1,0 0 0,-1 0 1,1 1-1,-1-1 0,1 0 0,-1 1 1,0-1-1,0 1 0,0-1 0,0 0 1,-1 1-1,1-1 0,0 0 1,-1 1-1,0-1 0,1 0 0,-1 0 1,0 1-1,0-1 0,-1 1-42,-107 11 634,105-15-761,0 0 1,0-1-1,0 1 1,0-1-1,1 0 1,-1 0-1,1 0 1,-1 0-1,1-1 1,0 1-1,0-1 1,0 0-1,0 0 1,0 0-1,1 0 1,-1-1-1,1 1 1,0-1-1,0 1 1,0-1-1,1 0 1,-1 0-1,1 0 1,0 0-1,0 0 1,0 0-1,0 0 1,1 0-1,0 0 1,0 0-1,0-4 127,0 5-215,-8-49-6237</inkml:trace>
  <inkml:trace contextRef="#ctx0" brushRef="#br1" timeOffset="-123106.177">20539 1957 10882,'0'0'2081,"0"0"-1537,0 0-24,-24 148 600,18-74-288,6 11-399,0 5-81,9-5-72,21-8-136,2-8-96,3-16-48,1-6-168,-10-15-745,-14-13-3111</inkml:trace>
  <inkml:trace contextRef="#ctx0" brushRef="#br1" timeOffset="-122931.154">20486 2349 11779,'0'0'1792,"0"0"-1224,0 0-416,0 0 72,0 0-152,206-29-72,-124 29-936,-11 0-1601,-15 0-2944</inkml:trace>
  <inkml:trace contextRef="#ctx0" brushRef="#br1" timeOffset="-122443.716">20927 2365 7009,'0'0'3712,"0"0"-1337,0 0-596,-26 16-463,-79 54-626,103-70-679,-1 1-1,1 0 1,0 0 0,0 0-1,0 0 1,0 0 0,1 0-1,-1 1 1,0-1 0,0 1-1,1-1 1,-1 1 0,1 0-1,-1-1 1,1 1 0,0 0-1,0 0 1,0 0 0,0 0-1,0 0 1,0 0 0,0 0-1,1 0 1,-1 1 0,1-1-1,0 0 1,-1 0 0,1 1-1,0-1 1,0 0 0,0 0-1,1 0 1,-1 1 0,1-1-1,-1 0 1,1 0 0,-1 0-1,1 0 1,0 0 0,0 0-1,0 0 1,1 0 0,-1 0-1,0 0 1,1 0 0,-1-1-1,1 1 1,-1-1 0,1 1-1,0-1 1,0 1 0,-1-1-1,1 0 1,0 0 0,0 0-1,0 0 1,0 0 0,1-1-1,-1 1 1,0-1 0,0 1-1,0-1 1,1 0 0,-1 1-1,0-1 1,1-1-11,8 3-1,0-1-1,0 0 0,0-1 1,0-1-1,0 0 1,0 0-1,0-1 0,0 0 1,0-1-1,-1 0 1,1-1-1,-1 0 0,0 0 1,0-1-1,-1-1 1,1 0-1,-1 0 0,0-1 1,-1 0-1,0 0 1,0-1-1,0 0 0,-1 0 1,0-1-1,-1 0 1,0 0-1,0-1 1,-1 0-1,0 0 0,-1 0 1,2-7 1,-2-100-46,-4 115 46,0-1 1,-1 1 0,1 0-1,-1-1 1,1 1 0,-1 0 0,0 0-1,0-1 1,0 1 0,0 0-1,0 0 1,0 0 0,0 0-1,-1 0 1,1 1 0,-1-1 0,0 0-1,1 1 1,-1-1 0,0 1-1,0-1 1,0 1 0,0 0-1,0 0 1,0 0 0,0 0-1,-1 0 1,1 0 0,0 1 0,0-1-1,-1 1 1,1 0 0,0-1-1,-1 1 1,1 0 0,0 0-1,-1 1 1,1-1 0,0 0 0,-1 1-1,1 0 1,0-1 0,0 1-1,-1 0 1,1 0 0,0 0-1,-2 1 0,-1 4 2,0 0 0,0 0-1,0 1 1,1-1 0,0 1-1,0 0 1,0 0 0,1 1-1,0-1 1,1 0 0,0 1-1,0 0 1,0 0 0,1 0-1,0-1 1,1 1-1,-1 0 1,2 0 0,-1 0-1,1 0 1,1 3-2,5 12 8,0-1-1,2 0 0,1-1 1,0 0-1,1-1 1,2 0-1,0-1 0,1 0 1,1-1-1,0-1 1,1 0-1,1-1 1,1-1-1,0 0 0,1-2 1,1 0-1,17 8-7,-30-16 1,65 34 8,-70-66 6,-3-2 24,1 0 0,2 1 0,0-1-1,2 1 1,2-1 0,0 1 0,2 1 0,1-1 0,1 1 0,1 1 0,2 0 0,0 1 0,2 0-1,1 1 1,0 1 0,2 0 0,1 1 0,0 1 0,2 1 0,0 1 0,2 1 0,0 0 0,15-7-39,-24 19-16,0 0 0,1 1 0,0 1 0,0 0 0,0 1 0,0 1 0,0 0 0,1 1 0,-1 1 0,11 1 16,88 19-5160,-71-7-6139</inkml:trace>
  <inkml:trace contextRef="#ctx0" brushRef="#br1" timeOffset="-121491.865">22920 4177 9722,'0'0'1808,"0"0"-527,0 0-308,0 0-50,0 0-151,22-4-278,515-54 253,1 23 1,302 28-748,-646-11 48,-193 18-86,-1 1 1,1-1 0,-1 0-1,1 0 1,-1 0-1,1 0 1,-1 0 0,1 0-1,-1 0 1,0 0 0,1 0-1,-1 0 1,1 0-1,-1 0 1,1 0 0,-1 0-1,1 0 1,-1 0 0,1 0-1,-1-1 1,1 1-1,-1 0 1,1 0 0,-1-1-1,0 1 1,1 0-1,-1-1 1,0 1 0,1 0-1,-1-1 1,0 1 0,1 0-1,-1-1 1,0 1-1,0-1 1,1 1 0,-1-1-1,0 1 1,0-1 0,0 1-1,0-1 1,1 1-1,-1 0 1,0-1 0,0 1-1,0-1 1,0 1 0,0-1-1,0 1 1,0-1-1,-1 1 1,1-1 0,0 1-1,0-1 1,0 1-1,0-1 1,-1 1 0,1-1-1,0 1 1,0 0 0,-1-1-1,1 1 1,0-1-1,-1 1 1,1 0 0,0-1-1,-1 1 1,1 0 0,-1-1 37,-19-11-5359</inkml:trace>
  <inkml:trace contextRef="#ctx0" brushRef="#br1" timeOffset="-120634.536">24857 3636 8266,'0'0'2198,"0"0"-539,0 0-262,0 0-326,0 0-305,0 0-330,-15-6-234,-44-17-168,44 18-57,15 5 16,0 0 41,0 0-18,0 0 32,0 0-30,0 0 5,0 0 62,0 0 47,0 0 70,0 0 30,0 0 25,0 0-61,0 17 236,0-8-433,0 1 0,1 0 1,0-1-1,1 1 0,0-1 0,0 1 0,1-1 0,0 0 0,1 0 0,0 0 0,0 0 0,1-1 0,0 1 0,0-1 0,6 5 1,207 259 16,-217-269-15,-1 1 1,0-1-1,0 1 1,0 0-1,0-1 1,-1 1-1,1 0 1,-1-1-1,0 1 1,0-1-1,0 1 1,-1-1 0,1 0-1,-1 1 1,0-1-1,0 0 1,0 0-1,0 0 1,0 0-1,-1 0 1,1-1-1,-1 1 1,0-1-1,0 0 1,0 0-1,0 0 1,0 0-1,0 0 1,-1-1-1,1 1 1,0-1-1,-1 0 1,1 0-1,-1 0 1,-2 0-2,-18 13 13,-423 280 89,437-276-892,46-31-2096,2-14-2656</inkml:trace>
  <inkml:trace contextRef="#ctx0" brushRef="#br1" timeOffset="-119961.769">25324 3234 8162,'0'0'1744,"0"0"-372,0 0-30,0 0 20,0 22-269,10 303 886,-5-252-1817,3-1 0,4 0 0,2 0 0,20 54-162,3-75 135,-8-118 620,-24 35-770,1 1-1,2 0 1,1 0-1,1 1 1,2 0 0,0 1-1,3 0 1,0 1-1,2 1 1,1 1-1,1 0 1,1 1 0,1 1-1,1 1 1,1 1-1,1 1 1,1 1 0,23-14 15,43 3-127,-88 31-17,-19 12-98,-296 153 277,306-159-26,1 0 0,-1 0 0,2 0 0,-1 1 0,0-1 1,1 1-1,1 0 0,-1 0 0,1 1 0,0-1 0,1 1 0,0-1 0,0 1 0,0 0 0,1 0 0,0 0 0,1 0 0,0 0 0,0-1 0,1 1 0,-1 0 1,2 0-1,-1 0 0,1 0 0,1-1 0,-1 1 0,1-1 0,0 1 0,1-1 0,0 0 0,0-1 0,1 1 0,-1-1 0,1 0 0,1 0 0,-1 0 0,1 0 1,0-1-1,0 0 0,1-1 0,-1 1 0,1-1 0,0 0 0,2 0-9,15 11-113,0-1 1,2-1-1,-1-2 1,2 0-1,-1-1 1,1-2-1,1-1 1,-1-1-1,1-1 1,0-2-1,0 0 0,1-2 1,-1-1 112,39 0-3706</inkml:trace>
  <inkml:trace contextRef="#ctx0" brushRef="#br1" timeOffset="-119152.272">26246 3398 11450,'0'0'2085,"0"0"-869,0 0-221,-2-25-220,-9-78-214,10 99-533,0 0 0,0 0-1,0 1 1,0-1 0,0 0-1,-1 1 1,0-1 0,1 1-1,-1-1 1,-1 1-1,1 0 1,0 0 0,-1 0-1,0 0 1,1 0 0,-1 1-1,0-1 1,0 1 0,-1 0-1,1 0 1,0 0 0,-1 0-1,1 0 1,-1 1 0,0 0-1,1 0 1,-1 0 0,0 0-1,0 0 1,0 1-1,0 0 1,0-1 0,1 2-1,-1-1 1,0 0 0,0 1-1,-1 0-27,0-1 3,1 3-6,0 0-1,0 1 1,0 0 0,0 0 0,0 0-1,1 0 1,0 0 0,0 1 0,0 0 0,0-1-1,1 1 1,0 0 0,0 0 0,0 1-1,1-1 1,-1 0 0,1 0 0,0 1-1,1-1 1,-1 1 0,1-1 0,1 0 0,-1 1-1,1-1 1,-1 1 0,1-1 0,1 0-1,-1 0 1,1 1 0,0-1 0,0 0-1,1-1 1,2 5 3,-2-3 3,0 0-1,1-1 1,0 1 0,0-1-1,1 0 1,-1-1-1,1 1 1,0-1-1,0 0 1,0 0 0,1 0-1,0-1 1,-1 0-1,1 0 1,0 0 0,0-1-1,6 1-2,-11-3 18,-1 0 44,1-2-60,0-1 1,0 0-1,-1 0 0,1 0 0,-1 0 0,1 0 1,-1 0-1,0 1 0,0-1 0,-1 0 0,1 0 1,-1 0-1,1 0 0,-1 0 0,0 0 1,0 0-1,0 1 0,0-1 0,0 0 0,-1 1 1,1-1-1,-1 1 0,0 0 0,0-1 0,0 1 1,0 0-1,0 0 0,0 0 0,-1 0 0,1 1 1,-1-1-1,1 1 0,-1-1 0,1 1 0,-1 0 1,0 0-1,0 0 0,0 0 0,1 0 0,-1 1 1,0-1-1,0 1 0,0 0 0,0 0 1,0 0-1,0 0 0,0 1 0,0-1 0,0 1 1,0 0-1,1-1 0,-1 1 0,0 1 0,0-1 1,1 0-3,-7 8-8,0 0 0,0 1 1,1-1-1,1 2 0,0-1 0,0 1 1,1 0-1,0 0 0,1 1 1,0 0-1,1 0 0,0 0 1,1 0-1,1 1 0,0-1 1,0 1-1,1 0 0,1-1 1,0 1-1,1 0 0,1 6 8,-2-12 4,1-1 0,-1 1 0,1 0 0,0-1 1,1 1-1,0-1 0,0 0 0,0 1 0,1-1 0,-1 0 0,2 0 0,-1 0 0,1-1 0,-1 1 0,2-1 0,-1 0 0,0 0 1,1 0-1,0-1 0,0 0 0,1 0 0,-1 0 0,1 0 0,0-1 0,0 0 0,0 0 0,0-1 0,0 1 0,1-1 0,-1-1 0,1 1 1,-1-1-1,1 0 0,0-1 0,-1 0 0,5 0-4,-1-5-6,0 0 0,-1-1 0,1-1 0,-1 0-1,0 0 1,-1-1 0,0 0 0,0 0 0,-1-1 0,0 0 0,0 0 0,-1 0 0,0-1 0,-1 0 0,0 0 0,0-1-1,-1 0 1,0-1 6,2-2-57,9-13-82,-2-1 0,-1-1 0,-1 0 0,-2 0 0,0-1 0,-2 0 0,-2-1 0,-1 0 0,0-10 139,-4 42 8,0 0 0,1-1 0,-1 1 0,0 0 0,0-1 1,0 1-1,0 0 0,0 0 0,0-1 0,0 1 0,0 0 0,-1-1 0,1 1 0,0 0 0,0-1 0,0 1 0,-1 0 0,1-1 0,0 1 0,-1-1 0,1 1 0,-1 0 0,1-1 0,0 1 0,-1-1 0,1 1 0,-1-1 0,0 0 0,1 1 0,-1-1 1,1 1-1,-1-1 0,0 0 0,1 1 0,-1-1 0,1 0 0,-1 0 0,0 0 0,0 0 0,1 1 0,-1-1 0,0 0 0,1 0 0,-1 0 0,0 0 0,1-1 0,-1 1 0,0 0 0,1 0 0,-1 0 0,0 0 0,1-1 0,-1 1 0,0 0 1,1-1-1,-1 1 0,1 0 0,-1-1 0,0 1 0,1-1 0,-1 1 0,1-1 0,0 1 0,-1-1 0,1 1 0,-1-1 0,1 0 0,0 1-8,-8 23 108,2 0 0,1 0 0,1 1 0,1-1 0,1 1 0,1 0 0,1 0 0,1 0 0,1 0 0,4 14-108,-4-27 7,0 0 0,0-1 0,1 1 0,1 0-1,0-1 1,0 0 0,1 0 0,0 0 0,1-1 0,0 1 0,0-2-1,1 1 1,0 0 0,1-1 0,0-1 0,0 1 0,1-1-1,0-1 1,0 0 0,0 0 0,1 0 0,0-1 0,2 0-7,107-1-1765,-70-11-2210</inkml:trace>
  <inkml:trace contextRef="#ctx0" brushRef="#br1" timeOffset="-118825.353">26637 2985 10818,'0'0'1513,"0"0"-747,0 0-229,0 0-88,0 0-184,0 0-105,-5 24 64,-13 99 413,52 232 562,-15 294-574,-19-648-624,1 11 7,-1-1 0,0 0 1,0 1-1,-1-1 0,-1 0 0,0 1 1,0-1-1,-1 0 0,-1-1 0,0 1 1,0 0-1,-4 6-8,-10-49 305,14 10-316,1-1 0,1 1 0,2 0 0,0-1 0,1 1 0,1 0-1,1 0 1,1 0 0,0 0 0,2 0 0,1 1 0,1 0 0,0 0-1,9-12 12,119-134-3482,-70 99-2684</inkml:trace>
  <inkml:trace contextRef="#ctx0" brushRef="#br1" timeOffset="-118183.599">27040 3059 11378,'0'0'2512,"0"0"-893,0 0-454,0 0-229,0 0-363,0 0-300,-7 9-209,-5 12-51,2 0 1,1 1-1,0 0 1,2 0-1,0 1 0,2 0 1,0 0-1,2 0 1,1 1-1,0 8-13,-8 46 21,-48 236 205,66-303-203,204-133-363,80-16-827,-292 137 1165,0-1 1,0 1-1,0 0 0,0-1 1,0 1-1,0 0 0,0-1 0,0 1 1,-1 0-1,1-1 0,0 1 1,-1 0-1,1 0 0,-1-1 1,0 1-1,1 0 0,-1 0 1,0 0-1,0 0 0,1 0 0,-1 0 1,0 0-1,0 0 0,0 0 1,0 0-1,-1 0 0,1 1 1,0-1-1,0 0 0,0 1 1,-1-1-1,1 1 0,0-1 0,0 1 1,-1 0-1,1 0 0,0-1 1,-1 1-1,1 0 0,-1 0 1,1 0-1,0 1 0,-1-1 0,1 0 1,0 0-1,0 1 0,-1-1 1,1 1 1,-3-3 1,1 0 0,0 1 0,-1-1 1,1 1-1,-1 0 0,0 0 0,1 1 1,-1-1-1,0 1 0,1 0 0,-1-1 0,0 2 1,0-1-1,1 0 0,-1 1 0,0 0 1,1 0-1,-1 0 0,1 0 0,-1 0 0,1 1 1,-1-1-1,1 1 0,0 0 0,0 0 1,0 1-1,0-1 0,0 0 0,0 1 0,1 0 1,-1 0-1,1-1 0,0 1 0,0 1 1,0-1-1,0 0 0,0 3-1,-1 8 27,1 0 0,1 0-1,0 0 1,1 0 0,0 0 0,1 0-1,1 0 1,0 0 0,1 0 0,1 0-1,0 0 1,1-1 0,0 0 0,1 0 0,0 0-1,1-1 1,1 0 0,0 0 0,0-1-1,1 0 1,1-1 0,0 1 0,0-2-1,1 0 1,0 0 0,1-1 0,0 0 0,6 3-27,-10-7-88,0 0 0,0-1 0,1 0 0,-1 0 0,1-1 1,-1 0-1,1-1 0,0 0 0,0 0 0,-1 0 1,1-2-1,0 1 0,0-1 0,0 0 0,-1 0 1,1-1-1,-1-1 0,1 1 0,-1-1 0,0-1 0,0 0 1,0 0-1,0 0 0,-1-1 0,0 0 0,0 0 1,0-1-1,2-3 88,2 0-88,-2-1-1,1-1 1,-1 0 0,-1 0 0,0 0 0,0-1-1,-1-1 1,-1 1 0,0-1 0,-1 0 0,0 0-1,-1-1 1,-1 1 0,0-1 0,0 0 0,-2 0-1,1-7 89,-1 18 70,0 0-1,-1 0 0,1 0 0,0 0 1,-1 0-1,0 0 0,1 0 0,-1 0 1,-1-1-1,1 1 0,0 0 1,-1 0-1,1 0 0,-1 0 0,0 0 1,0 0-1,0 0 0,-1 1 0,1-1 1,-1 0-1,1 1 0,-1-1 0,0 1 1,0-1-1,0 1 0,0 0 1,-1 0-1,1 0 0,0 0 0,-1 0 1,0 0-1,1 1 0,-1-1 0,0 1 1,0 0-1,0 0 0,0 0 0,0 0 1,0 0-1,0 1 0,0-1 0,0 1 1,0 0-1,0 0 0,0 0 1,0 0-1,0 1 0,-2 0-69,2 1-7,-1 1 1,1 0-1,1 0 1,-1 0-1,0 0 0,1 0 1,-1 1-1,1-1 1,0 1-1,1 0 0,-1 0 1,0-1-1,1 1 1,0 0-1,0 0 0,0 0 1,0 1-1,1-1 1,0 0-1,0 0 0,0 0 1,0 0-1,0 0 1,1 0-1,0 1 0,1 1 7,-2 7-9,2-2 20,1 0 1,0-1 0,0 1-1,1-1 1,0 0-1,1 0 1,1 0 0,-1 0-1,1-1 1,1 0 0,0 0-1,0-1 1,1 0-1,0 0 1,0-1 0,1 0-1,-1 0 1,2-1 0,-1 0-1,1-1 1,0 0 0,0-1-1,0 1 1,0-2-1,10 3-11,131 1-1503,-82-7-2525</inkml:trace>
  <inkml:trace contextRef="#ctx0" brushRef="#br1" timeOffset="-117714.849">25666 4471 9338,'0'0'2382,"0"0"-728,0 0-313,0 0 6,0 0-449,-25-8-378,10 2-465,9 3-44,-1 0-1,1 1 1,-1 0 0,0 0-1,0 0 1,1 1 0,-1-1-1,0 2 1,0-1 0,0 1-1,-1 0 1,1 1-1,0-1 1,1 1 0,-1 1-1,0-1 1,0 1 0,0 1-1,1-1 1,-1 1 0,1 0-1,0 0 1,0 1 0,0 0-1,-3 3-10,-14 13 55,0 2 1,2 0-1,0 2 0,2 0 0,0 1 0,2 1 1,1 1-1,1 0 0,1 1 0,2 1 0,1 0 1,1 0-1,1 1 0,2 1 0,1-1 0,1 1 0,2 0 1,0 25-56,3-48-39,1 1 0,0-1 1,0 0-1,1 0 1,0 0-1,0-1 0,1 1 1,0 0-1,0-1 1,1 0-1,0 1 0,1-2 1,-1 1-1,1 0 1,0-1-1,1 0 0,-1 0 1,1 0-1,1-1 1,-1 0-1,1 0 0,0-1 1,0 0-1,0 0 1,0 0-1,1-1 0,-1 0 1,1-1-1,0 0 1,0 0-1,0 0 0,0-1 1,0 0-1,0-1 1,0 0-1,3 0 39,10 0-697,0 0-1,0-2 1,0 0 0,-1-2-1,1 0 1,-1-1 0,0-1-1,0 0 1,1-3 697,64-32-6472</inkml:trace>
  <inkml:trace contextRef="#ctx0" brushRef="#br1" timeOffset="-117434.662">25869 4645 8002,'0'0'2151,"0"0"-592,0 0-383,-28-4-336,-93-8-77,116 13-704,0-1 0,-1 1-1,1 0 1,0 0 0,-1 0-1,1 1 1,0-1 0,0 1 0,0 1-1,1-1 1,-1 1 0,0 0 0,1 0-1,0 0 1,-1 0 0,1 1-1,1 0 1,-1 0 0,0 0 0,1 0-1,0 0 1,0 1 0,0 0 0,1-1-1,-1 1 1,1 0 0,0 0-1,0 4-58,-2 1 16,0-1 0,1 1-1,0 1 1,1-1 0,0 0-1,1 1 1,0-1 0,1 1-1,0-1 1,0 0 0,1 1-1,1-1 1,0 1 0,0-1-1,1 0 1,0 0 0,0 0-1,1-1 1,1 1 0,0-1-1,0 0 1,1 0 0,0 0-1,0-1 1,1 0-1,0 0 1,1-1 0,-1 0-1,1 0 1,1-1 0,-1 0-1,1 0 1,0-1 0,1 0-1,-1-1 1,1 0 0,0 0-1,0-1 1,0-1 0,0 1-1,0-2 1,1 1 0,-1-1-1,1-1 1,-1 0 0,3-1-16,-7-2 39,1-1 1,-1 1 0,0-2-1,0 1 1,0-1 0,-1 0-1,1 0 1,-1 0-1,0-1 1,-1 0 0,0 0-1,1 0 1,-2 0 0,1-1-1,-1 1 1,0-1 0,0 0-1,-1 0 1,0 0 0,0 0-1,-1-1 1,0 1 0,0 0-1,-1-1 1,0 1 0,0 0-1,0-1 1,-1 1 0,0 0-1,-1-3-39,2 5 24,0 0-1,0 0 0,0-1 1,-1 1-1,0 0 0,0-1 1,0 1-1,-1 0 0,0 0 1,0 0-1,0 0 0,0 1 1,-1-1-1,0 1 0,0-1 1,0 1-1,0 0 0,-1 0 1,0 0-1,0 0 0,0 1 1,0 0-1,0 0 0,-1 0 1,1 0-1,-1 1 0,0-1 1,0 1-1,0 0 0,0 1 1,0-1-1,0 1 0,0 0 1,-5 0-24,-4 7-4408,13 1-4294</inkml:trace>
  <inkml:trace contextRef="#ctx0" brushRef="#br1" timeOffset="-116963.959">26099 4706 10898,'0'0'1739,"0"0"-753,0 0-167,0 0-54,0 0-370,0 0-256,-15 4 1316,61 295-1353,-33-203-91,5-112 588,35-88-391,-39 71-310,1 1 0,2 1-1,1 1 1,2 0 0,1 1 0,1 1 0,20-19 102,-42 46 1,1 0 0,-1-1 0,1 1 1,0 0-1,-1-1 0,1 1 0,0 0 0,0 0 0,0 0 0,0 0 0,0 0 1,0 0-1,1 0 0,-1 0 0,0 0 0,0 0 0,1 1 0,-1-1 0,0 0 1,1 1-1,-1-1 0,1 1 0,-1 0 0,0-1 0,1 1 0,-1 0 0,1 0 1,-1 0-1,1 0 0,-1 0 0,1 0 0,-1 1 0,1-1 0,-1 0 0,0 1 1,1-1-1,-1 1 0,1-1 0,-1 1 0,0 0 0,0 0 0,1-1 1,-1 1-1,0 0 0,0 0 0,0 0 0,0 0 0,0 0 0,0 1 0,0-1 1,0 0-1,-1 0 0,1 1 0,0-1 0,-1 0 0,1 1 0,-1-1 0,1 1-1,26 342-437,-21-323-2698,0-13-3990</inkml:trace>
  <inkml:trace contextRef="#ctx0" brushRef="#br1" timeOffset="-116624.273">26605 4704 8602,'0'0'3713,"0"0"-1993,0 0-689,0 0-282,0 0-338,0 0-27,0 21 80,9 261 562,-9-281-1027,0 1 0,1 0 0,-1 0-1,0-1 1,1 1 0,-1 0 0,1-1 0,-1 1 0,1 0 0,0-1 0,0 1 0,0-1-1,0 1 1,0-1 0,0 0 0,0 1 0,0-1 0,0 0 0,1 0 0,-1 0 0,0 0-1,1 0 1,-1 0 0,1 0 0,0 0 0,-1 0 0,1-1 0,-1 1 0,1-1 0,0 1-1,0-1 1,-1 0 0,1 1 0,0-1 0,0 0 0,-1 0 0,1 0 0,0-1 0,0 1-1,-1 0 1,1-1 0,0 1 0,-1-1 0,1 1 0,0-1 0,-1 0 0,2 0 1,71-46-268,106-106-547,-178 153 826,0 0 1,0 0-1,0 0 1,0 0-1,0 0 1,-1 1-1,1-1 1,0 1-1,0-1 1,0 1-1,-1 0 0,1 0 1,0 0-1,0 0 1,-1 0-1,1 0 1,-1 0-1,1 0 1,-1 1-1,0-1 1,1 0-1,-1 1 1,0 0-1,0-1 0,0 1 1,0-1-1,0 1 1,0 0-1,-1 0 1,1 0-1,-1-1 1,1 1-1,-1 0 1,1 0-1,-1 0 1,0 0-1,0 0 0,0 0 1,0 0-1,0-1 1,-1 1-1,1 0 1,-1 0-1,1 0 1,-1 0-1,1 0 1,-1-1-1,0 1 1,0 0-1,0-1 0,0 1 1,0 0-1,0-1 1,-2 1-12,2 20 16,7 89-1581,3-90-1875</inkml:trace>
  <inkml:trace contextRef="#ctx0" brushRef="#br1" timeOffset="-116266.464">27093 4706 10970,'0'0'1419,"0"0"-601,0 0 202,0 0 100,0 0-158,0 0-339,27 19-215,85 56-123,-107-72-267,0 1 0,1-1 0,-1 0 0,1-1 0,-1 1 0,1-1 0,0 0 0,0-1 0,0 1 1,0-1-1,0 0 0,0-1 0,1 0 0,-1 0 0,0 0 0,0 0 0,0-1 0,0 0 0,5-2-18,-4 2 28,-1-2-41,-1 1 0,0-1 0,0 0-1,0 0 1,-1-1 0,1 0 0,-1 1 0,0-1 0,0-1 0,0 1 0,0-1 0,-1 1 0,0-1-1,0 0 1,0 0 0,0 0 0,-1-1 0,0 1 0,0-1 0,-1 1 0,1-1 0,-1 0 0,0 1-1,-1-1 1,1 0 0,-1 0 0,0 1 0,-1-1 0,1 0 0,-1 0 0,-1 1 0,1-1 0,-1 0-1,0 1 14,-2 0-2,0 0-1,0 1 0,-1 0 0,1 0 0,-1 1 0,0-1 1,-1 1-1,1 0 0,0 0 0,-1 1 0,0-1 0,1 1 1,-1 0-1,0 1 0,0 0 0,0 0 0,0 0 0,0 0 0,0 1 1,0 0-1,-1 1 0,1-1 0,0 1 0,0 0 0,0 1 1,0-1-1,1 1 0,-1 0 0,0 1 0,1-1 0,-1 1 3,-4 8 62,1 0-1,1 0 1,0 1-1,0-1 0,1 2 1,1-1-1,0 1 1,0 0-1,2 0 1,0 1-1,0-1 0,1 1 1,1 0-1,0 0 1,1 0-1,0 0 0,1 0 1,1 0-1,0 0 1,1 0-1,2 9-61,-2-15 18,-1 0-1,1 0 1,1 0-1,0-1 1,0 1-1,0-1 1,1 1 0,0-1-1,0 0 1,1 0-1,0-1 1,0 1 0,1-1-1,-1-1 1,1 1-1,1-1 1,-1 0-1,1 0 1,0 0 0,0-1-1,0 0 1,0-1-1,1 0 1,0 0-1,5 1-17,203 21-4104,-152-28-2357</inkml:trace>
  <inkml:trace contextRef="#ctx0" brushRef="#br1" timeOffset="-115983.714">27753 4571 10866,'0'0'2273,"0"0"-1385,0 0 288,0 0-120,-153 85-583,138-35-201,15 11-72,0 3 24,15-1 48,23-4-72,6-6 0,0-11-96,6-10-104,18-16-368,-15-14-552,-6-2-2153</inkml:trace>
  <inkml:trace contextRef="#ctx0" brushRef="#br1" timeOffset="-115827.661">28000 4139 12859,'0'0'1808,"0"0"-1400,0 0 112,-12 215 553,12-69-377,3-6-256,9-10-240,-3-19-104,-6-31-48,3 2-48,-1-3-264,1-15-448,0-22-1233,-6-18-2824</inkml:trace>
  <inkml:trace contextRef="#ctx0" brushRef="#br1" timeOffset="-115641.003">27732 4465 13275,'0'0'2536,"0"0"-1599,0 0 111,0 0-88,191-24-552,-129 24-248,3 0-160,26 0-376,-20 0-1448,-12 0-13524</inkml:trace>
  <inkml:trace contextRef="#ctx0" brushRef="#br1" timeOffset="-114938.969">28047 3583 10802,'0'0'1305,"0"0"-969,0 0 432,0 0 472,233 0-176,-107 0-232,51-8-183,35 3-225,-15-3-96,-41 3-128,-50-3-80,-38 0-72,-1-3-40,1 1-8,-12-4-248,-36-2-528,-17 6-1489,-3-3-3952</inkml:trace>
  <inkml:trace contextRef="#ctx0" brushRef="#br1" timeOffset="-114660.591">29245 3064 11226,'0'0'1646,"0"0"-1043,0 0-163,0 0 45,29 31-78,93 109-199,-112-126-169,0 0-1,-1 1 1,0 0 0,-1 1-1,-1 0 1,-1 0 0,0 1-1,-1-1 1,0 1 0,-2 0-1,0 1 1,-1-1 0,-1 0-1,0 1 1,-1-1 0,-1 2-40,1-4 74,1-2 13,-1 0-1,0 0 1,0 0 0,-2 0-1,0-1 1,0 1 0,-1 0-1,0-1 1,-1 0-1,-1 0 1,0 0 0,0 0-1,-1-1 1,-1 0 0,0 0-1,-1 0 1,0-1 0,0-1-1,-1 1 1,0-1 0,0-1-1,-1 1 1,-8 3-86,-105 42 968,114-67-2432,9-9-2465</inkml:trace>
  <inkml:trace contextRef="#ctx0" brushRef="#br1" timeOffset="-112644.591">29863 2799 10458,'0'0'1794,"0"0"-930,0 0-80,0 0 182,0 0-258,36 0-180,322-20 167,42-45-304,-113 16-89,293-12-302,-556 60-3,-50 1-488,-24 1-3138,-8 1-8322</inkml:trace>
  <inkml:trace contextRef="#ctx0" brushRef="#br1" timeOffset="-111026.07">29828 2826 2785,'0'0'1041,"0"0"187,0 0 254,0 0 73,0 0-47,0 0-135,0 0-161,-4-6-243,-22-39 2008,20 51-2127,-45 938-345,15-474-382,13-85-45,20 150-78,6-496-5,2-1 0,1 0-1,2 0 1,2 0 0,2-1-1,1-1 1,4 7 5,10-1-565,-26-45-1361,-1-13-3542</inkml:trace>
  <inkml:trace contextRef="#ctx0" brushRef="#br1" timeOffset="-110732.643">29569 5294 11843,'0'0'2093,"0"0"-1251,0 0-230,26 8 213,231 36 400,1519-43-1520,-1775-2-1704,-4-3-1825</inkml:trace>
  <inkml:trace contextRef="#ctx0" brushRef="#br1" timeOffset="-109367.061">31338 2585 6409,'0'0'1918,"0"0"-339,0 0 15,0 0 15,0 0-238,0 0-344,0-15-223,0-62 1333,26 266-1384,4 382-422,-30-569-472,0-2 42,0 0 31,-42-6-432,53 0 347,462-67-382,-441 62-2802,-30 6-2048</inkml:trace>
  <inkml:trace contextRef="#ctx0" brushRef="#br1" timeOffset="-108991.555">31338 2497 7274,'0'0'2475,"0"0"-397,0 0-229,0 0-312,0 0-665,0 0-501,1 5-157,104 180 1112,-72-133-1256,2-1 0,2-2 0,2-2 0,3-1 0,1-2 0,2-2 0,2-2-1,2-2 1,1-2 0,2-3 0,26 12-70,-3-21-64,-74-44-1395,-6-3-2276</inkml:trace>
  <inkml:trace contextRef="#ctx0" brushRef="#br1" timeOffset="-108510.92">31923 3077 7194,'0'0'2429,"0"0"-1282,0 0-36,0 0 528,0 0-162,0 0-500,-3 2-419,-45 91 157,40-65-597,-28 105 63,6 1 1,5 2-1,7 0 1,5 2-1,6-1 0,7 1 1,5 0-1,13 50-181,-7 535 99,-53-273-457,41-443 108,2 10-2648,1-16-3981</inkml:trace>
  <inkml:trace contextRef="#ctx0" brushRef="#br1" timeOffset="-107775.243">30184 3644 6001,'0'0'2033,"0"0"-572,0 0 98,0 0 394,3-26-218,10-81-660,-13 105-1046,1 0 1,-1-1 0,0 1-1,0 0 1,0 0-1,0-1 1,-1 1 0,1 0-1,-1-1 1,1 1 0,-1 0-1,0 0 1,0 0-1,0 0 1,0 0 0,0 0-1,0 0 1,-1 0-1,1 0 1,-1 0 0,1 1-1,-1-1 1,0 1 0,1-1-1,-1 1 1,0 0-1,0-1 1,0 1 0,0 0-1,0 0 1,0 0-1,-1 1 1,1-1 0,0 1-1,0-1 1,-1 1 0,1-1-1,0 1 1,0 0-1,-1 0 1,1 0 0,0 1-1,-1-1 1,1 0 0,0 1-1,0 0 1,-2 0-30,-6-1 157,5 1-134,0-1 0,1 1 0,-1 0 0,1 1 0,0-1 0,-1 1 0,1 0 0,0 0 0,0 0 0,0 0 0,0 1 0,0-1 0,0 1-1,1 0 1,-1 0 0,1 1 0,0-1 0,0 1 0,0-1 0,1 1 0,-1 0 0,1 0 0,0 0 0,0 1 0,0-1 0,1 0 0,-1 1 0,1-1-1,0 1 1,1-1 0,-1 3-23,-13 156 372,14-153-332,49 333 605,-31-256-568,-17-82-140,11 154 144,-12-154-317,-1-1 1,0 1-1,-1-1 1,1 1-1,-1-1 1,0 1-1,0-1 1,0 0-1,0 0 1,-1 0-1,0 0 1,0-1-1,0 1 1,0-1 0,0 1-1,-1-1 1,0 0-1,1 0 1,-1-1-1,-3 2 236,-35 12-9830</inkml:trace>
  <inkml:trace contextRef="#ctx0" brushRef="#br1" timeOffset="-107619.032">29907 4063 1536,'0'0'10563,"0"0"-9035,0 0 272,0 0-423,174-24-777,-130 24-440,0 0-160,3 0-176,-11 0-1041,-13 0-5528</inkml:trace>
  <inkml:trace contextRef="#ctx0" brushRef="#br1" timeOffset="-107401.2">30293 3848 13139,'0'0'2632,"0"0"-1719,0 0-377,0 0 464,0 0-184,6 178-408,8-115-232,4-2-24,0-8-152,-4-5-8,-5-11-88,0-11-672,-3-10-560,-3-13-3705</inkml:trace>
  <inkml:trace contextRef="#ctx0" brushRef="#br1" timeOffset="-107152.636">30443 3385 15723,'0'0'2417,"0"0"-1697,0 0-376,0 0-344,0 0-128,0 0-1192,0 0-3569</inkml:trace>
  <inkml:trace contextRef="#ctx0" brushRef="#br1" timeOffset="-106904.437">30443 3385 12603,'129'-106'2104,"-129"124"-1664,0 22-40,0 23 400,0 22-239,6 18-121,6 9-144,3 4-216,-3-2 64,-4-8-144,-2-10 80,0-14-80,-3-11-8,0-21-600,-3-23-2497</inkml:trace>
  <inkml:trace contextRef="#ctx0" brushRef="#br1" timeOffset="-106607.571">30731 3946 11827,'0'0'1296,"0"0"-604,0 0-112,0 0 60,0 0-140,22 23-106,72 67-212,-91-88-171,-1 0-1,1 0 0,0 0 0,-1 0 0,1-1 1,0 1-1,0-1 0,1 0 0,-1 0 0,0 0 0,0 0 1,0 0-1,1-1 0,-1 1 0,0-1 0,1 0 1,-1 0-1,0 0 0,1-1 0,-1 1 0,0-1 0,0 0 1,1 0-1,-1 0 0,0 0 0,0 0 0,0-1 1,0 1-1,0-1 0,-1 0 0,1 0 0,0 0 0,-1 0 1,1 0-1,-1-1 0,0 1 0,0-1 0,0 1 1,0-1-1,0 0 0,-1 0 0,1 0 0,-1 0 0,0 0 1,1 0-1,-1 0 0,-1-1 0,1 1 0,-1 0 1,1 0-1,-1-1 0,0-1-10,3 0-8,-1 1-1,1-1 1,-1 0 0,0 0 0,0 0 0,-1 0-1,0-1 1,0 1 0,0 0 0,0-1-1,-1 1 1,0 0 0,0-1 0,-1 1 0,1 0-1,-1-1 1,0 1 0,0 0 0,-1 0 0,0 0-1,0 0 1,0 0 0,0 0 0,-1 1-1,0-1 1,0 1 0,0-1 0,0 1 0,-1 0-1,0 0 1,1 1 0,-1-1 0,-1 1-1,1 0 1,0 0 0,-1 0 0,-2-1 8,2 4-4,0-1 0,0 1 1,0 1-1,0-1 0,0 1 1,1-1-1,-1 1 0,0 1 0,1-1 1,-1 1-1,0 0 0,1 0 1,0 0-1,-1 0 0,1 1 0,0 0 1,0 0-1,1 0 0,-1 0 1,1 1-1,-1-1 0,1 1 1,0 0-1,0 0 0,1 0 0,-1 0 1,1 0-1,0 1 0,0-1 1,0 1-1,1-1 0,-1 4 4,-3 2 72,0 0-1,1 1 1,0 0-1,0 0 1,1 0-1,1 0 1,0 0-1,0 1 1,1-1-1,1 1 1,0-1-1,0 1 1,2-1-1,-1 0 1,1 1-1,1-1 1,0 0-1,0 0 1,1 0-1,0-1 1,1 1-1,1-1 1,-1 0-1,2-1 1,-1 1-1,1-1 1,1 0-1,-1-1 1,2 0-1,-1 0 1,1-1-1,0 0 1,0 0-1,1-1 1,0 0-1,0-1 1,1 0-1,-1-1 1,9 3-72,226 34-595,-149-39-1614</inkml:trace>
  <inkml:trace contextRef="#ctx0" brushRef="#br1" timeOffset="-91448.634">3494 8065 6545,'0'0'4335,"0"0"-3042,0 0-1041,0 0 115,16 0 199,535 11 2039,-131-8-2536,638-16-668,-271-2-919,-45-42 1473,-81 22-2556,-559 22 1749,1 5 1,0 4-1,54 7 852,69 50 781,-80-49 73,0-8 0,0-6 0,13-7-854,300-16 355,-152 51 2216,-298-17-2483,-8 0-82,1 0 1,0 0-1,0 0 1,-1 0 0,1 0-1,0-1 1,0 1-1,0-1 1,0 1 0,0-1-1,0 0 1,0 0-1,0 1 1,0-2 0,0 1-1,0 0 1,0 0-1,0 0 1,-1-1 0,1 1-1,0-1 1,0 0-1,0 0 1,0 1 0,-1-1-1,1 0 1,0-1-1,-1 1 1,1 0 0,-1 0-1,1-1 1,-1 1-1,1 0 1,-1-1 0,0 0-1,0 1 1,0-1-1,0 0 1,0 1 0,0-1-1,0 0 1,-1 0-1,1 0 1,-1 0 0,1 0-1,-1 0 1,0 0-1,0 0 1,0 0 0,0 0-1,0 0-6,0-43-2081,0-2-4908</inkml:trace>
  <inkml:trace contextRef="#ctx0" brushRef="#br1" timeOffset="-90800.507">3453 8057 10642,'0'0'1575,"0"0"-428,0 0-663,0 0-344,0 0-77,0 0 5,2 7 124,14 47 305,-3 0 0,-2 1 0,-3 0 0,2 56-497,10 70 209,-19-176-336,-1 1 1,1-1 0,0 0 0,1 0-1,-1 0 1,1 0 0,0 0 0,0 0-1,1 0 1,-1 0 0,1-1 0,0 0-1,0 1 1,1-1 0,-1 0 0,1-1-1,0 1 1,3 2 126,3-4-3433</inkml:trace>
  <inkml:trace contextRef="#ctx0" brushRef="#br1" timeOffset="-90160.956">3317 8680 11026,'0'0'1366,"0"0"-827,34 14-198,-4 0-209,-6-2-16,0-1 1,0-1 0,1-2 0,0 0-1,1-2 1,0-1 0,0 0 0,14-1-117,238 2 459,-1-11 0,-1-13 0,116-28-459,-133 17 144,236 5-144,21 46 24,-351 4-366,1-6-1,1-8 1,1-7 0,-1-8-1,144-21 343,-161 0-547,0 6-1,123 2 548,8 29-30,-186-5-192,1-4 0,-1-4 0,1-4-1,57-12 223,-111 9-26,14-5 40,1 2 0,0 4-1,0 1 1,1 3 0,20 4-14,158 64 315,-194-66-280,1-1 0,-1-2 0,1-1 0,-1-3 0,-1-1 0,7-4-35,252-7 3480,-12 2-2375,-228-8-1423,-35-11-3511,-23 13-3317</inkml:trace>
  <inkml:trace contextRef="#ctx0" brushRef="#br1" timeOffset="-89894.438">9866 7694 8834,'0'0'5241,"0"0"-4697,-23 151-360,-10-5-8,1 37 400,8-14-128,16-36-104,8-51-215,0-40-129,5 8-113,10-10-975,-12-11-3017</inkml:trace>
  <inkml:trace contextRef="#ctx0" brushRef="#br1" timeOffset="-89253.928">4277 8274 4097,'0'0'1325,"0"0"-284,0 0-421,0 0-148,0 0 401,0 0 465,3-17 194,9-52-223,-5 58 1831,3 51-2678,41 443 291,-34-381-1978,-8-79-1549</inkml:trace>
  <inkml:trace contextRef="#ctx0" brushRef="#br1" timeOffset="-88646.364">5899 8155 9178,'0'0'2216,"0"0"-1223,0 0-121,0 0 424,0 0-264,0 0-448,0 0-295,-18 66 23,18 14-32,0 18 0,18 8-232,11-3 16,9-15-64,42-20-344,-10-25-1321,-5-30-3776</inkml:trace>
  <inkml:trace contextRef="#ctx0" brushRef="#br1" timeOffset="-88347.186">8027 8113 12171,'0'0'1648,"0"0"-1208,0 0-288,0 0 424,0 0-16,0 0-392,0 0 32,-9 42 345,21 30-73,-7 15-144,1 8-144,-3-2-96,3-8-88,-3-19-312,0-23-1617,-3-28-5896</inkml:trace>
  <inkml:trace contextRef="#ctx0" brushRef="#br1" timeOffset="-87525.526">3615 7617 2713,'0'0'3888,"0"0"-1959,0 0 39,0 0-7,0 0-465,0 0-624,0 0-448,0 35 48,0 18-72,3 2-240,8 4-112,1-6 33,3-8-81,8-8-337,-2-13-839,-9-16-3145</inkml:trace>
  <inkml:trace contextRef="#ctx0" brushRef="#br1" timeOffset="-87353.724">3441 7149 13499,'0'0'2416,"0"0"-1783,0 0-633,0 0-361,0 0-887,0 0-784,0 0-3793</inkml:trace>
  <inkml:trace contextRef="#ctx0" brushRef="#br1" timeOffset="-86950.035">4097 7686 11450,'0'0'1487,"0"0"-821,-30-4-166,-200-23 1243,228 27-1739,0-1 1,0 1-1,0 0 1,0 0-1,0 0 0,0 0 1,0 1-1,0-1 0,0 1 1,0-1-1,0 1 1,0-1-1,0 1 0,0 0 1,1 0-1,-1 0 0,0 0 1,0 0-1,1 1 0,-1-1 1,1 0-1,-1 1 1,1-1-1,0 1 0,0-1 1,-1 1-1,1 0 0,0 0 1,0-1-1,1 1 1,-1 0-1,0 0 0,1 0 1,-1 0-1,1 0 0,-1 0 1,1 0-1,0 0 1,0 0-1,0 0 0,0 0 1,0 0-1,0 0 0,1 0 1,-1 0-1,1 0 0,-1 0 1,1 0-1,0 0 1,0-1-1,0 1 0,0 0 1,0 0-1,1 0-4,1 6-22,1 0 1,0-1-1,0 1 0,1-1 1,0 0-1,0 0 0,1-1 1,0 1-1,0-1 0,0-1 1,1 1-1,0-1 0,0 0 1,0 0-1,1-1 0,-1 0 1,1-1-1,0 1 0,0-2 1,0 1-1,1-1 1,-1 0-1,1-1 0,-1 0 1,1 0-1,-1-1 0,1 0 1,-1 0-1,1-1 0,0 0 1,-1-1-1,0 0 0,1 0 1,-1-1-1,0 0 0,0 0 1,0-1-1,-1 0 0,1 0 1,-1-1-1,4-3 22,4-14-172,0-1 0,-1 0 0,-2-1 0,0-1 0,-2 0 0,0-1 0,-2 0 0,-1 0 0,-1 0 0,-1-1 0,-2 0-1,0 0 1,-2 0 0,-1 0 0,-3-22 172,4 43 11,0 0 0,0 1 0,-1-1 0,0 0 0,0 1 0,0-1 0,-1 0 0,1 0 0,-2 1 0,1-1 0,0 1 0,-1-1 0,0 1 0,-1-1 0,1 1 0,-1 0 0,0 0 0,0 0 0,0 1 0,-1-1 0,0 1 0,0 0 0,0 0 0,0 0-1,-1 0 1,1 1 0,-1 0 0,0 0 0,0 0 0,0 0 0,0 1 0,-1 0 0,1 0 0,0 0 0,-1 1 0,-1-1-11,3 2 41,0 1 0,0-1 0,0 0 0,0 1-1,0 0 1,0 0 0,0 0 0,0 1 0,0-1 0,0 1-1,1 0 1,-1 0 0,0 0 0,1 0 0,0 1 0,0-1 0,0 1-1,0 0 1,0 0 0,0 0 0,1 0 0,-1 1 0,1-1 0,0 1-1,0-1 1,0 1 0,1 0 0,-1 0 0,1 0 0,0 0 0,0 0-1,0 0 1,1 0 0,-1 3-41,-10 151 386,11-153-354,1 14 2,1 0 0,1 0-1,0-1 1,2 1 0,0-1 0,1 0 0,1 0-1,1-1 1,0 0 0,1 0 0,1-1 0,1 0-1,0-1 1,1 0 0,0-1 0,1 0-1,1-1 1,0 0 0,4 1-34,201 117-3296,-134-99-3432</inkml:trace>
  <inkml:trace contextRef="#ctx0" brushRef="#br1" timeOffset="-86465.496">4639 7525 8650,'0'0'1559,"0"0"-254,0 0-462,0 0-373,0 0-100,-1 26-12,8 225 167,34-135-275,-40-116-245,1 0 0,-1 1 0,1-1 0,-1 0 0,1 0 1,0 0-1,-1 0 0,1 0 0,-1 0 0,1 0 0,-1 0 1,1-1-1,-1 1 0,1 0 0,-1-1 0,1 0 0,-1 1 0,0-1 1,1 0-1,-1 1 0,0-1 0,0 0 0,1 0 0,-1 0 0,0 0 1,0-1-1,0 1 0,0 0 0,0 0 0,-1-1 0,1 1 0,0 0 1,0-1-1,-1 1 0,1 0 0,-1-1 0,1 1 0,-1-1 1,0 1-1,0-1 0,1 0 0,-1 1 0,0-1-5,1 0-11,95-258-1157,-96 259 1648,3 239 546,32-178-2648,-14-45-1184</inkml:trace>
  <inkml:trace contextRef="#ctx0" brushRef="#br1" timeOffset="-85413.431">5083 7686 8514,'0'0'1309,"0"0"-758,0 0-296,0 0 262,0 0 258,0 0-301,-2-11-141,-10-35 20,11 45-342,0 0 0,0 0 0,0 0-1,0 0 1,0 0 0,0 0 0,0 1-1,0-1 1,-1 0 0,1 1 0,0-1-1,-1 1 1,1-1 0,0 1 0,-1 0-1,1-1 1,0 1 0,-1 0-1,1 0 1,-1 0 0,1 0 0,0 0-1,-1 1 1,1-1 0,0 0 0,-1 0-1,1 1 1,0-1 0,-1 1 0,1-1-1,0 1 1,0 0 0,-1 0-1,1-1 1,0 1 0,0 0 0,0 0-1,0 0 1,0 0 0,0 1-11,-6 4 15,1 1 1,0 0-1,1 0 1,-1 0-1,1 1 1,1-1-1,0 1 0,0 0 1,0 0-1,1 1 1,0-1-1,1 1 1,0 0-1,0 0 1,1-1-1,0 1 0,0 0 1,1 0-1,1 8-15,0-14-16,1 1-1,-1-1 1,1 0 0,0 0-1,0 0 1,0 0-1,0 0 1,0 0 0,1-1-1,-1 1 1,1-1-1,0 0 1,0 1 0,0-1-1,0 0 1,0-1-1,0 1 1,0-1-1,1 1 1,-1-1 0,1 0-1,-1 0 1,1 0-1,-1-1 1,1 1 0,-1-1-1,1 0 1,-1 0-1,1 0 1,0 0 0,-1-1-1,1 0 1,-1 1-1,1-1 1,-1-1 0,1 1-1,-1 0 1,0-1-1,0 1 1,0-1-1,0 0 1,0 0 0,0-1-1,0 1 1,0 0-1,-1-1 17,107-159-4255,-109 163 4271,0-1 0,0 1 0,0 0 0,0-1 0,1 1-1,-1-1 1,0 0 0,0 1 0,1-1 0,-1 1 0,0-1 0,1 1 0,-1-1 0,1 0 0,-1 1 0,0-1 0,1 0 0,-1 1 0,1-1 0,-1 0-1,1 0 1,-1 1 0,1-1 0,-1 0 0,1 0 0,-1 0 0,1 0 0,-1 0 0,1 1 0,0-1 0,-1 0 0,1 0 0,-1 0 0,1-1 0,-1 1 0,1 0-1,-1 0 1,1 0 0,-1 0 0,1 0 0,-1-1 0,1 1 0,-1 0 0,1 0 0,-1-1 0,1 1 0,-1 0 0,0-1 0,1 1 0,-1-1 0,1 1-1,-1 0 1,0-1 0,1 1 0,-1-1 0,0 1 0,0-1 0,0 1 0,1-1 0,-1 1 0,0-1 0,0 1 0,0-1 0,0 1 0,0-1 0,0 0-1,0 1-15,3 47 1597,-3-39-1670,20 106 1027,-17-113-977,-1 0 1,1-1 0,0 0 0,-1 0 0,1 1-1,0-2 1,-1 1 0,1 0 0,0 0-1,-1-1 1,1 1 0,0-1 0,-1 0-1,1 0 1,-1 0 0,1 0 0,-1-1 0,0 1-1,0 0 1,1-1 0,-1 0 0,0 1-1,0-1 1,0 0 0,-1 0 0,1 0 0,0 0-1,-1-1 1,1 1 0,-1 0 0,0-1-1,0 1 1,0-1 0,0 1 0,0-1 0,-1 1-1,1-1 1,-1 0 0,1 1 0,-1-2 22,1 2-94,70-153-2896,-71 153 4083,0 11 1403,-3 137-1475,57-152-972,67-157-3139,-123 161 6379,-31 48-2770,30-42-524,1 0 0,-1 0 0,1 0-1,0 1 1,0-1 0,1 0 0,0 1 0,-1-1 0,1 1 0,1 0-1,-1-1 1,1 1 0,0 0 0,0-1 0,0 1 0,0 0 0,1-1 0,0 1-1,0-1 1,0 1 0,1-1 0,-1 1 0,1-1 0,0 0 0,0 0 0,1 0-1,-1 0 1,1 0 0,0 0 0,0-1 0,0 1 0,0-1 0,1 0-1,-1 0 1,1 0 0,0-1 0,0 1 0,0-1 0,0 0 0,0 0 0,1 0-1,-1 0 1,1-1 0,-1 0 0,1 0 0,1 0 5,-2 0-44,0 0-1,1-1 1,-1 1 0,0-1 0,0 0 0,0 0-1,1-1 1,-1 1 0,0-1 0,0 0-1,0 0 1,0-1 0,0 1 0,0-1 0,0 1-1,-1-1 1,1 0 0,0-1 0,-1 1 0,0-1-1,1 1 1,-1-1 0,0 0 0,-1 0-1,1-1 1,0 1 0,-1 0 0,0-1 0,0 0-1,0 1 1,0-1 0,1-4 44,32-79-1228,-52 89 1584,12 4-280,1 0-1,0 1 1,1 0 0,-1-1 0,1 1 0,0 1 0,1-1-1,0 0 1,0 1 0,1-1 0,0 1 0,0-1 0,0 1-1,1-1 1,1 1 0,-1 0 0,1-1 0,0 1 0,1-1-1,0 1 1,0-1 0,0 0 0,1 0 0,0 0 0,1 0-1,-1 0 1,1-1 0,1 0 0,2 4-76,108 65-1191,-84-70-2419</inkml:trace>
  <inkml:trace contextRef="#ctx0" brushRef="#br1" timeOffset="-84883.798">6976 7498 7362,'0'0'3362,"0"0"-2291,0 0-763,0 0 81,0 0 196,-27-5-196,-80-14-232,106 18-155,0 0 1,-1 1 0,1-1-1,0 0 1,-1 1-1,1-1 1,0 1-1,-1 0 1,1-1 0,-1 1-1,1 0 1,-1 0-1,1 0 1,0 0-1,-1 0 1,1 0-1,-1 0 1,1 0 0,-1 1-1,1-1 1,0 0-1,-1 1 1,1 0-1,0-1 1,-1 1 0,1 0-1,0-1 1,0 1-1,0 0 1,-1 0-1,1 0 1,0 0-1,0 0 1,0 0 0,1 0-1,-1 1 1,0-1-1,0 0 1,1 0-1,-1 1 1,0-1 0,1 0-1,0 1 1,-1-1-1,1 1 1,0-1-1,-1 0 1,1 1-3,-1 7 30,-10 25 206,2 0 0,2 0 0,1 1 0,2 0-1,1 0 1,1 21-236,2-54-8,0-1 1,0 0-1,0 1 0,0-1 0,1 0 0,-1 1 0,0-1 1,1 0-1,-1 1 0,0-1 0,1 0 0,0 0 0,-1 0 1,1 0-1,0 1 0,-1-1 0,1 0 0,0 0 0,0 0 1,0-1-1,0 1 0,0 0 0,0 0 0,0 0 0,0-1 1,0 1-1,1 0 0,-1-1 0,0 1 0,0-1 0,1 0 1,-1 1-1,0-1 0,1 0 0,-1 0 0,0 0 0,0 0 1,1 0-1,-1 0 0,0 0 0,1 0 0,-1 0 0,0-1 1,1 1-1,-1 0 0,0-1 0,0 1 0,0-1 0,1 0 1,-1 1-1,0-1 0,0 0 0,0 0 0,0 1 0,1-2 8,65-44-1292,31-87-1950,-98 132 4461,1 92-1238,4-74-3461</inkml:trace>
  <inkml:trace contextRef="#ctx0" brushRef="#br1" timeOffset="-84355.924">7123 7440 7162,'0'0'1209,"0"0"-102,0 0 392,0 0-113,0 0-722,0 0-412,-2 23 5,1-5-168,0 1 1,1 0-1,1-1 0,1 1 0,0-1 1,2 1-1,0-1 0,1 0 0,1 0 0,0-1-89,9 20 113,-2 0 0,-1 0 0,-2 1 0,-2 1-1,-1-1 1,-3 1 0,1 36-113,-4-70 36,-1 0-1,0 0 1,0 0 0,0 0-1,0 0 1,-1 0 0,0 0-1,0-1 1,0 1-1,-1 0 1,0-1 0,0 1-1,0-1 1,0 1 0,-1-1-1,1 0 1,-1 0 0,0 0-1,0 0 1,-1 0 0,1-1-1,-1 0 1,0 1 0,0-1-1,0-1 1,0 1 0,0-1-1,-1 1 1,1-1 0,-1 0-1,1-1 1,-1 1 0,0-1-1,0 0 1,0 0 0,1-1-1,-1 1 1,0-1 0,0 0-1,0 0 1,0-1 0,-5 0-36,5-3 0,0 0 0,0-1 0,1 1 0,-1-1 0,1 0 0,0 0 0,0 0 0,1-1 0,0 1 0,0-1 0,0 0 0,0 0 0,1 0 0,0 0 0,1 0 0,-1 0 0,1-1 0,0 1 0,0 0 0,1-1 0,0 1 0,0-1 1,1 1-1,0-1 0,0 1 0,0 0 0,1 0 0,0-1 0,0 1 0,0 0 0,1 1 0,3-7 0,9-6-15,1 1 0,0 0 0,1 1 0,1 1-1,1 0 1,0 2 0,1 0 0,0 1 0,1 1 0,0 1 0,1 1 0,0 1 0,5-1 15,-22 7-5,71-28-7,-43 19-71,0-1 0,0-2 0,-1-1 0,-1-2 0,-1-1 0,0-1-1,-2-2 1,3-3 83,-26 19-15,-1 1 0,0-1 0,-1 0 0,1 0 0,-1 0 0,0 0 0,0 0 0,0-1 0,-1 0 0,0 1 0,0-1 0,0 0 0,-1 0 0,0 0 0,0 0 0,0 0 0,-1 0 0,0-1 0,0 1 0,-2-5 15,0 8 16,-1-1-1,0 0 0,-1 1 0,1 0 1,0-1-1,-1 1 0,0 1 1,0-1-1,0 0 0,0 1 0,0 0 1,0 0-1,-1 0 0,1 1 0,-1-1 1,1 1-1,-1 0 0,0 1 1,1-1-1,-1 1 0,0 0 0,1 0 1,-1 0-1,0 0 0,0 1 0,1 0 1,-1 0-1,1 0 0,-1 1 1,1-1-1,-1 1 0,1 0 0,-4 3-15,-1 2 40,0 1 0,0 0 0,1 1 0,0 0 0,1 0-1,0 0 1,0 1 0,1 0 0,0 1 0,1-1 0,0 1-1,0 0 1,2 0 0,-1 1 0,1-1 0,1 1 0,0-1-1,1 1 1,0 0 0,0 0 0,2 0 0,-1 0 0,2 5-40,1-7-2,0-1 0,0 1 0,1-1 0,1 0 0,-1 0-1,1-1 1,1 0 0,-1 1 0,2-2 0,-1 1 0,1-1 0,0 0 0,0 0 0,1-1 0,0 0 0,0 0 0,0-1 0,1 0 0,0-1 0,0 1 0,0-2 0,0 1 0,1-2 0,-1 1 0,1-1 0,0 0 0,0-1 0,0 0 0,3-1 2,87 19-646,-10-10-1238</inkml:trace>
  <inkml:trace contextRef="#ctx0" brushRef="#br1" timeOffset="-82406">8648 7652 12275,'0'0'1872,"0"0"-1136,0 0-392,0 0-64,0 0-280,0 0-584,0 0-1568</inkml:trace>
  <inkml:trace contextRef="#ctx0" brushRef="#br1" timeOffset="-82140.72">9013 7670 13035,'0'0'2184,"0"0"-1656,0 0-304,0 0-224,0 0-952,0 0-3113</inkml:trace>
  <inkml:trace contextRef="#ctx0" brushRef="#br1" timeOffset="-82139.72">9395 7596 12899,'0'0'1120,"0"0"-1120,0 0-1536,0 0-4490</inkml:trace>
  <inkml:trace contextRef="#ctx0" brushRef="#br1" timeOffset="-81316.646">3880 8356 8546,'0'0'2464,"0"0"-751,0 0-745,0 0 712,0 0-471,0 0-633,0 0-384,0-53-144,11 53-48,10 0-104,14 0-905,-2 0-1855,-4 0-10019</inkml:trace>
  <inkml:trace contextRef="#ctx0" brushRef="#br1" timeOffset="-81129.998">5083 8362 8330,'0'0'4569,"0"0"-4105,0 0-464,0 0-136,0 0-504,0 0-1929,0 0-2704</inkml:trace>
  <inkml:trace contextRef="#ctx0" brushRef="#br1" timeOffset="-80787.835">7049 8441 13707,'0'0'1984,"0"0"-983,0 0-777,0 0-152,0 0-72,0 0 0,156 0-857,-108 6-3904</inkml:trace>
  <inkml:trace contextRef="#ctx0" brushRef="#br1" timeOffset="-80633.707">8180 8545 10682,'0'0'6802,"0"0"-5994,0 0-808,0 0-880,0 0-1297,0 0-11042</inkml:trace>
  <inkml:trace contextRef="#ctx0" brushRef="#br1" timeOffset="-79076.815">29168 6979 11242,'0'0'1433,"0"0"-879,35 1-284,242 3 917,455-29-91,914 49-549,-1040-18-803,-586-6 261,-1-1 1,1 0 0,0-2 0,-1 0-1,0-1 1,0-1 0,0-1-1,0 0 1,-1-2 0,0 0-1,8-6-5,-8-35-296,-21 28-1444</inkml:trace>
  <inkml:trace contextRef="#ctx0" brushRef="#br1" timeOffset="-78232.341">29257 7032 7042,'0'0'2436,"0"0"-1000,0 0-123,0 0-85,0 0-232,0 0-457,-11-3-299,-112-4 531,61 27-673,-1-3-1,0-3 1,-2-3 0,1-3 0,-1-2 0,-4-4-98,-506 4-1379,590-6-1467</inkml:trace>
  <inkml:trace contextRef="#ctx0" brushRef="#br1" timeOffset="-77936.376">28094 7119 12947,'0'0'1880,"0"0"-1440,0 0-280,0 0 8,35 189 96,-14-110-40,-3 14-40,-4 7 81,-5-2-41,-3-10-136,-3-14-80,0-18-8,-3-14-32,0-16-1049,0-18-3392</inkml:trace>
  <inkml:trace contextRef="#ctx0" brushRef="#br1" timeOffset="-77610.786">28082 7739 9514,'0'0'990,"30"-4"-730,329-16 1113,-32 23 456,514-15-438,62-34-1330,-592 50-29,-114 3-34,0-9 0,-1-8 1,176-34 1,106-67 64,-230 100-2934,-186 8 361</inkml:trace>
  <inkml:trace contextRef="#ctx0" brushRef="#br1" timeOffset="-77345.768">32397 7024 12363,'0'0'2160,"0"0"-1232,0 0 137,0 0-161,0 0-240,0 0-272,0 0-288,21-8 168,-18 80 392,0 18-224,-3 8-296,3 0-144,0-14-144,-3-12-144,0-6-472,-15-21-664,-17-18-3201</inkml:trace>
  <inkml:trace contextRef="#ctx0" brushRef="#br1" timeOffset="-76660.739">28989 7077 10242,'0'0'3025,"0"0"-2033,0 0 224,0 0 113,0 0-601,0 0-232,0 0 16,41 172-240,-26-92-72,-3-1-120,-4 1-80,1-12-224,3 1-304,-3-21-664,3-19-2905</inkml:trace>
  <inkml:trace contextRef="#ctx0" brushRef="#br1" timeOffset="-76376.984">30263 7045 13635,'0'0'2640,"0"0"-1599,0 0-569,0 0 296,0 0-208,0 0-408,0 0-32,-32 149 80,32-73-80,0 4-72,0-9-40,0-4-8,9-12-264,26-18-696,0-13-1136,-2-21-6042</inkml:trace>
  <inkml:trace contextRef="#ctx0" brushRef="#br1" timeOffset="-76100.006">31594 6923 13947,'0'0'2432,"0"0"-1503,0 0 303,0 0-440,0 0-504,0 0-120,0 146-96,0-69 48,9 5-64,8 0-48,4 0-8,8 8-512,-8-21-1136,-9-18-9987</inkml:trace>
  <inkml:trace contextRef="#ctx0" brushRef="#br1" timeOffset="-74815.062">106 3970 13051,'0'0'1425,"0"0"-822,0 0-448,0 0-130,27-27-7,-24 23-17,35-35 20,2 1 1,2 1 0,1 3-1,2 1 1,7-1-22,-32 22-1,25-21 14,2 3 1,1 1 0,1 3-1,1 2 1,1 2 0,1 2-1,1 2 1,1 3-1,0 3 1,0 1 0,2 3-1,-1 3 1,46 1-14,-82 7-1,1 0 0,-1 2 0,0 0 0,0 1 0,-1 1 0,0 1 0,0 1 0,-1 0 0,0 1 0,0 1 0,-1 0 0,-1 2 0,0 0 0,-1 0 0,1 2 1,182 249 465,-66-76-52,-96-147-337,1-1 0,2-2-1,2-2 1,2-1 0,1-2 0,1-3 0,2-1 0,0-2 0,2-2 0,11 2-76,-27-14-34,-1-2 0,2 0 0,-1-2 0,2-2 0,-1-1 1,0-1-1,1-2 0,0-2 0,0-1 0,0-1 0,0-2 1,-1-1-1,1-2 0,-1-1 0,-1-2 0,19-7 34,67-40-2280,-28 0-3488</inkml:trace>
  <inkml:trace contextRef="#ctx0" brushRef="#br1" timeOffset="-74345.27">0 5400 11682,'0'0'1505,"0"0"-677,0 0 566,0 0 187,0 0-548,0 0-585,12-34-230,-2 4-175,-3 5-15,2-1 1,0 1-1,2 1 0,1-1 0,1 2 0,1 0 0,1 1 0,7-8-28,17-12 3,2 1-1,2 3 1,1 1 0,2 2-1,2 2 1,1 3-1,1 1 1,1 3-1,2 2 1,9-1-3,-35 13-19,0 1-1,0 2 1,1 0 0,1 2 0,-1 1 0,1 1 0,0 2-1,0 0 1,1 2 0,-1 2 0,0 0 0,0 2 0,0 2-1,0 0 1,-1 2 0,0 0 0,0 3 0,-1 0 0,14 8 19,1 9-19,-3 1 0,0 3 0,-2 1 0,-1 1 0,-1 3 0,-2 0 0,-2 2 1,23 38 18,-13-22-1,1-1 0,4-2 0,1-3 0,19 14 1,-34-38-1,1-2 0,2-1 0,0-1 1,1-2-1,1-2 0,0-1 0,1-2 0,1-1 0,0-3 0,1-1 1,-1-1-1,1-3 0,1-1 0,32-2 1,6-2-3,0-4 1,0-3-1,0-4 1,-2-3-1,1-3 1,-2-4-1,-1-2 1,-1-5-1,4-5 3,78-63-788,-74 17-2481,-34 19-3189</inkml:trace>
  <inkml:trace contextRef="#ctx0" brushRef="#br1" timeOffset="-73831.265">2805 3453 12547,'0'0'2139,"0"0"-659,0 0-812,-5 24-352,1-5-243,1 0-1,1 0 0,0 0 1,2 1-1,0-1 1,1 0-1,1 0 0,0 1 1,2-1-1,0-1 0,5 11-71,8 30 66,4-1 1,1-1 0,4-2 0,1 0-1,3-1 1,2-2 0,3-1 0,2-2 0,1-2-1,3-1 1,2-2 0,27 20-68,-19-29-142,3-2 1,0-2-1,2-3 1,2-2-1,0-2 0,28 5 142,-74-25-32,-6-4 22,-1 0 0,0 1 0,1 0 1,-1 0-1,0 0 0,0 1 0,0 0 0,0 0 0,0 0 1,0 0-1,-1 1 0,1 0 0,-1 0 0,1 0 1,-1 0-1,0 1 0,-1-1 0,1 1 0,0 0 1,-1 1-1,0-1 0,0 0 0,0 1 0,-1 0 0,1-1 1,-1 1-1,0 0 0,-1 0 0,1 1 0,-1-1 1,0 0-1,0 0 0,-1 1 0,0-1 0,1 2 10,-5 7 30,1-1 0,-2 1 0,0-1 0,0 1 0,-1-1 0,-1-1 0,0 1 0,-1-1 0,0-1 0,-1 1 0,-8 8-30,0 1 41,-233 285 725,-49 26-766,90-102 1555,161-163-1566,64-66-3455,9-21-4393</inkml:trace>
  <inkml:trace contextRef="#ctx0" brushRef="#br1" timeOffset="-72970.988">212 2023 11506,'0'0'2257,"0"0"-557,0 0-545,0 0-179,0 0-338,0 0-394,-8 11-172,2-2-68,1-1 1,0 1-1,1 0 0,0 0 1,0 0-1,1 1 0,0-1 0,1 1 1,0 0-1,0-1 0,1 1 1,0 0-1,1 9-4,-2 9 2,0 0 0,2 1 0,1-1 1,2 0-1,0 0 0,2 0 0,1 0 0,2 0 0,0-1 0,2-1 0,1 1 1,1-2-1,1 1 0,1-2 0,3 3-2,-11-21-20,0-1 0,1 0 0,0 0 0,1 0-1,-1-1 1,1 0 0,-1 0 0,1-1 0,0 0 0,1-1 0,-1 0 0,0 0 0,1 0 0,-1-1-1,1 0 1,-1-1 0,1 0 0,-1 0 0,1-1 0,-1 0 0,1-1 0,-1 0 0,0 0 0,1-1-1,-1 0 1,-1 0 0,1-1 0,0 1 0,-1-2 0,0 1 0,0-1 0,0-1 0,0 1 0,-1-1-1,0 0 1,0 0 0,-1-1 0,1 0 0,-2 0 0,1 0 0,1-3 20,40-100-138,-47 127 91,0 1 0,1 0 0,1 0 0,1-1 0,0 1 0,2 0 0,0-1 0,0 0 0,2 0 0,0 0 0,1-1 0,1 0 0,0 0 0,1-1 0,1 0 0,0-1 0,1 1 0,1-2 0,0 0 0,7 5 47,-17-15 10,0-1-1,0 1 1,1-1-1,0 0 1,-1 0-1,1 0 1,0 0 0,0-1-1,0 1 1,0-1-1,0 1 1,0-1-1,0 0 1,0 0-1,1-1 1,-1 1-1,0-1 1,1 1 0,-1-1-1,0 0 1,1 0-1,-1-1 1,0 1-1,1-1 1,-1 1-1,0-1 1,0 0-1,0 0 1,1-1-1,-1 1 1,0-1 0,-1 1-1,1-1 1,0 0-1,0 0 1,-1 0-1,1-1 1,-1 1-1,2-3-9,4-24 272,-1 0 0,-1 0 0,-2 0 0,-1-1 0,-1 0 0,-2 0 0,-1 1-1,-3-21-271,2 28 126,1-3-51,-2-1 0,-1 1 1,-1-1-1,-1 1 0,-1 1 0,-1-1 1,-9-15-76,-9 7-539,8 34-4669,6 6-7915</inkml:trace>
  <inkml:trace contextRef="#ctx0" brushRef="#br1" timeOffset="-69530.076">29263 1046 11707,'0'0'2400,"0"0"-1424,0 0-512,0 0-72,0 0-168,0 0 17,0 0 159,14 174-104,10-105-40,-1 3-136,1-6 24,2-5-96,-5-8-48,0-11-184,-4-5-584,-5-13-1353,-6-16-4064</inkml:trace>
  <inkml:trace contextRef="#ctx0" brushRef="#br1" timeOffset="-69169.665">29319 950 9554,'0'0'1935,"0"0"-1103,0 0-492,0 0 164,31-12 63,103-37-20,-128 47-485,-1 1-1,1-1 1,0 1-1,0 0 1,0 1-1,0-1 1,0 1 0,0 0-1,0 1 1,0 0-1,-1 0 1,1 0 0,0 0-1,0 1 1,-1 0-1,1 0 1,-1 0-1,1 1 1,-1 0 0,0 0-1,0 0 1,0 1-1,-1 0 1,1 0-1,-1 0 1,1 1-62,11 8 183,-8-8-160,0 1 0,0-1 0,-1 1-1,0 0 1,0 1 0,0 0 0,-1 0-1,0 0 1,0 1 0,-1 0-1,0 0 1,0 0 0,-1 1 0,0-1-1,-1 1 1,0 0 0,0 0 0,-1 1-1,0-1 1,0 0 0,-1 1 0,0 7-23,-5-12 7,0 0 1,0 0 0,0-1 0,0 0-1,0 0 1,-1 0 0,0 0 0,0-1-1,0 1 1,0-1 0,-1-1 0,1 1-1,-1-1 1,1 0 0,-1 0 0,0 0 0,-1-1-8,-5 3 21,-144 37 63,155-40-91,0 0-1,0 0 1,0 0-1,0 0 1,0 0-1,1 0 1,-1 0 0,0 0-1,1 1 1,-1-1-1,0 0 1,1 1-1,0-1 1,-1 0 0,1 1-1,0-1 1,0 0-1,-1 1 1,1-1 0,0 0-1,0 1 1,1-1-1,-1 1 1,0-1-1,0 0 1,1 1 0,-1-1-1,1 0 1,-1 0-1,1 1 1,-1-1 0,1 0-1,0 0 1,0 0-1,-1 0 1,1 0-1,0 1 1,0-2 0,0 1-1,0 0 1,0 0-1,1 0 1,-1 0 0,0-1-1,0 1 1,0 0-1,1-1 1,-1 1-1,1-1 8,-2 1 3,279 289 250,-267-277-300,1 0-1,0-1 1,1 0-1,0-1 1,0-1 0,1 0-1,1-1 1,0 0-1,0-2 1,0 0 0,1 0-1,0-2 1,6 1 47,36 4-2146</inkml:trace>
  <inkml:trace contextRef="#ctx0" brushRef="#br1" timeOffset="-68920.077">30549 1477 15987,'0'0'2001,"0"0"-1369,0 0-216,0 0-416,0 0-648,0 0-3833</inkml:trace>
  <inkml:trace contextRef="#ctx0" brushRef="#br1" timeOffset="-58247.579">3123 590 7298,'0'0'2071,"0"0"-866,0 0-427,0 0 25,0 0 137,-1-4-52,-19 178 1395,-30 297-1972,50-465-310,-1 0 0,1-1 0,0 1 0,0-1-1,0 1 1,1-1 0,0 1 0,0-1 0,1 1 0,-1-1 0,1 1 0,0-1 0,1 0 0,-1 0 0,1 0-1,0-1 1,0 1 0,1-1 0,-1 1 0,1-1 0,0 0 0,0 0 0,0-1 0,1 1 0,-1-1 0,1 0 0,0 0-1,0 0 1,0-1 0,0 0 0,0 0 0,0 0 0,1-1 0,-1 1 0,1-1 0,-1-1 0,1 1 0,2-1-1,22-1-70,0-2 0,0-1 0,0-2 1,0-1-1,-1-1 0,0-1 1,0-2-1,-1-1 0,-1-1 1,0-1-1,-1-1 0,0-2 0,-2 0 1,18-17 69,-22 21-241,34-27-1675,-22 9-2113</inkml:trace>
  <inkml:trace contextRef="#ctx0" brushRef="#br1" timeOffset="-58041.899">2999 1003 10114,'0'0'1496,"0"0"-1175,0 0-321,0 0 320,0 0 472,195-5 0,-119 5-408,1 0-224,-1 0-80,-5 0-80,-9-8-864,-15-13-1465,-24-3-3992</inkml:trace>
  <inkml:trace contextRef="#ctx0" brushRef="#br1" timeOffset="-57856.122">3026 624 11498,'0'0'1593,"0"0"-1281,0 0-296,0 0 88,185-45 312,-105 32-120,5 0-184,24 5-112,-21 3-840,-23 2-3385</inkml:trace>
  <inkml:trace contextRef="#ctx0" brushRef="#br1" timeOffset="-57545.297">3718 868 11122,'0'0'1849,"0"0"-1337,0 0-456,0 0 64,0 0 88,111 175 0,-55-101-8,3-2-120,0-1-64,-6-10-16,0-8-8,-12-19-816,-17-15-1793</inkml:trace>
  <inkml:trace contextRef="#ctx0" brushRef="#br1" timeOffset="-57296.156">3735 1424 10626,'0'0'2129,"0"0"-1521,0 0-480,0 0 536,0 0 416,174-140-352,-92 68-456,10-7-103,2 2-169,9-5-785,-24 21-1439,-29 19-5658</inkml:trace>
  <inkml:trace contextRef="#ctx0" brushRef="#br1" timeOffset="-56391.328">4692 934 10778,'0'0'1306,"0"0"-595,0 0 48,0 0 205,0 0-117,-27-7-383,-86-21-274,110 28-183,0-1-1,0 0 1,0 1-1,0 0 0,0 0 1,0 0-1,0 0 1,0 0-1,0 0 0,0 1 1,0-1-1,1 1 1,-1 0-1,0 0 1,0 0-1,1 0 0,-1 1 1,0-1-1,1 1 1,-1-1-1,1 1 0,0 0 1,-1 0-1,1 0 1,0 0-1,0 0 0,1 1 1,-1-1-1,-1 3-6,-5 5 20,-2 2-16,0 1 0,0 1 0,1-1 1,1 1-1,0 1 0,1 0 0,1 0 0,0 0 1,1 1-1,1-1 0,0 1 0,1 0 0,1 0 0,0 8-4,2-21-14,0 0-1,0-1 0,1 1 1,-1-1-1,0 1 0,1-1 1,0 1-1,0-1 0,0 1 1,0-1-1,0 0 0,0 0 0,0 1 1,1-1-1,-1 0 0,1 0 1,0 0-1,-1 0 0,1-1 1,0 1-1,0 0 0,0-1 1,0 1-1,1-1 0,-1 0 1,0 0-1,0 0 0,1 0 0,-1 0 1,1 0-1,-1-1 0,1 1 1,-1-1-1,1 1 0,-1-1 1,1 0-1,0 0 0,-1 0 1,1-1-1,-1 1 0,1-1 0,2 0 15,103-41-1102,-82 18 833,-1-1 0,-1-2 0,-1 0 0,-1-2 0,-2 0 0,-1-2 0,4-10 269,-22 40 216,-1 1 253,3 33 195,24 92-282,-23-124-405,-1 1 0,1-1-1,0 0 1,0-1-1,0 1 1,0 0 0,-1-1-1,1 0 1,0 0-1,0 0 1,0-1 0,0 1-1,0-1 1,0 0-1,0 0 1,-1 0 0,1-1-1,0 1 1,-1-1-1,1 0 1,-1 0 0,0 0-1,0-1 1,0 1-1,0-1 1,0 1 0,0-1-1,0 0 1,-1 0-1,0 0 1,2-3 23,27-26-348,-22 21 261,0 0 0,1 1 0,0 0 0,0 1 0,1 0 0,0 1 0,1 0 0,0 1 0,0 0 0,11-4 87,-21 13 28,1-1-1,-1 1 0,1 0 1,-1 0-1,0 0 0,1 0 1,-1 1-1,0-1 0,-1 1 1,1-1-1,0 1 0,-1 0 1,1-1-1,-1 1 0,0 0 1,0 0-1,0 0 0,0 0 1,-1 0-1,1 0 0,-1 0 1,0 0-1,0 1 0,0-1 1,0 0-1,0 0 0,-1 0 1,1 0-1,-1 0 0,0 0 1,0 0-1,0 0-27,1 15 32,-2 148 884,2-165-1189,1-6-284,11-22 322,1 1 0,1 1 1,2 0-1,0 0 1,2 2-1,0 0 1,1 1-1,5-3 235,13-1 514,-37 59 1175,0 161-1010,33-194-1191,99-101-516,-122 93 992,1 1-1,-1 1 1,1 0 0,1 0 0,-1 1-1,1 1 1,0 0 0,0 0 0,1 1-1,-1 1 1,0 0 0,10 0 36,-19 3 12,-1 1 1,0 0-1,0 0 0,0 0 0,0 0 1,0 0-1,-1 1 0,1-1 0,-1 0 1,1 1-1,-1-1 0,0 1 0,0 0 1,0-1-1,0 1 0,0 0 0,-1 0 1,1-1-1,-1 1 0,0 0 0,0 0 1,0 0-1,0 0 0,0-1 1,-1 1-1,1 0 0,-1 0 0,0-1 1,0 1-1,0 0-12,0 15 79,-34 148-1400,14-124-1599</inkml:trace>
  <inkml:trace contextRef="#ctx0" brushRef="#br1" timeOffset="-56143.772">5840 969 12683,'0'0'1856,"0"0"-1320,0 0-288,-68 209 104,59-114-120,6 17-56,0 2-120,0-1-48,0-9 32,1-17-40,2-23-496,0-25-1200,0-23-3313</inkml:trace>
  <inkml:trace contextRef="#ctx0" brushRef="#br1" timeOffset="-55865.438">5828 971 7962,'0'0'1099,"0"0"-501,26-3 321,91-9 370,-101 11-1139,1 1 0,-1 1 1,1 1-1,-1 0 0,0 1 1,0 1-1,0 0 0,0 1 1,-1 1-1,1 0 0,-2 1 1,1 1-1,-1 0 0,0 1 1,0 1-1,-1 0 0,-1 1 1,0 0-1,8 9-150,-17-17 30,0-1 0,1 1 0,-1-1 0,-1 1 0,1 0 0,0 0 0,-1 1 0,1-1 0,-1 0 0,0 1 0,0 0 0,-1-1 0,1 1 0,-1 0 0,1 0 0,-1 0 0,0 0 0,-1 0 0,1 0 0,-1 0 0,0 0 0,0 0 0,0 0 0,0 0 0,-1 0 0,1 0 0,-1 0 0,0 0 0,-1 0 0,1 0 0,-1-1 0,1 1 0,-1 0 0,0-1 0,0 1 0,-2 0-30,-22 17 106,-1-2 1,0 0-1,-2-2 0,0-1 0,-1-2 0,-1 0 0,0-2 0,-1-2 0,-6 1-106,-101 17 206,138-28-217,-1 0 0,1 0 0,-1 0 0,1 0 0,-1 0 0,0 0 0,1-1 0,-1 1 0,1-1 0,-1 1 0,1-1 0,0 1 0,-1-1 0,1 0 0,0 0 0,-1 0 0,1 0 0,0 0 0,0 0 0,0 0 0,-1 0 0,1 0 0,0 0 0,1-1 0,-1 1 0,0 0 0,0-1 0,1 1 0,-1-1 0,0 1 0,1 0 0,0-1 0,-1 0 1,1 1-1,0-1 0,0 1 0,-1-1 0,1 1 0,1-1 0,-1 1 0,0-1 0,0 0 0,0 1 0,1-1 0,-1 1 0,1-2 11,26-81-3495,11 4-4308</inkml:trace>
  <inkml:trace contextRef="#ctx0" brushRef="#br1" timeOffset="-55614.282">6531 521 984,'0'0'12419,"0"0"-10467,0 0-1240,0 0-432,0 0-87,0 0 55,0 148-16,6-73-80,3 7-24,0 2-72,3-1-56,-3 7-56,-1-24-865,-5-21-3103</inkml:trace>
  <inkml:trace contextRef="#ctx0" brushRef="#br1" timeOffset="-55270.796">6699 1016 13123,'0'0'1787,"0"0"-1210,0 0-434,26 1-23,166 3 8,-177-5-211,0 0 1,1-1-1,-1-1 1,-1 0-1,1-1 1,0 0-1,-1-1 0,0-1 1,0 0-1,-1-1 1,1-1-1,9-8 83,-20 14-32,-1 0 0,1-1-1,-1 1 1,0-1 0,0 0 0,0 1-1,0-1 1,0 0 0,-1 0 0,1-1-1,-1 1 1,0 0 0,0 0-1,0-1 1,0 1 0,-1 0 0,0-1-1,1 1 1,-1-1 0,0 1 0,0-1-1,-1 1 1,1-1 0,-1 1 0,0 0-1,0-1 1,0 1 0,0 0 0,0 0-1,-1 0 1,1 0 0,-1 0-1,0 0 1,0 0 0,0 0 0,-1 1-1,1-1 1,0 1 0,-1 0 0,0-1-1,1 1 1,-1 0 0,0 1 0,0-1-1,0 0 1,0 1 0,-1 0 0,1 0-1,0 0 1,0 0 0,-1 0-1,0 0 33,-3-2 64,-1-1 0,0 1 0,0 1 0,0-1-1,0 2 1,0-1 0,0 1 0,-1 0-1,1 0 1,0 1 0,-1 0 0,1 1-1,-1 0 1,1 0 0,0 1 0,0 0-1,0 0 1,0 1 0,0 0 0,0 1 0,1-1-1,-1 2 1,1-1 0,0 1 0,1 0-1,-1 0 1,1 1 0,0-1 0,0 1-1,1 1 1,-1-1 0,-2 7-64,3 0 35,0 0-1,1 1 1,1 0 0,0 0 0,1 0-1,0 0 1,2 1 0,-1-1-1,2 0 1,0 0 0,0 1 0,2-1-1,-1 0 1,2 0 0,0-1-1,1 1 1,0-1 0,1 0 0,0 0-1,1 0 1,0-1 0,1 0 0,1-1-1,0 0 1,0 0 0,1-1-1,1 0 1,3 2-35,-4-6 13,1 0-1,0-1 1,0-1-1,0 0 1,1 0-1,-1-1 1,1-1-1,0 0 1,-1 0-1,1-1 1,0-1-1,0 0 1,0 0-1,8-2-12,-19 2-1,103-13-576,-8-23-1391</inkml:trace>
  <inkml:trace contextRef="#ctx0" brushRef="#br1" timeOffset="-54479.035">8398 598 7434,'0'0'5249,"0"0"-4153,0 0-592,0 0 232,0 0 192,0 0-479,0 0-305,0 71-40,0-7 8,0 8-32,0 4-72,0 4 40,-6-6-48,-18 27-432,6-22-873,-2-15-3072</inkml:trace>
  <inkml:trace contextRef="#ctx0" brushRef="#br1" timeOffset="-54231.15">8147 937 7210,'0'0'6225,"0"0"-5185,0 0-856,0 0 88,0 0 352,0 0-224,192 0-216,-110 0-184,33 5-656,-24-2-2256,-17 2-4298</inkml:trace>
  <inkml:trace contextRef="#ctx0" brushRef="#br1" timeOffset="-53965.479">8810 953 11242,'0'0'1523,"0"0"-725,0 0 47,0 0-58,0 0-363,-26 16-236,-79 53-145,102-68-42,1 1 1,-1 0-1,1-1 1,0 1-1,0 0 0,0 0 1,0 0-1,0 0 0,1 1 1,-1-1-1,1 0 1,-1 1-1,1-1 0,0 1 1,0 0-1,0-1 0,0 1 1,0 0-1,1-1 1,-1 1-1,1 0 0,0 0 1,-1 0-1,1-1 0,1 1 1,-1 0-1,1 2-1,0 8 12,-1-7-33,1 0-1,0 0 0,0 0 0,0-1 0,1 1 0,0 0 0,0-1 1,0 1-1,1-1 0,0 0 0,0 0 0,0 0 0,0 0 0,1-1 0,0 1 1,0-1-1,0 0 0,1 0 0,-1 0 0,1-1 0,0 1 0,0-1 1,0 0-1,0-1 0,1 1 0,-1-1 0,1 0 0,0-1 0,-1 1 1,1-1-1,0 0 0,0 0 0,0-1 22,9 2-122,0 0 0,0-1 0,0 0 0,0-1 0,0-1 0,0-1 0,0 0 0,0-1 0,0 0 0,-1-1 0,0-1 0,13-6 122,49-50-142,-74 60 182,-1 0 1,1 0 0,-1 0 0,0-1 0,1 1 0,-1 0 0,0-1-1,0 1 1,0-1 0,0 1 0,0-1 0,0 0 0,0 1-1,-1-1 1,1 0 0,0 0 0,-1 0 0,0 1 0,1-1-1,-1 0 1,0 0 0,0 0 0,0 0 0,0 0 0,0 1-1,-1-1 1,1 0 0,0 0 0,-1 0 0,0 1 0,1-1-1,-1 0 1,0 1 0,0-1 0,0 0 0,0 1 0,0-1-1,0 1 1,0-1 0,-1 1 0,1 0 0,0 0 0,-1-1-1,1 1 1,-1 0 0,1 0 0,-1 0 0,0 1 0,-1-2-41,-126-29 1155,40 28-4511,87 3-2246</inkml:trace>
  <inkml:trace contextRef="#ctx0" brushRef="#br1" timeOffset="-53494.448">9504 1038 12203,'0'0'1471,"0"0"-901,0 0-175,-30-5 167,-98-15-38,123 18-508,1 1 0,-1-1 1,0 1-1,0-1 0,1 1 1,-1 1-1,0-1 0,0 1 1,0 0-1,0 0 0,0 0 1,0 1-1,0 0 1,1-1-1,-1 2 0,0-1 1,0 1-1,1-1 0,-1 1 1,1 1-1,0-1 0,-1 0 1,1 1-1,0 0 0,0 0 1,1 0-1,-1 1 0,1-1 1,0 1-1,-1 0 0,2 0 1,-1 0-1,0 0 0,1 1 1,0-1-1,0 1 0,0-1 1,0 1-1,1 0 0,0-1 1,0 1-1,0 0 0,0 4-15,-1-5-17,0 1 1,0 1 0,1-1 0,-1 0 0,1 0 0,1 0 0,-1 1 0,0-1 0,1 1 0,0-1 0,1 0 0,-1 1 0,1-1 0,0 0 0,0 0 0,1 1 0,-1-1-1,1 0 1,0 0 0,1 0 0,-1-1 0,1 1 0,0-1 0,0 1 0,0-1 0,1 0 0,0 0 0,-1 0 0,2-1 0,-1 1 0,0-1 0,0 0 0,1 0 0,0-1 0,-1 1-1,1-1 1,0 0 0,5 1 15,-2-2-95,-1 0-1,1 0 1,-1-1-1,1-1 1,-1 1 0,1-1-1,-1 0 1,1-1-1,-1 0 1,0 0-1,0 0 1,0-1-1,0 0 1,0 0-1,0-1 1,-1 0-1,0 0 1,0-1-1,0 0 1,0 0-1,-1 0 1,0 0-1,0-1 1,0 0-1,0 0 96,90-173-591,-71 114 551,-2-2 0,-3 0 0,-3-1 0,-3-1 0,-3 0 0,-3-1 0,-3-24 40,-2 91 80,-1 0-1,0 0 0,0 0 1,-1 0-1,1 0 0,-1 0 0,1 0 1,-1-1-1,0 1 0,0 0 1,0 0-1,-1 0 0,1 0 0,-1 0 1,0 0-1,0 0 0,0 0 1,0 0-1,0 0 0,-1 0 1,1 0-1,-1 0 0,0 1 0,0-1 1,0 1-1,0 0 0,0-1 1,0 1-1,-1 0 0,1 0 0,-1 0 1,1 1-1,-1-1 0,0 0 1,0 1-1,0 0 0,0 0 1,0 0-1,0 0 0,0 0 0,0 1 1,0-1-1,0 1 0,0 0 1,0 0-1,-1 0 0,1 0 0,-1 1-78,-4 5 44,-1 2 0,1-1 1,0 1-1,1 0 1,0 1-1,0 0 0,1 0 1,0 0-1,1 1 1,-1 0-1,2 0 0,0 0 1,0 0-1,1 1 1,0 0-1,1 0 0,0 0 1,0 0-1,2 0 1,-1 0-1,1 0 0,1 7-45,-5 11 13,0 0 0,2 0 0,1 0 0,1 0 0,1 0 0,2 0 0,1 0 0,2-1-1,0 1 1,2-1 0,1 0 0,1-1 0,2 0 0,0-1 0,2 0 0,0-1 0,2-1-1,6 7-12,64 25-923,-18-42-4646,-31-13-5053</inkml:trace>
  <inkml:trace contextRef="#ctx0" brushRef="#br1" timeOffset="-53242.016">9854 799 10786,'0'0'2057,"0"0"-1049,0 0-224,0 0-288,0 0-352,0 0 64,0 0 16,39 159 104,-7-106-96,6-3-39,1-5-97,5-10-16,-3-11-80,3-14-96,6-10-817,-15-23-1319,-5-12-3905</inkml:trace>
  <inkml:trace contextRef="#ctx0" brushRef="#br1" timeOffset="-52966.45">10269 977 9858,'0'0'2317,"0"0"-742,0 0-223,0 0-351,0 0-326,0 0-248,-28-11-182,-87-34-113,106 41-135,1 0 0,-1 1 0,0 0 0,0 0 0,0 1 0,-1 1 0,1-1 0,0 2-1,-1-1 1,1 1 0,0 0 0,-1 1 0,1 0 0,0 1 0,-2 0 3,7-1-2,0 0 1,1 0-1,-1 0 0,0 0 1,0 1-1,1-1 1,-1 1-1,1 0 0,-1 0 1,1 0-1,0 1 1,0-1-1,0 1 0,0 0 1,1 0-1,-1 0 1,1 0-1,-1 0 0,1 0 1,0 1-1,0-1 1,1 1-1,-1-1 0,1 1 1,-1 0-1,1-1 1,1 1-1,-1 0 0,0 0 1,1 0-1,0 0 1,0 0-1,0 0 0,0 0 1,1 0-1,0 2 2,54 135 67,-51-134-74,0 0-1,1 0 1,-1 0 0,1 0-1,0-1 1,1 0-1,0 0 1,0 0 0,0-1-1,0 0 1,1 0-1,0-1 1,0 1 0,0-2-1,1 1 1,-1-1 0,1 0-1,0 0 1,0-1-1,0 0 1,0-1 0,0 0-1,0 0 1,0 0 0,1-1-1,-1 0 1,0-1-1,4-1 8,36-30-1056,-3-16-1455</inkml:trace>
  <inkml:trace contextRef="#ctx0" brushRef="#br1" timeOffset="-52470.456">10172 879 5841,'0'0'2385,"0"0"-946,0 0-260,0 0-339,0 0-252,0 0-125,0-12-71,0-34 21,0 46-374,0 1 0,0-1-1,0 1 1,-1-1 0,1 1-1,0-1 1,-1 1 0,1-1-1,0 0 1,-1 1 0,1-1 0,0 0-1,-1 1 1,1-1 0,-1 0-1,1 1 1,-1-1 0,1 0-1,-1 0 1,1 1 0,-1-1 0,1 0-1,-1 0 1,1 0 0,-1 0-1,1 0 1,-1 0 0,1 0-1,-1 0 1,1 0 0,-1 0 0,1 0-1,-1 0 1,1 0 0,-1 0-1,1-1 1,-1 1 0,1 0-1,-1 0 1,1 0 0,-1-1-1,1 1 1,-1 0 0,1-1 0,0 1-1,-1 0 1,1-1 0,0 1-1,-1-1 1,1 1 0,0 0-1,-1-1 1,1 1 0,0-1 0,0 1-1,-1-1 1,1 1 0,0-1-1,0 1 1,0-1 0,0 1-1,0-1 1,0 0-39,47 133 8,-26-91 0,-21-40-9,6 17-15,0 0 0,2 0 0,0-1 0,1 0 0,0 0 0,1-1 0,1-1 0,1 1 0,0-2 0,1 0 0,0 0 1,1-1-1,1-1 0,0 0 0,1-1 0,0-1 0,0 0 0,1-1 0,15 5 16,16-9-1663</inkml:trace>
  <inkml:trace contextRef="#ctx0" brushRef="#br1" timeOffset="-52175.806">10581 818 10778,'0'0'4217,"0"0"-3465,0 0-560,0 0 697,0 0-289,68 151-152,-47-88-232,2 4-136,1-9-80,2-11-344,10-23-544,-4-13-1385,-8-11-3176</inkml:trace>
  <inkml:trace contextRef="#ctx0" brushRef="#br1" timeOffset="-51925.797">11014 805 12707,'0'0'2160,"0"0"-1128,-141 233 25,53-77-89,-21 29-208,3-13-368,17-28-184,19-44-48,11-23 0,-3 8-24,3 0-136,3-9-8,24-23-480,32-50-720,6-3-2761,23-24-5865</inkml:trace>
  <inkml:trace contextRef="#ctx0" brushRef="#br1" timeOffset="-51679.957">11356 1162 14459,'0'0'4193,"0"0"-3513,0 0-512,0 0-168,0 0-344,0 0-1024,0 0-5482</inkml:trace>
  <inkml:trace contextRef="#ctx0" brushRef="#br0" timeOffset="-29286.701">17663 672 6673,'0'0'1314,"0"0"-773,0 0-350,0 0 45,0 0 472,-8 0 415,-11 0-454,6-1-418,0 0 0,0 1-1,0 1 1,0 0 0,0 1-1,0 0 1,0 1 0,0 1-1,1 0 1,-1 0-1,1 1 1,-4 3-251,-381 303 63,352-274 21,1 1-1,2 3 1,2 2 0,2 1 0,-5 11-84,30-37 25,1 0 1,2 0 0,0 1 0,0 1-1,2-1 1,1 1 0,0 1-1,1 0 1,1 0 0,2 0-1,0 0 1,1 0 0,0 1-1,2-1 1,2 16-26,0-24 1,1 0 0,0-1 0,1 0 0,0 1 0,1-1 0,1-1 0,0 1 0,0-1 0,1 0 0,0 0 0,1-1 0,0 0 0,1 0 0,0-1 0,1 0-1,-1-1 1,2 0 0,8 6-1,214 106 1,-212-112 0,282 127-367,-414-91 289,69-29 93,1 2 0,1 1 0,1 2 0,1 2 0,0 2 0,2 1 0,1 2 1,1 1-1,2 2 0,0 1 0,2 1 0,2 2 0,1 0 0,2 2 0,1 2 0,-18 36-16,36-61-3,1-1-1,1 1 0,0 0 0,0 1 1,1-1-1,1 0 0,0 1 1,1 0-1,0-1 0,1 1 1,1 0-1,0-1 0,1 1 0,0-1 1,1 1-1,1-1 0,0 0 1,1 0-1,0-1 0,1 1 1,0-1-1,8 11 4,22 15-1,1-2 1,1-1-1,2-3 1,2 0-1,1-3 1,1-2-1,1-1 1,1-3-1,21 7 1,50 30 5,-115-60-3,-1 0 0,1 0 1,0 0-1,-1 0 0,1 0 0,0 1 0,-1-1 1,1 1-1,-1-1 0,1 1 0,-1 0 1,1-1-1,-1 1 0,1 0 0,-1 0 0,0 0 1,0 0-1,1 0 0,-1 1 0,0-1 1,0 0-1,0 0 0,0 1 0,0-1 0,0 1 1,-1-1-1,1 1 0,0-1 0,-1 1 1,1-1-1,-1 1 0,0-1 0,1 1 0,-1 0 1,0-1-1,0 1 0,0 0 0,0-1 1,0 1-1,-1 0 0,1-1 0,0 1 0,-1-1 1,1 1-1,-1-1 0,1 1 0,-1 0 1,0-1-1,0 0 0,0 1 0,0-1 0,0 0 1,0 1-1,0-1 0,0 0 0,0 0 1,-1 0-1,1 0 0,0 0 0,-1 0 0,1 0 1,-1-1-1,0 1-2,-180 100 99,144-87-98,2 3 0,0 1 1,1 1-1,1 2 0,1 2 1,1 1-1,1 1 0,1 1 1,1 2-1,2 1 0,1 2 1,1 0-1,1 2 0,-5 12-1,22-23-5,1 0 0,1 0 0,1 1 0,1 0 0,1 0-1,1 0 1,1-1 0,1 1 0,1 0 0,1 0 0,1 0-1,1-1 1,1 0 0,1 0 0,1 0 0,0-1 0,2 0 0,1-1-1,0 0 1,1 0 0,2-1 0,1 1 5,321 631 41,-320-616-73,1 0 0,2-2-1,2-1 1,1 0-1,1-1 1,2-2 0,1 0-1,1-2 1,1-1 0,1-1-1,21 12 33,-46-34-3,-3-3 2,0-1 0,-1 1-1,1 0 1,0 0 0,0 0 0,0 0 0,0 0 0,0 0 0,-1 0-1,1 1 1,0-1 0,0 0 0,0 0 0,-1 1 0,1-1 0,0 0-1,0 1 1,-1-1 0,1 1 0,0-1 0,-1 1 0,1-1 0,0 1-1,-1-1 1,1 1 0,-1 0 0,1-1 0,-1 1 0,1 0 0,-1-1-1,0 1 1,1 0 0,-1 0 0,0 0 0,1-1 0,-1 1-1,0 0 1,0 0 0,0 0 0,0-1 0,0 1 0,0 0 0,0 0-1,0 0 1,0 0 0,0-1 0,0 1 0,-1 0 0,1 0 0,0 0-1,-1-1 1,1 1 0,-1 1 1,-76 14 109,1 4-1,0 3 1,2 4-1,1 3 1,1 2-1,1 4 0,3 4 1,1 1-1,-57 49-108,84-58 69,1 1-1,2 2 1,1 1-1,2 2 1,1 2-1,3 1 1,1 1-1,2 2 1,2 0-1,2 2 0,2 0 1,2 2-1,2 0 1,2 1-1,-2 22-68,2 9 7,3 0 0,4 2-1,3-1 1,4 1 0,7 60-7,-2-118-2,1 0 1,1 0-1,1 0 1,1-1-1,0 0 1,2-1-1,1 0 1,1 0-1,1-1 1,0-1-1,2 0 1,0-1-1,1 0 1,1-2-1,1 0 1,16 13 1,35 28-2,2-2 0,3-3 1,2-4-1,2-3 0,2-4 1,2-3-1,1-3 1,2-5-1,67 16 2,-98-37-43,1-2 0,-1-3 1,1-2-1,-1-2 0,13-4 43,-11 2-14,305-9-105,-316 16 116,0 2 0,-1 1-1,0 3 1,-1 1 0,-1 2-1,0 3 1,-1 0 0,0 3-1,-2 2 1,12 9 3,68 34-12,-18-18 16,1-3 0,2-6 0,2-4 1,1-4-1,1-6 0,2-4 0,0-4 0,1-6 0,0-4 1,0-6-1,1-4 0,-1-5 0,-1-5 0,0-4 1,5-7-5,8-7-153,-1-5 1,-2-5-1,-2-5 1,-3-6-1,-1-4 1,-3-6-1,-3-4 1,-3-4-1,20-24 153,-91 68-215,-2-2 0,-1-1-1,-1-1 1,-2-1 0,-1-2 0,-1-1 0,-2-1-1,-1-1 1,-2-1 0,10-27 215,-29 61 75,1 0 0,-1 0 0,0 0 1,-1 0-1,1-1 0,0 1 0,-1 0 1,0-1-1,0 1 0,0-1 0,0 0 1,-1 1-1,1-1 0,-1 1 0,0-1 0,0 0 1,0 1-1,-1-1 0,1 0 0,-1 1 1,0-1-1,0 1 0,0-1 0,0 1 0,-1-1 1,1 1-1,-1 0 0,0 0 0,0 0 1,0 0-1,-1 0 0,1 0 0,0 0 1,-1 1-1,0-1 0,0 1 0,0 0 0,0 0 1,0 0-1,0 0 0,0 1 0,-1-1 1,1 1-1,-1-1 0,1 1 0,-1 1 0,1-1 1,-1 0-1,-1 1-75,5 0 16,1 1 0,-1-1 0,1 1 1,-1-1-1,0 1 0,1-1 0,-1 1 0,0-1 0,1 1 1,-1 0-1,0-1 0,0 1 0,1-1 0,-1 1 0,0 0 0,0-1 1,0 1-1,0 0 0,0-1 0,0 1 0,0 0 0,0-1 1,0 1-1,0 0 0,-1-1 0,1 1 0,0-1 0,0 1 1,0 0-1,-1-1 0,1 1 0,0-1 0,-1 1 0,1-1 1,-1 1-1,1-1 0,0 1 0,-1-1 0,1 1 0,-1-1 1,0 1-1,1-1 0,-1 0 0,1 1 0,-1-1 0,1 0 0,-1 0 1,0 1-1,1-1 0,-1 0 0,0 0 0,1 0 0,-1 0 1,0 0-1,1 0 0,-1 0 0,0 0 0,1 0 0,-1 0 1,1 0-1,-1 0 0,0-1-16,47 40-114,11-4 81,1-4 0,1-1 0,2-4 0,0-2 0,2-2 0,1-4 0,0-2 1,1-3-1,0-3 0,10-2 33,-27-1-79,-1-1-1,1-3 1,0-2 0,0-3 0,-1-1 0,1-2-1,-1-3 1,0-1 0,-1-2 0,0-3 0,43-18 79,-36 7-174,-2-3 0,0-1 0,-2-3 0,-1-2 0,-2-2 0,-1-1 1,-2-3-1,-2-2 0,-1-1 0,5-13 174,-39 48 99,0 0 1,-1 0 0,0-1-1,0 0 1,-1 0-1,0 0 1,0-1 0,-1 1-1,-1-1 1,0 0 0,0 0-1,-1 0 1,0-3-100,32 12 249,116 70-238,-116-57-66,1-1 1,0-2 0,1-1 0,0-2-1,0-1 1,0-2 0,1-1-1,-1-2 1,1-1 0,-1-2-1,0-2 1,0-1 0,0-1-1,-1-2 1,21-9 54,-24 4 54,-1-1-1,0-2 1,-1 0 0,-1-2-1,-1-1 1,-1-2-1,0 0 1,-2-1 0,-1-2-1,-1-1 1,-1 0 0,-1-1-1,-1-2 1,-2 1 0,-1-2-1,-1-1 1,-1 0-1,-2 0 1,-1-1 0,-2-1-1,-1 0 1,-2 0 0,-1 0-1,-1-1 1,-2 0 0,-2 1-1,-2-25-53,-11 16 121,-2 1-1,-2 0 1,-1 1-1,-3 1 0,-1 1 1,-1 1-1,-2 1 1,-2 1-1,-1 1 1,-13-9-121,29 28 21,-101-124 75,-6 6 0,-5 4 0,-98-74-96,81 105 728,141 97-735,-1-1 0,1 1 0,0 0-1,0-1 1,0 1 0,0 0 0,0 0 0,0-1 0,0 1 0,1 0-1,-1-1 1,0 1 0,1 0 0,-1 0 0,1 0 0,-1-1 0,1 1-1,0 0 1,-1 0 0,1 0 0,0 0 0,0 0 0,0 0-1,0 0 1,0 0 0,0 1 0,0-1 0,0 0 0,0 0 0,0 1-1,0-1 1,1 1 0,-1-1 0,0 1 0,0-1 0,0 1 0,1 0-1,-1 0 1,0-1 0,1 1 0,-1 0 0,0 0 0,1 1-1,-1-1 1,0 0 0,0 0 0,1 0 0,-1 1 0,0-1 0,0 1-1,1-1 1,-1 1 0,0-1 0,0 1 0,0 0 0,0 0 0,1 0 6,3-1 25,60-5-24,0-4-1,-1-2 1,-1-3 0,39-14 0,-84 22 0,0 0 0,0-2 0,-1 0-1,-1 0 1,1-2 0,-1 0 0,-1-1 0,0-1 0,-1 0 0,0-1 0,0 0 0,-2-1 0,0 0 0,0-2 0,-1 1-1,-1-1 1,-1 0 0,4-10 0,2-21-2,-2 0 0,-1-1 0,-3-1 0,-2 1 0,-3-2 0,-1 1 0,-2 0 0,-5-24 2,4 15-22,1-50-43,2-14-301,-5 1 0,-5-1 0,-5 2 0,-24-98 366,32 208 73,1 0 1,-1 1-1,-1 0 0,0 0 0,0 0 0,-1 0 0,0 1 0,-1 0 1,1 1-1,-1-1 0,-1 1 0,0 0 0,0 1 0,0 0 0,0 0 1,-1 1-1,0 0 0,0 0 0,-1 1 0,1 1 0,-1-1 0,0 1 0,0 1 1,0 0-1,-4 0-73,33 3-4,0-1 0,-1 0 1,1-2-1,0 0 0,-1-1 0,1-1 1,-1 0-1,0-2 0,-1 0 1,1-1-1,-1-1 0,0 0 1,-1-1-1,0-1 0,0-1 0,-1 0 1,-1-1-1,0-1 0,0 0 1,-2 0-1,1-2 0,-2 1 0,0-2 1,0 1-1,-2-2 0,0 1 1,-1-1-1,0 0 0,-2-1 0,0 0 1,-1 0-1,2-14 4,3-23-25,-3 0 0,-2 0 0,-2 0 0,-3-1 0,-2 1 0,-3 0 0,-2 0 0,-3 0 0,-2 1 0,-2 0 0,-3 0 25,1 24 14,-1 1-1,-2 0 1,-1 1-1,0 2 1,-3 0-1,0 1 1,-1 1 0,-1 1-1,-2 1 1,0 2-1,-1 0 1,-1 2-1,0 2 1,-24-10-14,-609-295 277,561 266-236,47 24-54,-2 2-1,-1 3 1,0 2-1,-34-7 14,74 26-15,0 1 0,-1 1 0,0 0-1,0 1 1,1 1 0,-1 1 0,0 1 0,0 0 0,0 1 0,0 1-1,1 1 1,0 0 0,-1 1 0,2 1 0,-1 1 0,1 0-1,-14 9 16,-2 2-27,0 2 0,2 0 0,0 3-1,2 0 1,0 2 0,2 0 0,-19 25 27,44-49-166,32-214-202,-25 174 311,-2 0 1,-2-1-1,-1 1 0,-2-1 1,-2 1-1,-1 0 0,-2 0 0,-2 0 1,-2 1-1,-1 0 0,-1 1 1,-3 0-1,-1 1 0,-1 1 0,-6-5 57,9 17-1,-1 2 0,-2 0 0,0 0 0,-1 2 0,0 0 0,-2 1 0,0 1 1,-2 1-1,1 1 0,-2 0 0,0 2 0,0 1 0,-1 1 0,-1 1 0,-15-4 1,17 10 7,0 1 1,0 2 0,0 0-1,-1 1 1,1 2 0,0 0 0,0 1-1,0 2 1,0 0 0,1 1-1,0 2 1,0 0 0,1 1-1,0 1 1,0 1 0,1 1 0,1 1-1,0 1 1,1 0 0,0 1-1,1 1 1,-8 11-8,7-12-5,1 1-1,1 0 1,1 1-1,0 0 1,1 2 0,1 0-1,0 0 1,2 1-1,0 0 1,2 1-1,0 1 1,1-1 0,1 1-1,1 0 1,1 1-1,1 0 1,1 6 5,17 20 15,-11-72-15,-7 7-7,-1 0 1,0 0 0,-2 1 0,0-1 0,0 2-1,-1-1 1,-1 1 0,-1 0 0,0 1 0,0 0-1,-1 1 1,-1 0 0,0 0 0,-1 1 0,0 1-1,-1 1 1,0-1 0,0 2 0,-1 0 0,0 1-1,0 0 1,-1 2 0,-2-1 6,-27-10 42,-1 3 0,-1 1 0,0 3 0,0 2 0,0 1 0,-1 3 0,0 2 1,0 2-1,0 2 0,1 2 0,-15 5-42,23-3 13,0 2 1,2 1-1,-1 2 1,1 2-1,1 1 1,0 2-1,-8 7-13,27-28 52,-98-100 43,74 88-85,-2 1 0,1 3 0,-2 1 0,1 2 0,-1 2 0,-1 2 0,1 2 0,-1 1 0,-25 4-10,43-2 11,-229-3 81,1 11 0,0 11-1,-26 15-91,250-31 33,1 2-1,-1 2 1,1 0-1,1 2 1,0 1 0,0 1-1,1 2 1,0 1-1,2 1 1,-1 1-1,2 1 1,-20 18-33,41-32-5,0 0-1,1 1 1,0-1-1,0 1 1,0 0 0,0-1-1,1 1 1,-1 0-1,1 0 1,0 1 0,0-1-1,1 0 1,-1 1-1,1-1 1,0 1 0,0 0-1,1-1 1,-1 1-1,1 0 1,0-1 0,0 3 5,17-8-158,-17-11 164,0 0 0,0 0 0,-2-1 0,1 1 0,-1 0 0,-1 1 0,0-1 0,-1 0 0,-1 1 0,1 0 0,-2 0 0,1 0 0,-2 0 0,1 1 0,-1 0 0,-1 1 0,0-1 0,0 1 0,-1 1 0,0 0 0,0 0 0,-1 1 0,0 0 0,-4-2-6,-13-8-14,-2 0 1,1 2-1,-2 2 0,0 0 1,0 2-1,-1 1 1,-1 2-1,-27-4 14,31 6-17,-1 1 1,0 1-1,0 2 0,0 0 1,0 3-1,0 0 1,0 2-1,1 0 0,-1 3 1,1 0-1,0 2 0,0 0 1,1 3-1,0 0 1,-17 10 16,36-14-198,0-1 0,1 2 0,-1-1 0,1 1 0,1 0 0,-1 0 0,2 1 0,-1 0 0,1 0 0,0 0 0,1 1 0,0-1 0,0 1 0,1 0 0,1 0 1,0 1-1,0-1 0,1 0 0,0 3 198,-1 34-5260</inkml:trace>
  <inkml:trace contextRef="#ctx0" brushRef="#br0" timeOffset="-23254.281">17848 8227 2537,'0'0'6039,"0"0"-3579,0 0-1123,0 0-116,0 0-36,-3-5-481,3 6-699,0-1 0,0 1 0,-1-1 0,1 0 0,0 1-1,0-1 1,0 1 0,-1-1 0,1 0 0,0 1 0,-1-1 0,1 0-1,0 1 1,-1-1 0,1 0 0,0 1 0,-1-1 0,1 0 0,0 0-1,-1 0 1,1 1 0,-1-1 0,1 0 0,-1 0 0,1 0 0,-1 0-1,1 0 1,0 0 0,-1 0 0,1 0 0,-1 0 0,1 0 0,-1 0-1,1 0 1,-1 0 0,1 0 0,-1 0 0,1 0 0,0 0 0,-1-1-1,1 1 1,-1 0 0,1 0 0,0-1 0,-1 1 0,1 0-5,0 2 18,1 543 822,-1-540-838,-1 1 0,1 0 1,-1-1-1,2 1 0,-1-1 1,1 1-1,-1-1 0,1 1 1,1-1-1,-1 0 0,1 1 1,0-1-1,0 0 0,1 0 1,0 0-1,-1 0 0,2-1 0,-1 1 1,0-1-1,1 0 0,0 0 1,0 0-1,0 0 0,0-1 1,1 1-1,0-1 0,-1 0 1,1-1-1,0 1 0,4 0-2,16-1-101,0-1-1,0-1 0,0-1 0,0-1 1,0-1-1,0-2 0,0 0 1,-1-2-1,0 0 0,-1-2 1,1 0-1,0-3 102,61-27-2347</inkml:trace>
  <inkml:trace contextRef="#ctx0" brushRef="#br0" timeOffset="-22913.843">18384 8605 11322,'0'0'1247,"0"0"-780,0 0-367,-11 24-136,-31 77 12,41-95 21,-1-1-1,1 1 1,1 0 0,-1-1-1,1 1 1,0 0 0,0 0-1,0 0 1,1-1 0,0 1-1,0 0 1,1-1-1,0 1 1,-1-1 0,2 1-1,-1-1 1,1 0 0,0 0-1,0 0 1,0 0 0,0-1-1,1 1 1,0-1-1,4 4 4,-2-1 1,-2-2-7,0 0-1,0 0 1,0-1-1,1 0 1,-1 0 0,1 0-1,0 0 1,0-1-1,1 1 1,-1-2-1,1 1 1,-1 0 0,1-1-1,0 0 1,0 0-1,0-1 1,0 0 0,0 0-1,0 0 1,0-1-1,1 0 1,-1 0-1,0 0 1,0-1 0,0 0-1,0 0 1,0-1-1,0 0 1,0 0-1,0 0 1,-1 0 0,1-1-1,-1 0 1,1 0-1,-1-1 1,0 0-1,0 1 1,1-3 6,-1 0 50,0 0-1,0 0 1,0-1 0,-1 1-1,0-1 1,-1 0 0,1 0-1,-1 0 1,-1-1 0,1 1 0,-1-1-1,0 0 1,-1 0 0,0 1-1,0-1 1,-1 0 0,0 0-1,0 0 1,-1 0 0,0 0-1,0 1 1,-1-1 0,0 0-1,0 1 1,-1-1 0,0 1-1,0 0 1,-1 0 0,0 0-1,0 0 1,-1 1 0,0-1-1,0 1 1,0 1 0,-1-1-1,1 1 1,-1-1 0,-1 2-1,1-1 1,-1 1 0,0 0-1,0 0 1,0 1 0,0 0 0,-1 0-1,1 1 1,-1 0 0,-3-1-50,9 2-76,0 0 0,0 1 0,-1-1 0,1 0-1,0 1 1,0-1 0,-1 1 0,1 0 0,0 0 0,-1 0 0,1 0 0,0 0 0,-1 0 0,1 1 0,0-1 0,-1 1 0,1-1 0,0 1 0,0 0 0,0 0 0,0 0 0,0 0 0,0 0 0,0 1 0,0-1 0,0 1 0,0-1 0,1 1 0,-1 0 0,0-1 0,1 1 0,0 0 0,-1 0 0,1 0 0,0 0 0,0 0 0,0 0 0,0 1 0,1-1 76,-2 27-2370</inkml:trace>
  <inkml:trace contextRef="#ctx0" brushRef="#br0" timeOffset="-22647.122">18973 8613 12307,'0'0'1571,"0"0"-879,0 0-289,0 0 42,0 0-138,-19 5-195,-60 19-167,76-22 54,0 1 0,0-1 1,1 1-1,-1-1 0,0 1 0,1 0 1,0 0-1,0 0 0,0 0 0,0 0 1,0 1-1,0-1 0,1 1 0,0-1 0,0 1 1,0-1-1,0 1 0,0 0 0,1-1 1,-1 1-1,1 0 0,0 2 1,-2 7 0,-7 154-3,9-163 2,0-1 1,0 1-1,0 0 1,1-1-1,0 1 1,0 0-1,0-1 1,0 0-1,0 1 0,1-1 1,0 0-1,-1 1 1,1-1-1,0 0 1,1 0-1,-1 0 0,0-1 1,1 1-1,0-1 1,-1 1-1,1-1 1,0 0-1,0 0 1,0 0-1,1 0 0,-1-1 1,0 1-1,1-1 1,-1 0-1,1 0 1,-1 0-1,1 0 1,0-1-1,-1 1 0,1-1 1,0 0-1,0 0 1,140-18-320,-49-16-1186,-8-10-2399</inkml:trace>
  <inkml:trace contextRef="#ctx0" brushRef="#br0" timeOffset="-22304.476">19491 8680 7258,'0'0'2765,"0"0"-1016,0 0-820,0 0-290,0 0-159,0 0-86,-24-4-130,-76-8-35,97 12-216,0 0 1,1 0-1,-1 0 0,1 0 0,-1 1 1,0 0-1,1-1 0,-1 1 0,1 0 0,0 0 1,-1 0-1,1 0 0,0 1 0,-1-1 1,1 1-1,0-1 0,0 1 0,0 0 1,0 0-1,1 0 0,-1 0 0,0 0 1,1 0-1,-1 0 0,1 0 0,0 1 0,0-1 1,0 1-1,0-1 0,0 2-13,-4 8 38,-4 2-6,1 1-1,1 1 1,0-1-1,1 1 1,1 1 0,0-1-1,1 1 1,1-1 0,1 1-1,0 0 1,1 12-32,3-27-8,0 0 0,-1 0 0,1-1 0,0 1 0,0-1 0,0 0 0,0 0 0,1 1 0,-1-1 0,0 0 0,0-1 1,1 1-1,-1 0 0,1-1 0,-1 1 0,0-1 0,1 0 0,-1 0 0,1 0 0,-1 0 0,1 0 0,-1-1 0,0 1 0,1-1 0,-1 1 0,1-1 0,-1 0 0,0 0 0,2-1 8,9-3-54,1 0-1,-1-2 0,0 0 0,-1 0 1,1-1-1,-2 0 0,1-1 0,-1-1 1,0 0-1,-1 0 0,3-5 55,88-68-627,-91 138 624,-10-47-69,-1 1 0,1 0 1,1-1-1,0 1 0,0-1 0,0 1 1,1-1-1,1 1 0,-1-1 0,1 0 0,1 0 1,-1 0-1,1 0 0,1-1 0,-1 1 1,1-1-1,1 0 0,-1-1 0,1 1 1,0-1-1,1-1 0,5 5 72,26 12-3894</inkml:trace>
  <inkml:trace contextRef="#ctx0" brushRef="#br0" timeOffset="-22024.907">19868 8301 9210,'0'0'2681,"0"0"-2009,0 0-320,8 191 336,4-72-64,-3-3-144,3 6-256,3-5-208,20-9-16,0-18-856,-2-34-3009</inkml:trace>
  <inkml:trace contextRef="#ctx0" brushRef="#br0" timeOffset="-21557.025">20365 8831 10986,'0'0'2209,"0"0"-1353,0 0-720,0 0-72,0 0 112,0 0 136,209 34-80,-103-34-120,15 0 0,5 0-112,42-29-48,-33-6-1760,-29-2-4658</inkml:trace>
  <inkml:trace contextRef="#ctx0" brushRef="#br0" timeOffset="-21294.272">21154 8497 11362,'0'0'1977,"0"0"-1289,0 0-408,0 0-224,0 0-56,0 0 88,88 151-88,-55-82 88,-10 5 32,-14 0-48,-9-5 32,0-8-104,-18-13 8,-5-11-16,8-27-832,6-10-664,9 0-3313</inkml:trace>
  <inkml:trace contextRef="#ctx0" brushRef="#br0" timeOffset="-21030.749">21846 8150 13051,'0'0'2112,"0"0"-1360,0 0-432,-68 196 129,65-98-1,3 8-176,0 2-104,18-7-160,11-13 0,3-25-8,10-26-640,-10-18-1097,-11-19-3472</inkml:trace>
  <inkml:trace contextRef="#ctx0" brushRef="#br0" timeOffset="-20750.706">21860 8227 6553,'0'0'2213,"0"0"-1317,0 0-637,28-10 64,90-30 558,-111 39-738,-1 0 0,1 0 0,0 1 0,-1-1 0,1 2 0,0-1 0,-1 1-1,1 0 1,-1 0 0,1 0 0,-1 1 0,0 0 0,1 1 0,-1-1 0,0 1 0,-1 0 0,1 1 0,0-1 0,-1 1 0,0 0 0,0 1 0,0-1-1,0 1 1,-1 0 0,0 0 0,3 5-143,-1-4 136,-1-2-81,-1 0 0,1 1 0,-1-1 1,0 1-1,-1-1 0,1 1 0,-1 0 1,0 1-1,0-1 0,-1 1 0,1-1 1,-1 1-1,0 0 0,-1-1 0,0 1 1,0 0-1,0 0 0,0 0 0,-1 0 1,0 0-1,0 0 0,-1 0 0,1 0 1,-2 0-1,1 0 0,0 0 0,-1 0 1,0 0-1,-1-1 0,1 1 0,-1-1 1,0 0-1,0 0 0,-1 0 0,1 0 1,-1 0-1,-2 1-55,-17 10 17,-1-2 0,0 0-1,-1-2 1,-1 0 0,0-2 0,0-1 0,-1-1-1,0-1 1,-1-1 0,-17 0-17,41-5-113,0 0-1,0 0 1,0 0-1,0-1 1,-1 0-1,1 0 1,0 0-1,0 0 1,0-1-1,0 0 1,-1 0-1,1 0 1,0 0-1,0 0 1,1-1-1,-1 0 1,0 0-1,0 0 1,1 0-1,-1 0 1,1-1-1,-1 0 114,-11-30-3834</inkml:trace>
  <inkml:trace contextRef="#ctx0" brushRef="#br0" timeOffset="-20487.985">22593 8224 11739,'0'0'1843,"0"0"-1005,0 0-325,0 0 400,0 0-163,0 0-328,-8-1-342,2 2-80,0 1-1,1 1 1,-1-1-1,1 1 1,0 0 0,0 0-1,0 0 1,0 1-1,0-1 1,1 1-1,0 0 1,0 1-1,0-1 1,0 1-1,0 0 1,1 0-1,0 0 1,0 0 0,1 0-1,-1 1 1,1-1-1,0 1 1,1 0-1,-1 0 1,1-1-1,0 1 1,1 0-1,-1 2 1,-7 16-5,-3 8 8,2 0 1,1 1-1,1 0 1,2 0-1,1 0 1,2 1-1,1-1 1,2 6-4,0-27 10,1 0 1,0-1 0,1 1 0,0-1 0,1 0-1,0 0 1,1 0 0,0-1 0,0 1 0,1-1-1,1 0 1,0-1 0,0 0 0,1 0 0,0 0-1,0-1 1,1 0 0,0-1 0,0 0 0,1 0-1,0-1 1,0 0 0,1-1 0,-1 0 0,8 1-11,20 8-410,0-2 1,0-2 0,1-1 0,0-2 0,1-2 0,36 0 409,22-3-5681</inkml:trace>
  <inkml:trace contextRef="#ctx0" brushRef="#br0" timeOffset="-13355.43">17631 10984 9098,'0'0'2119,"0"0"-1039,0 0-372,0 0 137,0 0 49,0 0-148,-1-16-359,1 14-387,-1-16 74,1 0 0,1 1 0,0-1 0,1 0 0,1 0 0,1 1 0,1-1 1,0 1-1,6-11-74,364-668 325,-312 587-82,-63 109-213,0 1 0,1 0 1,-1-1-1,0 1 0,0-1 1,1 1-1,-1-1 0,0 1 1,1 0-1,-1-1 0,1 1 1,-1-1-1,1 1 1,-1-1-1,1 0 0,-1 1 1,1-1-1,-1 0 0,1 1 1,-1-1-1,1 0 0,0 1 1,-1-1-1,1 0 0,0 0 1,-1 0-1,1 0 0,0 0 1,-1 1-1,1-1 0,-1 0 1,1 0-1,0-1 0,-1 1 1,1 0-1,0 0 0,-1 0 1,1 0-1,0-1 1,-1 1-1,1 0 0,-1 0 1,1-1-1,0 1 0,-1 0 1,1-1-1,-1 1 0,1-1 1,-1 1-1,0-1 0,1 0-30,3 16-176,132 646-190,-108-511-2936,-20-106-999</inkml:trace>
  <inkml:trace contextRef="#ctx0" brushRef="#br0" timeOffset="-13185.185">17607 10470 13499,'0'0'1736,"0"0"-1304,0 0-432,0 0 0,0 0 368,209-16-88,-103 16-127,9 0-33,38 0-120,-32 0-1009,-24 8-2047</inkml:trace>
  <inkml:trace contextRef="#ctx0" brushRef="#br0" timeOffset="-12641.635">18540 10046 9994,'0'0'3642,"0"0"-2280,0 0-830,0 0 19,0 0-128,0 0-218,6 36 7,35 255 85,-11 149-39,-30-440-262,1-1 0,0 1 1,0-1-1,-1 1 0,1 0 0,0-1 1,0 1-1,0 0 0,-1 0 0,1 0 1,0-1-1,0 1 0,0 0 0,0 0 1,0 0-1,-1 0 0,1 0 0,0 1 1,0-1-1,0 0 0,0 0 0,-1 0 1,1 1-1,0-1 0,0 0 0,0 1 1,-1-1-1,1 1 0,0-1 0,-1 1 1,1-1-1,0 1 0,-1 0 0,1-1 1,-1 1-1,1 0 0,-1-1 0,1 1 1,-1 0-1,1 0 0,-1-1 0,0 1 1,0 0-1,1 0 0,-1 0 1,0 0-1,0-1 0,0 1 0,0 0 1,0 0-1,0 0 0,0 0 0,0 0 1,0-1-1,0 1 0,0 0 0,-1 0 1,1 0-1,0 0 0,0-1 0,-1 1 1,1 0-1,-1 0 0,1-1 0,-1 1 1,1 0-1,-1 0 4,36-61-325,-34 56 333,12-20-43,150-368-916,-159 409 984,-2 13-31,1 0-1,2 0 0,1 0 0,1-1 0,1 0 0,2 0 0,1-1 1,1 0-1,2-1 0,0-1 0,2 0 0,1-1 0,1-1 0,17 18-1,-35-40 29,1-1 0,0 1-1,1 0 1,-1 0-1,0-1 1,0 1 0,1-1-1,-1 0 1,1 1-1,-1-1 1,1 0 0,-1 0-1,1 1 1,0-1 0,0-1-1,-1 1 1,1 0-1,0 0 1,0-1 0,0 1-1,0-1 1,0 1-1,0-1 1,0 0 0,0 0-1,0 0 1,0 0-1,0 0 1,0-1 0,0 1-1,0 0 1,0-1-1,0 0 1,0 1 0,0-1-1,-1 0 1,1 0-1,0 0 1,0 0 0,-1 0-1,1 0 1,-1-1 0,1 1-1,-1-1 1,1 1-1,-1-1 1,0 1 0,0-1-1,0 0 1,0 1-1,0-2-28,129-704 340,-106 612-2811,-7 19-3498</inkml:trace>
  <inkml:trace contextRef="#ctx0" brushRef="#br0" timeOffset="-12347.208">19579 10060 5857,'0'0'4323,"0"0"-2366,0 0-128,0 0-98,0 0-728,0 0-345,-4 2-271,-5 11-384,0 0 0,0 0 0,2 1-1,-1 0 1,2 0 0,0 1 0,1-1 0,0 1-1,1 1 1,1-1 0,0 0 0,1 1-1,1 0 1,0-1 0,1 1 0,1 0 0,0-1-1,3 9-2,-4-14 6,3 12-28,1-1-1,0 0 0,2 0 1,0-1-1,2 1 1,0-1-1,1-1 0,1 0 1,1 0-1,0-1 1,2 0-1,0-1 1,1 0-1,0-1 0,1-1 1,11 8 22,-1 4-87,-24-26 92,1 0 0,-1 0 0,1 1 0,-1-1 0,0 1 0,0-1-1,1 1 1,-1-1 0,0 1 0,0-1 0,-1 1 0,1 0 0,0 0 0,-1-1 0,1 1 0,-1 0 0,1 0-1,-1 0 1,0 0 0,0 0 0,0 0 0,0-1 0,0 1 0,0 0 0,0 0 0,-1 0 0,1 0 0,-1 0-1,1 0 1,-1-1 0,0 1 0,1 0 0,-1-1 0,0 1 0,0 0 0,0-1 0,-1 1 0,1-1 0,0 1 0,-1-1-1,1 0 1,-1 0 0,1 0 0,-1 1-5,-83 36 324,71-34-349,-169 59-1533,172-62-2693</inkml:trace>
  <inkml:trace contextRef="#ctx0" brushRef="#br0" timeOffset="-11800.114">19476 10110 9642,'0'0'2169,"0"0"-1377,0 0-664,0 0 280,0 0 424,0 0-344,0 0-184,189 0-176,-148 21-120,-3 16 24,-9 40-32,-8-8-920,-12-11-3185</inkml:trace>
  <inkml:trace contextRef="#ctx0" brushRef="#br0" timeOffset="-10539.161">20889 10240 7682,'0'0'1667,"0"0"-712,0 0 262,0 0 199,0 0-229,0 0-565,-32-2-242,-107 4-97,132 0-261,0 0-1,0 0 1,0 1 0,0 0 0,0 0 0,0 1 0,1 0 0,0 0 0,0 1 0,0-1 0,0 1 0,1 1 0,0-1-1,0 1 1,0 0 0,1 0 0,0 0 0,0 1 0,-1 2-22,-7 9 94,2-7-53,1 1 0,0 0 0,1 0 0,1 1 0,0 0 0,0 0 0,2 1 0,-1-1 0,2 1 0,0 0 0,1 1 0,0-1 0,1 1 0,0-1 0,1 1 0,1 0 0,1-1 0,0 1 0,0 0 0,2-1 0,0 1 0,0-1 0,2 0 0,0 0 0,0 0 0,1-1 0,1 0 0,0 0 0,1-1 0,0 1 0,1-2 0,0 1 0,1-1 0,4 3-41,10-1-56,0-1-1,1 0 1,0-2-1,1-2 1,0 0-1,1-1 1,0-2-1,0 0 1,0-2-1,0-1 1,0-2-1,1 0 1,-1-2-1,9-2 57,120-12-2338,-22-18-2748</inkml:trace>
  <inkml:trace contextRef="#ctx0" brushRef="#br0" timeOffset="-10258.119">21080 9639 12515,'0'0'2744,"0"0"-1543,0 0-665,0 0-232,0 0 176,27 241 88,-1-61-376,1 18-96,-7-4 0,-5-38-48,0-47-48,-1-33-56,19 4-560,-1-17-664,-5-20-4738</inkml:trace>
  <inkml:trace contextRef="#ctx0" brushRef="#br0" timeOffset="-9775.407">21610 10269 10922,'0'0'2680,"0"0"-1380,0 0-820,0 0-143,0 0-39,0 0-197,-24 18-40,-74 59-6,92-71-49,0 0 0,0 1 0,0 0 0,1 0 0,0 0 0,0 1 0,1-1 0,-1 1 0,2 0 0,-1 0 0,1 1 0,1-1 0,0 1 0,0 0 0,0-1 0,1 1 0,0 0 0,1 0 0,0 0 0,1 0 0,-1-1 0,2 1 0,-1 0 0,2 1-6,1-6-15,0 1 0,0-1 1,0 0-1,1 0 0,0-1 0,0 0 0,0 1 0,0-2 1,1 1-1,-1 0 0,1-1 0,-1 0 0,1-1 0,0 1 1,0-1-1,0 0 0,0 0 0,0-1 0,-1 0 0,1 0 1,0 0-1,0-1 0,0 0 0,0 0 0,0-1 0,0 1 1,-1-1-1,1 0 0,-1-1 0,1 1 0,-1-1 0,2-2 15,2 1 2,-1-2-1,1 1 1,-1-1-1,0 0 0,-1-1 1,1 0-1,-1 0 1,-1-1-1,0 1 0,0-1 1,0-1-1,-1 1 1,0-1-1,-1 0 0,1 0 1,-2-1-1,0 1 0,0-1 1,0 1-1,-1-1 1,-1 0-1,1-5-1,-3 11 39,0 1 0,0-1-1,0 1 1,0 0 0,0-1 0,-1 1 0,1 0-1,-1 0 1,0 0 0,0 0 0,0 0 0,-1 0-1,1 1 1,-1-1 0,1 1 0,-1 0 0,0-1-1,0 1 1,0 0 0,0 1 0,0-1 0,0 0-1,0 1 1,-1 0 0,1 0 0,-1 0-1,1 0 1,-1 0 0,1 1 0,-1 0 0,0-1-39,-118-3-3042,103 8-2043</inkml:trace>
  <inkml:trace contextRef="#ctx0" brushRef="#br0" timeOffset="-9414.919">21896 10229 11226,'0'0'2809,"0"0"-1326,0 0-621,0 0-142,0 0-307,-6 24-274,-24 162-74,29-172-63,1 0-1,0 0 1,1 0-1,1 0 1,0 0-1,1 0 1,0 0-1,1-1 1,1 0-1,0 1 1,1-1 0,0-1-1,1 0 1,0 0-1,1 0 1,0 0-1,1-1 1,0-1-1,1 0 1,5 4-2,-12-11-8,1-1 0,-1 1 0,1-1 0,-1 0 0,1 0 0,0 0 0,0 0 0,-1-1 0,1 0 1,0 0-1,1 0 0,-1 0 0,0 0 0,0-1 0,0 0 0,0 0 0,1 0 0,-1 0 0,0-1 0,0 1 0,0-1 0,0 0 0,0 0 1,0-1-1,0 1 0,0-1 0,0 0 0,-1 0 0,1 0 0,-1-1 0,1 1 0,-1-1 0,0 0 0,0 0 0,0 0 0,0 0 0,-1 0 1,1-1-1,-1 1 0,1-2 8,68-157-375,-32-14 1032,-40 227-598,-1-29-45,1 0 1,2 0 0,0 0 0,1 0 0,1 0 0,1-1 0,1 1-1,3 7-14,77 100-1808,-46-91-2840</inkml:trace>
  <inkml:trace contextRef="#ctx0" brushRef="#br0" timeOffset="-8451.12">23052 10340 7074,'0'0'4758,"0"0"-3071,0 0-883,-15-25 243,-55-79-74,65 98-920,-1 1 0,1-1-1,-1 1 1,0 1-1,0-1 1,-1 1 0,0 0-1,1 1 1,-1-1-1,0 1 1,0 1 0,-1-1-1,1 1 1,-1 1-1,1-1 1,-1 1 0,1 1-1,-1-1 1,0 1-1,1 1 1,-1-1 0,0 1-1,1 0 1,-1 1-1,1 0 1,0 0 0,-1 1-1,1 0 1,0 0-1,0 1 1,1-1 0,-1 1-1,1 1 1,-1 0-53,-6 8 16,0 0 0,1 0 0,1 1 0,0 0 0,1 1 0,1 0-1,0 1 1,1 0 0,1 1 0,0-1 0,1 1 0,1 0 0,1 1 0,0-1 0,1 1 0,1 0 0,1 0 0,1 0 0,0 0 0,1-1 0,2 8-16,-2-13-10,2 0 0,0-1 1,0 1-1,1 0 0,0-1 1,1 0-1,0 0 0,1-1 1,0 1-1,1-1 0,0-1 1,1 1-1,-1-1 0,2 0 1,0-1-1,0 0 0,0 0 1,1-1-1,0 0 1,0-1-1,1 0 0,-1-1 1,1 0-1,1-1 0,-1 0 1,1 0-1,-1-1 0,1-1 1,0 0-1,0-1 0,0 0 1,0-1-1,0 0 0,0-1 1,0 0-1,0-1 0,0 0 1,0-1-1,0 0 0,-1-1 1,0 0-1,0-1 0,0 0 1,0-1-1,-1 0 1,3-3 9,22-30-5,-3-1 0,-1-1 0,-2-2 1,-2-1-1,-1-1 0,-3-1 0,-2-2 1,-2 0-1,-2 0 0,-2-2 1,-2 0-1,-3-1 0,2-28 5,13-75-346,-7-1 0,-6-1-1,-8-100 347,-4 248-44,1 5 43,0-1-1,-1 1 1,1 0-1,-1 0 1,1-1-1,-1 1 1,0 0 0,0 0-1,-1-1 1,1 1-1,-1 0 1,1-1-1,-1 1 1,0 0-1,0 0 1,0 0 0,-1 0-1,1 0 1,-1 0-1,0 0 1,0 1-1,0-1 1,0 0 0,0 1-1,0 0 1,-1-1-1,1 1 1,-1 0-1,1 0 1,-1 1-1,0-1 1,0 0 0,0 1-1,0 0 1,0-1-1,-2 1 2,1 1 31,1 0 0,-1 1 0,0 0 0,0-1 0,1 1 0,-1 1 0,1-1 0,-1 0 0,1 1 0,-1 0 0,1-1-1,0 1 1,0 1 0,0-1 0,0 0 0,0 1 0,1 0 0,-1-1 0,1 1 0,-1 0 0,1 0 0,0 0 0,0 1 0,0-1 0,1 0-1,-1 1 1,1 0 0,0-1 0,0 1 0,0-1 0,0 3-31,-16 47 119,2 0 1,2 0-1,3 1 1,2 1-1,3 0 0,1 21-119,-3 39 307,5 0-1,5 0 1,6-1-1,4 2-306,-6-70 88,2-1 0,2 0 0,2-1 0,2 0 0,2-2 0,1 1-1,3-2 1,1-1 0,2 0 0,1-2 0,22 24-88,-28-42-41,0-1 1,2 0-1,0-2 1,1 0 0,0-2-1,1 0 1,1-1-1,0-2 1,8 3 40,139 47-3612,-80-37-4864</inkml:trace>
  <inkml:trace contextRef="#ctx0" brushRef="#br0" timeOffset="436293.627">17860 5180 6585,'0'0'2140,"0"0"-790,0 0-488,0 0 149,0 0-47,-4-4-406,-13-6-365,15 42-107,2-18-41,0 57 198,-26 883 1733,16-681-3546,-9-273 3637,1279 3-1760,-1180-2-356,-1-3 1,1-3-1,-1-4 1,-1-4-1,29-9 49,-105 21-31,-3 1 20,1 0 0,-1-1 1,1 1-1,-1-1 0,1 1 1,-1-1-1,1 1 0,-1-1 1,1 1-1,0-1 0,-1 1 0,1-1 1,-1 0-1,1 1 0,0-1 1,0 1-1,-1-1 0,1 0 1,0 1-1,0-1 0,0 0 1,0 1-1,0-1 0,0 0 1,0 0-1,0 1 0,0-1 1,0 0-1,0 1 0,0-1 1,1 0-1,-1 1 0,0-1 1,0 0-1,1 1 0,-1-1 1,0 1-1,1-1 0,-1 1 1,1-1-1,-1 1 0,1-1 1,-1 1-1,1-1 0,-1 1 1,1-1-1,-1 1 0,1 0 1,0-1-1,-1 1 0,1 0 1,0-1-1,-1 1 0,1 0 0,0 0 1,-1 0-1,1 0 0,0 0 1,-1 0-1,1 0 0,0 0 1,-1 0-1,1 0 0,0 0 1,-1 0-1,2 0 11,-122-48-5384,56 22-4630</inkml:trace>
  <inkml:trace contextRef="#ctx0" brushRef="#br0" timeOffset="436890.959">17734 5082 6857,'0'0'994,"0"0"-538,0 0-106,28-1 566,414-8 1982,558 8-1857,-517-56-878,-481 59-103,0 0 1,0 0 0,0 0-1,0 1 1,0-1-1,-1 1 1,1-1-1,-1 1 1,1-1 0,-1 1-1,0 0 1,0 0-1,0 0 1,-1 0-1,1 0 1,-1-1-1,1 1 1,-1 0 0,0 0-1,0 0 1,0 0-1,-1 0 1,1 0-1,-1 0 1,0 1-61,2 17 206,87 1099 804,-36-870-426,-41-240-759,-9-35-925,-2-11-2251</inkml:trace>
  <inkml:trace contextRef="#ctx0" brushRef="#br0" timeOffset="440179.635">6364 12738 9602,'0'0'2034,"0"0"-801,0 0-631,0 0-349,0 0-198,0 0-3,8 22 35,72 159 126,-61-148-161,-1 1 1,-2 1-1,-1 1 1,-2 0-1,-1 0 0,-2 2 1,-2-1-1,-1 1 1,-2 0-1,-1 6-52,-4-50-20,-2-26-70,1-1-1,3 1 0,0 0 0,2 0 0,1 0 0,2 0 0,1 0 0,2 1 1,5-11 90,71-96-109,-82 134 105,-1-1 0,1 1 0,0 0-1,0 0 1,0 0 0,0 1 0,1 0-1,-1 0 1,1 0 0,0 0 0,0 0-1,0 1 1,1 0 0,-1 0 0,0 1 0,1-1-1,-1 1 1,1 1 0,-1-1 0,1 1-1,-1-1 1,1 2 0,0-1 0,-1 1-1,1-1 1,-1 1 0,5 2 4,97 118 167,-99-111-164,1 1 0,0-2 1,0 1-1,1-1 0,0-1 1,0 0-1,1 0 0,0-1 1,1 0-1,-1-1 0,1-1 1,1 1-1,-1-2 0,1 0 1,-1 0-1,1-2 0,0 1 1,0-1-1,1-1 0,-1-1 1,0 0-1,10-1-3,-17-2-42,-1-1 1,0 0-1,0 0 0,-1-1 0,1 1 1,-1-1-1,0 0 0,0 0 0,-1 0 1,0-1-1,0 1 0,0-1 1,0 0-1,-1 1 0,0-1 0,0-1 1,0 1-1,-1 0 0,0 0 0,0 0 1,-1-1-1,0 1 0,0 0 1,0-1-1,-1 1 0,0 0 0,-1-7 42,2 6-96,-2 2 108,0 1 0,0-1 0,0 1 0,0-1 0,0 1 0,-1 0 0,0 0 0,0 0 0,0 0 0,-1 0 0,1 1 0,-1-1 0,0 1 0,0 0 0,0 0 0,0 1 0,0-1 0,-1 1 0,1 0 0,-1 0 0,1 0 0,-1 1 0,0 0 0,0 0 0,0 0 0,0 0 0,0 1 0,0-1 0,0 1 0,0 1 0,0-1 0,1 1 0,-1 0 0,0 0 0,0 0 0,0 1 0,1-1 0,-1 1 0,1 0 0,-1 1 0,1-1 0,0 1 0,0 0 0,0 0 0,-4 3-12,-6 7 87,1 0 1,0 0-1,1 2 0,1-1 0,0 2 0,0-1 1,2 1-1,0 1 0,1 0 0,1 0 1,0 0-1,1 1 0,1 0 0,1 0 0,1 1 1,0-1-1,1 1 0,1-1 0,1 1 1,1 5-88,0-20-7,0 0 0,0 0 0,0-1 1,0 1-1,1-1 0,0 1 1,-1-1-1,1 0 0,1 1 1,-1-1-1,0 0 0,1 0 1,-1-1-1,1 1 0,0 0 1,0-1-1,0 0 0,0 0 1,1 0-1,-1 0 0,1 0 1,-1 0-1,1-1 0,-1 0 0,1 0 1,0 0-1,-1 0 0,1 0 1,0-1-1,0 0 0,0 0 1,1 0 6,130-11-1611,-58-14-811</inkml:trace>
  <inkml:trace contextRef="#ctx0" brushRef="#br0" timeOffset="440474.617">7685 12751 9338,'0'0'1754,"0"0"-749,0 0-259,0 0 314,-26 10-305,-82 37-428,104-44-318,0 0-1,0 1 1,0-1 0,0 1 0,0 0 0,1 0 0,0 0 0,0 0 0,0 0 0,0 1 0,1-1 0,-1 1 0,1 0 0,0 0 0,1 0 0,-1 0 0,1 0 0,0 0 0,0 0 0,1 0 0,-1 1 0,1-1 0,1 3-9,-2 4 6,0 16-14,0 0 1,2-1 0,2 1-1,0 0 1,2 0 0,1-1-1,1 0 1,1 0 0,2-1-1,12 25 8,-6-17 36,0 1-1,-3 1 0,0 0 1,-3 1-1,-1 0 0,-1 0 1,-3 1-1,-1 0 0,-1 0 1,-3 31-36,-2-59 48,0 1 0,-1-1 0,0 0 0,-1 1-1,0-2 1,-1 1 0,1 0 0,-2-1 0,0 0 0,0 0 0,0 0 0,-1-1 0,0 0 0,-1 0 0,0-1 0,0 0 0,-1-1 0,1 1 0,-2-1 0,1-1 0,0 0 0,-1 0 0,0-1 0,0-1 0,0 1 0,-1-1 0,1-1 0,-1 0 0,0-1 0,-9 1-48,18-2-2,-1 1 1,1-1 0,0 1 0,-1-1 0,1 0 0,-1 0 0,1 0 0,-1 0-1,1-1 1,-1 1 0,1 0 0,-1-1 0,1 0 0,-1 0 0,1 0 0,0 0-1,0 0 1,-1 0 0,1 0 0,0-1 0,0 1 0,0-1 0,1 0 0,-1 1-1,0-1 1,0 0 0,1 0 0,-1 0 0,1 0 0,0 0 0,0-1-1,0 1 1,0 0 0,0 0 0,0-1 0,0 1 0,1-1 0,-1 1 0,1-2 1,7-186-2026,19 92-1714</inkml:trace>
  <inkml:trace contextRef="#ctx0" brushRef="#br0" timeOffset="440724.077">7918 12817 11931,'0'0'2240,"0"0"-1680,0 0-456,0 0 448,-6 188-80,6-108-264,0-1-88,0-7-56,6-11-64,6-14 0,2-23 0,-2-11-976,-9-13-2224</inkml:trace>
  <inkml:trace contextRef="#ctx0" brushRef="#br0" timeOffset="440985.817">8115 12362 13651,'0'0'1344,"0"0"-1344,0 0-648,0 0 184,23 182-1040,4-129-3137</inkml:trace>
  <inkml:trace contextRef="#ctx0" brushRef="#br0" timeOffset="441234.306">8345 12931 8282,'0'0'2088,"0"0"-1073,0 0-577,0 0-40,0 0 157,-16 24-272,-39 74-209,54-96-73,1 0 0,0 0-1,-1 0 1,1 0-1,0-1 1,0 1-1,0 0 1,0 0-1,1 0 1,-1 0-1,0 0 1,1-1 0,-1 1-1,1 0 1,0 0-1,0-1 1,-1 1-1,1 0 1,0-1-1,0 1 1,1-1-1,-1 1 1,0-1 0,0 1-1,1-1 1,-1 0-1,1 0 1,-1 0-1,1 0 1,-1 0-1,1 0 1,0 0-1,0 0 1,-1-1-1,1 1 1,0-1 0,0 1-1,0-1 1,0 0-1,11 7 0,-7-5 36,0 0 0,0 1 1,0 0-1,-1 0 0,1 0 1,-1 1-1,0-1 0,0 1 1,0 1-1,-1-1 0,1 1 1,-1-1-1,0 1 0,-1 1 1,1-1-1,-1 0 0,0 1 1,0 0-1,-1-1 0,1 1 1,-1 0-1,-1 0 0,1 1 1,-1-1-1,0 0 0,0 0 1,-1 1-1,0-1 0,0 0 1,-1 1-1,1-1 0,-1 0 1,-1 0-1,1 1 0,-1-1 1,0 0-1,-3 5-36,-1-3 95,-1 1 0,0-1-1,-1 0 1,0-1 0,0 0 0,0 0-1,-1-1 1,0 0 0,0 0 0,-1-1 0,0 0-1,0-1 1,0 0 0,0-1 0,0 0-1,-10 1-94,19-4-47,-1 0 0,0 0 0,0 0 0,0 0 0,1-1 0,-1 1 0,0-1 0,1 0 0,-1 1 0,0-1 0,1 0 0,-1 0 0,1 0-1,-1 0 1,1 0 0,-1 0 0,1 0 0,0-1 0,0 1 0,-1 0 0,1-1 0,0 1 0,0-1 0,1 1 0,-1-1 0,0 1 0,0-1-1,1 0 1,-1 0 0,1 1 0,-1-1 0,1 0 0,0 0 0,0 0 47,-8-43-3613</inkml:trace>
  <inkml:trace contextRef="#ctx0" brushRef="#br0" timeOffset="441443.184">8818 12009 11386,'0'0'2665,"0"0"-1881,0 0-568,-73 210-16,55-81 136,9 41-32,6 36-64,3-15-80,0-40-152,3-53 97,12-37-105,3-3 8,2-2-8,1-6-257,-3-21-823,-13-21-1816</inkml:trace>
  <inkml:trace contextRef="#ctx0" brushRef="#br0" timeOffset="441599.909">8456 12677 13235,'0'0'1728,"0"0"-1168,0 0-408,0 0 24,183 0-56,-98 0-48,30 0-72,-21 0-1080,-29 0-4417</inkml:trace>
  <inkml:trace contextRef="#ctx0" brushRef="#br0" timeOffset="423617.896">1072 13050 9946,'0'0'2001,"0"0"-777,0 0-512,0 0-16,0 0 104,0 0-296,-53-50-144,53 50-280,0 0-80,0 45-432,0 13-1112,-9 19-1321</inkml:trace>
  <inkml:trace contextRef="#ctx0" brushRef="#br0" timeOffset="427371.013">1507 12804 6425,'0'0'939,"0"0"-477,0 0-294,0 0-35,0 0 451,0 0 376,0-37 2741,-1 35-3656,0-1-1,0 1 1,0 0-1,0-1 1,0 1-1,-1 0 1,1 0-1,-1 0 1,0 0-1,0 0 1,0 0-1,1 1 1,-2-1-1,1 1 1,0-1-1,0 1 1,0 0-1,-1 0 0,1 0 1,0 0-1,-1 0 1,1 0-1,-1 1 1,1-1-1,-1 1 1,0-1-1,1 1 1,-1 0-1,1 0 1,-1 0-1,1 1 1,-1-1-1,0 1 1,1-1-1,-2 2-44,-103 19 178,-48 84-51,154-102-132,0 0 0,0-1 0,0 1-1,0 0 1,1 0 0,-1 0 0,1 0 0,0 0 0,0 0 0,0 0 0,0 0-1,1 0 1,-1 0 0,1 0 0,-1-1 0,1 1 0,0 0 0,0 0 0,1-1-1,-1 1 1,1 0 0,-1-1 0,1 1 0,0-1 0,-1 0 0,1 0-1,1 1 1,-1-1 0,0 0 0,0-1 0,1 1 0,-1 0 0,1-1 0,-1 1-1,1-1 1,0 0 0,0 0 0,-1 0 0,1 0 0,0-1 0,0 1 0,0-1-1,0 1 1,1-1 5,16 10-5,30 17 4,-27-17 0,-1 1 1,-1 1-1,0 1 0,0 1 0,-2 1 0,0 0 0,0 2 0,11 13 1,-29-28 6,0-1 0,0 0 0,1 1-1,-1-1 1,-1 1 0,1-1 0,0 1-1,0 0 1,-1-1 0,1 1 0,-1 0 0,1 0-1,-1-1 1,0 1 0,1 0 0,-1 0 0,0 0-1,0-1 1,0 1 0,-1 0 0,1 0-1,0 0 1,-1-1 0,1 1 0,-1 0 0,0-1-1,1 1 1,-1 0 0,0-1 0,0 1-1,0-1 1,0 1 0,0-1 0,0 1 0,-1-1-1,1 0 1,0 0 0,-1 0 0,1 0 0,-1 0-1,1 0 1,-1 0 0,0 0 0,1 0-1,-1-1 1,0 1 0,1-1 0,-1 1 0,0-1-6,-99 22 400,91-20-368,-318 8 967,232-26-948,95 13-157,0 1 0,0-1 0,0 0 1,1 0-1,-1 0 0,1 1 0,-1-1 0,1 0 0,0 0 0,0 0 1,1 0-1,-1 0 0,0 0 0,1 1 0,0-1 0,0 0 1,0 0-1,0 1 0,0-1 0,0 0 0,1 1 0,-1-1 1,1 1-1,-1 0 0,1-1 0,0 1 0,0 0 0,0 0 0,1 0 1,-1 1-1,0-1 0,1 0 0,-1 1 0,1-1 0,-1 1 1,1 0-1,0 0 0,-1 0 0,4 0 106,-5 0-153,53-38-5125</inkml:trace>
  <inkml:trace contextRef="#ctx0" brushRef="#br0" timeOffset="427760.774">2164 12891 8850,'0'0'1518,"0"0"-680,0 0-204,0 0 237,0 0-14,0 0-203,-19 2-282,6-1-322,-108 35 204,106-27-213,1 0 0,0 2 0,1-1 0,0 2 0,1 0 0,0 0 0,1 1 0,0 0 0,1 1 0,1 1 0,0-1 0,1 1 0,1 1 0,0-1 0,1 1 0,0 1 0,-2 14-41,8-27-3,0 0 0,0 0 0,1 0 0,-1 0 0,1 0 0,0 0 0,0 0-1,0 0 1,1 0 0,-1-1 0,1 1 0,0 0 0,0-1 0,0 0 0,0 1 0,1-1-1,-1 0 1,1 0 0,0 0 0,0-1 0,0 1 0,0-1 0,1 0 0,-1 1 0,0-1 0,1-1-1,0 1 1,-1-1 0,1 1 0,0-1 0,0 0 0,0 0 0,0-1 0,2 1 3,148 9-295,-142-11 247,24-2-445,0-2 0,-1-1-1,1-2 1,-1-2 0,-1-1-1,0-1 1,-1-2 0,0-1 0,28-19 493,38-24-5579</inkml:trace>
  <inkml:trace contextRef="#ctx0" brushRef="#br0" timeOffset="428351.98">2349 12211 11210,'0'0'1547,"0"0"-640,0 0-589,-6 28-234,-22 237 42,44-70 20,8-2-1,25 83-145,-16-171-29,-30-105 17,0-1 0,0 0 0,0 0 0,0 0 0,-1 0 0,1 0 0,0-1 1,-1 1-1,1-1 0,-1 0 0,1 0 0,-1 1 0,0-2 0,0 1 0,0 0 0,0 0 1,0-1-1,0 1 0,-1-1 0,1 1 0,-1-1 0,0 0 0,0 1 0,0-1 0,0 0 0,0 0 1,0-1 11,3-5-55,43-82-541,126-200-639,-171 292 1271,0 0 0,0 1 0,0-1 0,-1 1 1,1 0-1,-1-1 0,1 1 0,-1 0 0,1 0 1,-1 0-1,0 0 0,0 0 0,0 1 1,0-1-1,-1 0 0,1 0 0,-1 0 0,1 1 1,-1-1-1,0 0 0,1 1 0,-1-1 0,-1 0 1,1 1-1,0-1 0,0 0 0,-1 1 0,1-1 1,-1 0-1,0 0 0,0 0 0,0 1 1,0-1-1,0 0-36,1 10 106,3 199 440,1-202-554,1 0 1,0 0 0,1-1-1,0 0 1,0 0 0,1 0-1,0-1 1,0 0 0,1-1-1,0 1 1,0-1-1,0-1 1,1 0 0,0 0-1,0 0 1,0-1 0,0-1-1,1 1 1,0-2 0,-1 1-1,1-1 1,0-1 0,0 0-1,0 0 1,0-1 0,1 0-1,-1-1 1,0 0-1,0-1 1,-1 0 0,1 0-1,0-1 1,-1 0 0,1-1-1,-1 0 1,0-1 0,1 0 7,4-2-84,0-1 1,0-1 0,-1 0 0,0-1 0,-1 0-1,0-1 1,0 0 0,-1-1 0,-1-1-1,0 1 1,-1-2 0,0 1 0,-1-1 0,0 0-1,-1-1 1,-1 0 0,0 0 0,-2 0-1,1-1 1,-2 0 0,0 0 0,-1 0 0,0 0-1,-1 0 1,-1 0 83,-3 12 32,0 0 0,0 0-1,0 1 1,0-1 0,0 1 0,-1 0 0,0 0-1,1 1 1,-1-1 0,0 1 0,0-1-1,-1 1 1,1 0 0,0 1 0,-1-1-1,1 1 1,-1 0 0,1 0 0,-1 0-1,1 1 1,-1 0 0,0-1 0,1 2-1,-1-1 1,0 0 0,1 1 0,-1 0-1,1 0 1,-1 1 0,1-1 0,-1 1 0,1 0-1,0 0 1,0 0 0,0 1 0,0-1-1,0 1 1,0 0-32,-2 2 56,-1 0 0,1 1 1,1-1-1,-1 1 0,1 1 0,0-1 0,0 1 0,0-1 0,1 1 0,0 1 1,1-1-1,0 1 0,0-1 0,0 1 0,1 0 0,0 0 0,1 0 1,0 0-1,0 0 0,0 0 0,1 0 0,1 3-56,2-2 1,1 0 0,0 0-1,0 0 1,1 0 0,0-1 0,0 0-1,1 0 1,0 0 0,1-1 0,0 0-1,0 0 1,0-1 0,1 0 0,0 0-1,0 0 1,0-1 0,1-1 0,0 1 0,0-1-1,0-1 1,0 0 0,1 0 0,-1-1-1,1 0 1,0 0 0,-1-1 0,1-1-1,3 1 0,246 21-2213,-150-21-4461</inkml:trace>
  <inkml:trace contextRef="#ctx0" brushRef="#br0" timeOffset="439180.833">3706 12748 8570,'0'0'1243,"0"0"-210,0 0-319,0 0 189,0 0-74,0 0-255,-7 3-360,3 2-193,0 0 0,1 1-1,0-1 1,0 1 0,0 0-1,1 0 1,0 0 0,0 0-1,0 0 1,1 1 0,0-1-1,1 0 1,-1 1 0,1-1-1,0 1 1,1-1 0,-1 1-1,1-1 1,0 0 0,1 1-1,0-1 1,0 0 0,0 0-1,1 0 1,0-1 0,0 1-1,0 0 1,3 3-21,9 39 158,7 48-29,71 205 160,-92-300-286,0 0 0,0-1 1,0 1-1,0 0 0,0-1 0,1 1 0,-1-1 0,0 1 0,0-1 0,1 1 0,-1-1 1,0 0-1,1 0 0,-1 0 0,0 0 0,1 0 0,-1 0 0,0 0 0,1 0 0,-1 0 1,0-1-1,1 1 0,-1 0 0,0-1 0,1 1 0,-1-1 0,0 0 0,0 1 0,0-1 1,0 0-1,0 0 0,1 0 0,-2 1 0,1-1 0,0 0 0,0 0 0,0-1 0,0 1 1,0 0-1,-1 0 0,1 0 0,-1 0 0,1-1 0,-1 1 0,1 0 0,-1-1 0,0 1 1,1 0-1,-1-1 0,0 1 0,0 0 0,0-1 0,0 1 0,0-1-3,185-417-109,-184 420 108,-1 0 0,1 0 0,-1 0 0,1 0 0,-1 0 0,1 1 0,-1-1 0,1 0-1,0-1 1,0 1 0,-1 0 0,1 0 0,0 0 0,0 0 0,0 0 0,0-1 0,0 1 0,0 0 0,0-1 0,0 1 0,0-1 0,0 0 0,1 1 0,-1-1 0,0 0 0,0 1 0,0-1 0,1 0-1,-1 0 1,0 0 0,0 0 0,0 0 0,1 0 0,-1 0 0,0-1 0,0 1 0,0 0 0,1-1 0,-1 1 0,0-1 0,0 1 0,0-1 0,0 0 0,0 1 0,0-1 0,0 0 0,0 0-1,0 1 1,-1-1 0,1 0 0,0 0 0,0 0 0,-1 0 0,1 0 0,-1 0 0,1-1 0,-1 1 0,1 0 0,-1 0 0,1 0 0,-1 0 0,0 0 0,0-1 0,0 1 0,0 0 0,0 0 1,26 89 123,38 75 18,-56-158-163,0 1-1,0-2 1,1 1 0,-1-1 0,1 0 0,0-1 0,0 0 0,1 0-1,-1-1 1,1 0 0,-1-1 0,1 0 0,0-1 0,-1 0 0,1 0 0,0-1-1,-1 0 1,1-1 0,-1 0 0,0 0 0,1-1 0,-1 0 0,0-1 0,-1 0-1,1 0 1,-1-1 0,6-4 22,121-89-280,-128 148 930,-12 12-535,5 67-333,1-126 50,0 0 1,0 0-1,1 0 1,-1 0-1,1 0 1,0 0-1,0-1 0,0 1 1,0-1-1,1 1 1,-1-1-1,0 0 1,1 0-1,0 0 1,0 0-1,-1 0 1,1-1-1,0 1 0,0-1 1,0 0-1,1 0 1,2 1 167,35 3-4206</inkml:trace>
  <inkml:trace contextRef="#ctx0" brushRef="#br0" timeOffset="439541.501">5207 12942 10762,'0'0'1341,"0"0"-801,-25 1-291,-81 9 365,98-7-558,-1-1-1,1 2 1,0-1 0,1 1 0,-1 0 0,1 1 0,-1-1 0,1 2 0,1-1 0,-1 1 0,1 0 0,0 0 0,0 1 0,1-1 0,0 1 0,0 1 0,0-1 0,1 1 0,0-1 0,1 1-1,0 0 1,0 1 0,1-1 0,0 0 0,0 1 0,1 0 0,0-1 0,0 1 0,1 0 0,0-1 0,1 1 0,0-1 0,0 1 0,1 0 0,0 0-56,-2 1 27,-1-5-32,0-1 0,0 0 0,1 1 0,-1-1 0,1 0 0,0 1 0,0-1-1,0 0 1,1 1 0,0-1 0,0 1 0,0-1 0,0 0 0,0 0 0,1 0 0,0 0 0,0 0-1,0 0 1,0 0 0,1-1 0,-1 1 0,1-1 0,0 1 0,0-1 0,0 0 0,1 0-1,-1-1 1,1 1 0,0-1 0,-1 0 0,1 1 0,0-2 0,0 1 0,0 0 0,2 0 5,7-3-76,-1-1 0,1 1 1,-1-2-1,0 0 0,0 0 0,0-1 1,0-1-1,-1 0 0,1-1 1,-1 0-1,-1 0 0,1-1 1,-1-1-1,0 1 0,-1-2 1,0 1-1,0-1 0,-1-1 0,0 0 1,0 0-1,4-9 76,53-49-277,-64 68 302,0 0 1,1 1 0,-1-1 0,1 0-1,-1 1 1,0 0 0,1-1 0,-1 1-1,0 0 1,1-1 0,-1 1 0,0 0-1,0 0 1,0 0 0,0 0 0,0 0-1,0 0 1,0 1 0,0-1 0,0 0 0,-1 0-1,1 1 1,0-1 0,-1 0 0,1 1-1,-1-1 1,0 0 0,1 1 0,-1-1-1,0 1 1,0-1 0,0 1 0,0-1-1,0 1 1,0-1 0,0 0 0,0 1-1,-1-1 1,1 1 0,-1-1 0,1 1 0,-1-1-1,1 0 1,-1 0 0,0 1 0,1-1-1,-2 1-25,3 22 126,0-15-160,0 0-1,0 0 1,1-1 0,0 1-1,1 0 1,0 0 0,0-1 0,1 0-1,0 0 1,0 0 0,1 0-1,0 0 1,0-1 0,1 0 0,0 0-1,0-1 1,1 1 0,0-1 0,0-1-1,0 1 1,1-1 0,-1-1-1,1 1 1,0-1 0,1-1 0,-1 0-1,3 1 35,59 10-2951,-7-12-3297</inkml:trace>
  <inkml:trace contextRef="#ctx0" brushRef="#br0" timeOffset="447019.49">8983 12966 4097,'0'0'1249,"0"0"156,0 0-17,0 0-98,-12-23-75,-61-121 2267,290 597-1469,-120-245-2227,-87-270 542,-11 34-330,0 10 15,0 1 1,1-1-1,0 0 0,2 0 0,0 1 1,1-1-1,1 1 0,0 0 0,2 0 1,0 0-1,0 1 0,3-4-13,86-31-2553,-86 48 1756,27-6-4133</inkml:trace>
  <inkml:trace contextRef="#ctx0" brushRef="#br0" timeOffset="447360.071">9628 13034 11202,'0'0'1733,"0"0"-837,0 0-543,0 0-163,0 0-57,0 30-76,-1-4-50,-1-12-2,2 0-1,0 0 0,0 0 1,1-1-1,1 1 0,0 0 1,1 0-1,0-1 0,1 0 0,1 1 1,0-2-1,7 13-4,-9-16-16,1 0 0,0-1-1,0 1 1,1-1 0,1 0 0,-1 0 0,1 0-1,0-1 1,1 0 0,0 0 0,0-1 0,0 0-1,1 0 1,0 0 0,0-1 0,0-1 0,1 1-1,0-1 1,0-1 0,0 1 0,0-1 0,0-1-1,1 0 1,-1 0 0,1-1 0,-1 0-1,1-1 1,0 0 0,-1-1 0,1 0 0,-1 0-1,1-1 1,-1 0 0,0 0 0,1-1 0,-1-1-1,0 1 1,-1-2 0,4-1 16,0-3-91,1-2 0,-1 1-1,-1-2 1,0 0 0,0 0 0,-1-1 0,-1 0-1,0 0 1,-1-1 0,-1-1 0,0 1 0,0-1 0,-2 0-1,0-1 1,-1 1 0,2-10 91,-8 24 20,1 0 0,0 1 1,-1-1-1,1 1 0,0-1 0,-1 1 0,1 0 1,-1-1-1,1 1 0,-1 0 0,1 0 0,-1 0 1,1 0-1,-1 0 0,1 0 0,-1 0 0,1 1 1,-1-1-1,1 0 0,-1 1 0,1 0 0,0-1 1,-1 1-1,1 0 0,0-1 0,0 1 0,-1 0 1,1 0-1,0 0 0,0 0 0,0 0 0,0 0 1,0 1-1,0-1 0,0 0 0,1 0 1,-1 1-1,0-1 0,1 0 0,-1 1 0,1-1 1,-1 1-1,1-1 0,0 1 0,-1-1 0,1 0 1,0 2-21,-119 258 672,53-68-328,7 3 1,-26 177-345,72-221-43,10-94-2628,1-41-3537</inkml:trace>
  <inkml:trace contextRef="#ctx0" brushRef="#br0" timeOffset="447862.361">5660 13249 8482,'0'0'4377,"0"0"-3465,0 0-888,0 0-24,0 0 0,0 0 136,162 0-136,-35 0-8,-18 0-1576,-18 0-6314</inkml:trace>
  <inkml:trace contextRef="#ctx0" brushRef="#br0" timeOffset="449858.274">10163 12950 8346,'0'0'1233,"0"0"-292,0 0-484,0 0-138,0 0-1,10-1-23,280 20 1566,-250-18-1782,0-2 1,1-1-1,-1-2 1,0-2-1,-1-2 1,33-10-80,75-40 66,-3-5-1,-3-7 1,-3-6 0,-3-6-1,-4-6 1,-4-5 0,-4-6-1,9-18-65,-47 41 25,-3-3 0,-4-5 0,-3-2 0,-4-4-1,-4-2 1,-5-4 0,31-64-25,32-88 100,11 5-1,11 6 1,10 7 0,10 7 0,17-2-100,689-672 68,-581 634-63,11 14 1,11 13 0,114-53-6,208-208-7,-326 263 63,67-23-56,308-258-51,-541 400 36,205-118 9,-314 215 8,-24 14-1,0-1 0,0 0 1,-1-1-1,0 0 0,0 0 1,0-1-1,-1-1 0,0 0 1,0 0-1,-1 0 0,3-4-1,101-60 945,20-7-1048,-132 77 116,-1 1-1,1-1 1,0 1 0,-1 0-1,1-1 1,-1 1 0,0 0 0,1-1-1,-1 1 1,0 0 0,0 0 0,0 0-1,0-1 1,0 1 0,0 0-1,0 0 1,0 1 0,0-1 0,0 0-1,-1 0 1,1 0 0,0 1 0,0-1-1,-1 1 1,1-1 0,-1 1-1,1-1 1,0 1 0,-1 0 0,1 0-1,-1 0 1,1 0 0,-1 0 0,1 0-1,-2 0-12,-55-2 42,-1 2 0,1 3 0,-1 2 0,1 3-1,-33 10-41,-64 7 795,297-24-1077,115-44 55,104-7 86,-358 71 342,-93 127 399,41 43-898,45-107-3067,3-14-9169</inkml:trace>
  <inkml:trace contextRef="#ctx0" brushRef="#br2" timeOffset="-2.14748E6">2426 479 3169,'0'0'1060,"0"0"-476,0 0-299,0 0-70,0 0 127,0-8 158,0-24 225,11 47-33,1 397 1143,-2-259-1688,-6-1 1,-7 1-1,-13 66-147,0-26 95,8 1 0,11 61-95,0-40 111,-4-136-121,-2-37-9,1-1 1,3 1-1,1-1 0,3 0 1,0 0-1,3 0 1,2-1-1,1 0 1,11 23 18,10-37-458,-31-26 498,-1 0 176,0 0 175,-33 38 233,24-15-582,1 0 1,0 0-1,2 0 0,1 1 0,1 0 0,0 0 0,2 1 0,1-1 0,2 21-42,-2-16 29,-16 2318 974,30-2027-932,14 0 0,40 158-71,-12-118-16,-15 2 1,-15 1-1,-17 28 16,-33 509 127,98-435 78,7 86 541,-5 273-746,-72-405 45,3-442-824,56-287-2628,-27 98-1069</inkml:trace>
  <inkml:trace contextRef="#ctx0" brushRef="#br2" timeOffset="-2.14748E6">2552 720 2665,'0'0'-430,"0"0"-749,0 0 1658,0 0 517,-4 18-102,-12 54-39,19-49 2323,19-21-2679,-17-3-65,216-1 3011,299 8-2257,155 55-1000,-509-69-176,0-8-1,-1-7 1,-1-8-1,7-8-11,-17 6 13,14 7 51,1 7 0,1 7 0,149 10-64,29-1-59,-241-9 64,-1-4 0,0-4 0,-1-5 0,-2-5 0,34-17-5,245-63 85,150 13 788,151 8-873,-333 46-28,173-18 539,189 14-511,648 19 93,-1201 19-88,1179-39 158,995 43-136,-388 21 49,-577 71-91,-200 45 39,-868-92-22,717 51-64,-191-7 139,-394-32-156,228-10 79,2055-46 24,-826 38 53,-580-52-73,-1176 13-11,739-4 19,-328 72-21,-336-62 76,0-8-1,141-26-66,-72 8-51,0 13-1,17 12 52,-215 0-78,-49 0 33,-8-3 36,1 2-1,-1 0 0,0 1 0,0 1 0,0 2 0,0 0 0,0 1 0,0 1 0,-1 1 1,0 1-1,0 1 0,0 1 0,-1 0 0,-1 2 0,0 0 0,12 10 10,-27-15-12,-1 0 1,0 0-1,0 0 0,0 1 0,-1 0 0,0-1 0,0 1 0,0 0 1,-1 0-1,0 0 0,-1 0 0,1 0 0,-1 0 0,-1 0 1,1 0-1,-1 0 0,0 0 0,-1 0 0,0 0 0,0 0 1,0-1-1,-1 1 0,0-1 0,0 0 0,-2 2 12,-10 37 182,7 13-167,3 0 0,2 0 1,3 1-1,2-1 1,3 0-1,2-1 1,3 1-1,2-1 1,3-1-1,2 0 0,21 43-15,25 112 119,123 784 63,-137-823-191,-9-43 41,-7 3 0,10 87-32,-25 25 58,-10 1 1,-22 228-59,1-158 20,-11 874 30,57 197 50,-4-356-88,-41-821-7,-8-1-1,-15 32-4,-25 253 5,44 467-58,18-623 42,14 115 19,-11-415-69,2-1 1,2 0-1,2 0 0,1 0 0,1-2 0,2 0 0,2 0 0,1-1 0,20 27 61,-38-59-49,1 0 0,0 1 0,0-1 0,-1 0 0,1 0 1,0 0-1,0 0 0,0 0 0,0 0 0,0 0 0,0 0 0,0-1 0,0 1 0,1 0 0,-1-1 0,0 1 0,0-1 0,1 1 0,-1-1 0,0 1 0,1-1 0,-1 0 0,0 0 0,1 0 1,-1 0-1,1 0 0,-1 0 0,0 0 0,1 0 0,-1 0 0,0-1 0,1 1 0,-1 0 0,0-1 0,1 1 0,-1-1 0,0 0 49,12-17-3850</inkml:trace>
  <inkml:trace contextRef="#ctx0" brushRef="#br2" timeOffset="-2.14748E6">2626 11426 10850,'0'0'1211,"0"0"-876,35 0-304,321-12 86,1640-95 673,83 83-386,1146-15 917,-1126-121-1207,-2004 150-105,731-60 6,137 35-15,636 73 22,-635 3 0,755-71-22,1738-126 52,-1955 103-80,736-47 38,-718 89-33,-281 8 6,211-57 65,-1427 60-47,165-4-1,0 8 0,0 8-1,67 18 1,530 152-301,-730-170 176,0 2 1,-1 2-1,0 3 1,-2 2 0,0 2-1,2 5 125,3 4-55,2-4 1,1-1-1,1-4 0,0-1 1,2-4-1,1-3 0,0-2 1,65 4 54,-32-8-47,205 36-6,-170-14 257,61-43-1251,-110-10-3558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0568-EF1D-4CCD-A5A0-7EB314C62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8D80-D365-49C2-84AC-AEBD546A3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EFD0-03BD-4382-981C-664E1221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18FB-EF90-4B84-BDCC-25629738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6240-55C7-4A86-953D-3D285F3A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950-1D46-4B04-80DC-DA4FFC60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E4BD-4B77-4D92-AE35-DD9EDA3C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B4D8-D25A-4636-8C69-18AFF0D3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5F7E-8129-4B1F-940A-688C15E1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3C24-658B-4D2D-B08D-9E9557C0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ED17-2A43-42E0-87DD-2BE26A46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BD92D-AF16-4B8F-8CA8-22B98143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8B0D-1F11-404F-AB41-623D3A21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7E7-4940-446A-A7DC-1050FFD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DAF5-A641-44B4-AD39-349CD435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57AA-09DE-4F97-AA57-3E7F1E59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666-E1B2-4E10-9BDB-2FA2FBEA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372B-377A-44AC-89BF-FCC31C3D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B316-B825-4EA3-88B9-A22B12FB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7AED-176B-465E-B63E-F22339B1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3D46-A45E-4B8C-A12A-BD1B1160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C965-669F-424D-8FEA-C6B40BF9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3E1E-4F3D-411F-9259-86FEBCE8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275E-BB54-426E-A453-7D5F1B72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8127-A545-42D5-B020-F4490499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393E-C5BF-4C9D-A0AD-59F51860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B9D9-05C0-443C-A6F7-D1BD7D26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01A58-502D-4B86-91AC-8C089438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A826-EC8C-4F19-8A62-A0A37335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6A78-AA32-434F-9DA3-99DCE26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EBFD-E15E-4232-8BD2-106FD812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F75B-CD01-4558-9F65-3946B164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BAC40-F922-45D1-81A4-4E43AC09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6A87-BD75-4257-83BA-6D1560E4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65F84-EDE0-4CD0-9D43-4C3EE1738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C0432-280C-4A60-AD4E-83CA553E0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FDDDB-B537-4E0C-9775-D649D4C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7BAD1-38F1-44FD-8BAE-A41444A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F29CF-A74C-45A8-BAFF-B4EB0B00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6695-C929-4B7F-AF8F-F1468182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C3D85-39B8-49F9-AFB6-B1DCD9F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A9F7C-53C8-40EF-947D-7707F28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6ED5A-1F93-431E-A9E7-78868B59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CBB5A-D8B9-4102-A3BF-4A9F6856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A9234-C269-4518-ADD2-C4293844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620B-7F8B-49B0-B7C3-1F90BF87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BC66-3C53-43F8-A2BE-D523E0D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03C0-413B-4E99-B989-6DD8E627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B1A6A-D8EE-45BF-A1C8-476CB5D8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9296-9EDA-4349-9151-908DDCD9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FDFA3-2C1A-4D54-B083-73927C3F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3F08-89E3-4FCE-A1DA-01D8A917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6105-5C63-42ED-AAE2-D995A83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F9FD-9A37-4059-B42A-E701464E9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37BE-EAD8-463A-8D08-354F5447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EF84-E1CD-4E48-8E65-6E436B77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8796-9D3B-4C22-88AC-96D862D8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171A-947F-4CF0-BD2C-28BEAA39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F8213-00AE-42E7-9DD0-CAF32A92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7F8B-E52D-41FA-8740-02F9402E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E5E1-C4C4-47DE-815A-88140BD1D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D549-F0B0-45D7-A898-38DB5625C3EE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BEEC-C656-484E-9566-5EBC3BC7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081A-D7E3-4EB7-A6AC-18E8018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8401-CD18-4A7B-86EA-79368ACF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E42A084-58E5-4244-A08B-272AEA8E3269}"/>
                  </a:ext>
                </a:extLst>
              </p14:cNvPr>
              <p14:cNvContentPartPr/>
              <p14:nvPr/>
            </p14:nvContentPartPr>
            <p14:xfrm>
              <a:off x="611680" y="445769"/>
              <a:ext cx="873720" cy="451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E42A084-58E5-4244-A08B-272AEA8E3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80" y="428129"/>
                <a:ext cx="9093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34AFC76-8F48-42F5-92BD-B558EF7A8D7B}"/>
                  </a:ext>
                </a:extLst>
              </p14:cNvPr>
              <p14:cNvContentPartPr/>
              <p14:nvPr/>
            </p14:nvContentPartPr>
            <p14:xfrm>
              <a:off x="1885360" y="457289"/>
              <a:ext cx="1461960" cy="423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34AFC76-8F48-42F5-92BD-B558EF7A8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7720" y="439289"/>
                <a:ext cx="14976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1FB3FA9-086F-4367-AA91-9AAA6BDDF1BF}"/>
                  </a:ext>
                </a:extLst>
              </p14:cNvPr>
              <p14:cNvContentPartPr/>
              <p14:nvPr/>
            </p14:nvContentPartPr>
            <p14:xfrm>
              <a:off x="34240" y="561689"/>
              <a:ext cx="33840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1FB3FA9-086F-4367-AA91-9AAA6BDDF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00" y="544049"/>
                <a:ext cx="374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AB16D89-ED0A-485F-B927-75F86CCDF3B6}"/>
                  </a:ext>
                </a:extLst>
              </p14:cNvPr>
              <p14:cNvContentPartPr/>
              <p14:nvPr/>
            </p14:nvContentPartPr>
            <p14:xfrm>
              <a:off x="1214680" y="976049"/>
              <a:ext cx="8940240" cy="1477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AB16D89-ED0A-485F-B927-75F86CCDF3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6040" y="967049"/>
                <a:ext cx="895788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6DCA3AF-80F2-4328-9083-D89C1F1D3421}"/>
                  </a:ext>
                </a:extLst>
              </p14:cNvPr>
              <p14:cNvContentPartPr/>
              <p14:nvPr/>
            </p14:nvContentPartPr>
            <p14:xfrm>
              <a:off x="64120" y="2884769"/>
              <a:ext cx="230400" cy="237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6DCA3AF-80F2-4328-9083-D89C1F1D34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20" y="2866769"/>
                <a:ext cx="266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F25AD2D-6F1C-46BB-B3B3-E870589DDF56}"/>
                  </a:ext>
                </a:extLst>
              </p14:cNvPr>
              <p14:cNvContentPartPr/>
              <p14:nvPr/>
            </p14:nvContentPartPr>
            <p14:xfrm>
              <a:off x="434920" y="3169169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F25AD2D-6F1C-46BB-B3B3-E870589DDF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920" y="31515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24D4079-B0E5-4AF9-B337-DAEC435E879C}"/>
                  </a:ext>
                </a:extLst>
              </p14:cNvPr>
              <p14:cNvContentPartPr/>
              <p14:nvPr/>
            </p14:nvContentPartPr>
            <p14:xfrm>
              <a:off x="691240" y="2654369"/>
              <a:ext cx="902160" cy="423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24D4079-B0E5-4AF9-B337-DAEC435E87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600" y="2636369"/>
                <a:ext cx="937800" cy="459360"/>
              </a:xfrm>
              <a:prstGeom prst="rect">
                <a:avLst/>
              </a:prstGeom>
            </p:spPr>
          </p:pic>
        </mc:Fallback>
      </mc:AlternateContent>
      <p:pic>
        <p:nvPicPr>
          <p:cNvPr id="241" name="Picture 240">
            <a:extLst>
              <a:ext uri="{FF2B5EF4-FFF2-40B4-BE49-F238E27FC236}">
                <a16:creationId xmlns:a16="http://schemas.microsoft.com/office/drawing/2014/main" id="{596503E2-1A6A-42D1-878E-B0D8A3C2DE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7" y="4387371"/>
            <a:ext cx="4038969" cy="22719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7F02B6-52D8-4F02-AB45-8E43135AE07F}"/>
                  </a:ext>
                </a:extLst>
              </p14:cNvPr>
              <p14:cNvContentPartPr/>
              <p14:nvPr/>
            </p14:nvContentPartPr>
            <p14:xfrm>
              <a:off x="2004880" y="2704769"/>
              <a:ext cx="7508160" cy="25056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7F02B6-52D8-4F02-AB45-8E43135AE07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6879" y="2687129"/>
                <a:ext cx="7543802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11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2100A574-4261-428E-BD29-6669AE1D0320}"/>
              </a:ext>
            </a:extLst>
          </p:cNvPr>
          <p:cNvSpPr/>
          <p:nvPr/>
        </p:nvSpPr>
        <p:spPr>
          <a:xfrm>
            <a:off x="464191" y="5092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https://docs.confluent.io/platform/current/schema-registry/index.html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A82DCAA-A450-4F46-9760-F592DE750C17}"/>
                  </a:ext>
                </a:extLst>
              </p14:cNvPr>
              <p14:cNvContentPartPr/>
              <p14:nvPr/>
            </p14:nvContentPartPr>
            <p14:xfrm>
              <a:off x="360760" y="-106831"/>
              <a:ext cx="12029760" cy="5199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A82DCAA-A450-4F46-9760-F592DE750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760" y="-115831"/>
                <a:ext cx="12056400" cy="52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28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D398365-CC1B-4A0A-BE39-E97849BAF11C}"/>
                  </a:ext>
                </a:extLst>
              </p14:cNvPr>
              <p14:cNvContentPartPr/>
              <p14:nvPr/>
            </p14:nvContentPartPr>
            <p14:xfrm>
              <a:off x="360760" y="22049"/>
              <a:ext cx="11778480" cy="5069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D398365-CC1B-4A0A-BE39-E97849BAF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760" y="4409"/>
                <a:ext cx="11814120" cy="5096520"/>
              </a:xfrm>
              <a:prstGeom prst="rect">
                <a:avLst/>
              </a:prstGeom>
            </p:spPr>
          </p:pic>
        </mc:Fallback>
      </mc:AlternateContent>
      <p:sp>
        <p:nvSpPr>
          <p:cNvPr id="207" name="Rectangle 206">
            <a:extLst>
              <a:ext uri="{FF2B5EF4-FFF2-40B4-BE49-F238E27FC236}">
                <a16:creationId xmlns:a16="http://schemas.microsoft.com/office/drawing/2014/main" id="{2100A574-4261-428E-BD29-6669AE1D0320}"/>
              </a:ext>
            </a:extLst>
          </p:cNvPr>
          <p:cNvSpPr/>
          <p:nvPr/>
        </p:nvSpPr>
        <p:spPr>
          <a:xfrm>
            <a:off x="464191" y="5092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https://docs.confluent.io/platform/current/schema-registry/index.html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392D00-A41E-41EC-BD8B-4E71188AB215}"/>
                  </a:ext>
                </a:extLst>
              </p14:cNvPr>
              <p14:cNvContentPartPr/>
              <p14:nvPr/>
            </p14:nvContentPartPr>
            <p14:xfrm>
              <a:off x="213520" y="38609"/>
              <a:ext cx="11961360" cy="4229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392D00-A41E-41EC-BD8B-4E71188AB2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520" y="29609"/>
                <a:ext cx="11979000" cy="42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Akkaranan Pongsathornwiwat</dc:creator>
  <cp:lastModifiedBy>Akkaranan Pongsathornwiwat</cp:lastModifiedBy>
  <cp:revision>8</cp:revision>
  <dcterms:created xsi:type="dcterms:W3CDTF">2024-03-31T02:25:59Z</dcterms:created>
  <dcterms:modified xsi:type="dcterms:W3CDTF">2024-03-31T05:03:38Z</dcterms:modified>
</cp:coreProperties>
</file>