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49B4-DD0A-4CFE-8898-65A4C39C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4349C-93E2-4777-B376-7C5E794E6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6EC00-3D75-4777-BC89-F3263C7F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98E5-8CA9-4EF6-B643-5582FD253AF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02ECF-0818-49A9-91D6-4662B72A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B7D36-864B-449B-B96B-26A9126D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5A51-21BF-42FF-B071-B76AABA2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0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3B74-CE54-451E-B995-04662575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092CE-05BC-4ACD-AED9-C28FCB8A7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197A3-5EF3-41D6-B085-DB96A9D0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98E5-8CA9-4EF6-B643-5582FD253AF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B72BE-9820-4184-98B5-891D4A37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62261-752A-4FCB-957A-9256CD11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5A51-21BF-42FF-B071-B76AABA2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9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7FE00-AE4C-4F2F-B987-934C25025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7901D-0DFB-47EB-8B9F-5BD6F9D47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433D6-CDB5-433D-87F8-CD7C90A2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98E5-8CA9-4EF6-B643-5582FD253AF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B96BC-F6B1-4CF6-BD63-8C7BBAC9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9E6CC-D4C3-4E01-B117-247D5068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5A51-21BF-42FF-B071-B76AABA2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0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A498-A418-4572-9FE1-C4942472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562FC-43D8-4B40-BBF3-91A98CB7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561AA-3136-4137-B252-3BEE2162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98E5-8CA9-4EF6-B643-5582FD253AF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B9D02-C476-4365-97AC-2D3FF08C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59B5F-93F0-4A55-BA39-EDB36ED9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5A51-21BF-42FF-B071-B76AABA2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6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20D7-FC7D-4AE9-B172-7567D148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1DEFE-5C3B-4A83-B18D-A04C66057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A382B-4F1F-4D95-9B01-AFA28643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98E5-8CA9-4EF6-B643-5582FD253AF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EDE5B-B4E0-40C0-ABBC-8A4B0F53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641DB-6D8C-47BD-A170-04E8F6CF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5A51-21BF-42FF-B071-B76AABA2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472A-2B39-44F5-9B42-54389239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551CF-CC55-4690-BF24-58C4ED3A0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30243-500C-48D2-BFA8-D86BC9C42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DD92E-6AE1-4A51-8D0B-8415BF9C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98E5-8CA9-4EF6-B643-5582FD253AF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633D1-3219-4CE0-B3D8-3560704C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FB8BE-7E15-489C-8C12-67F40794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5A51-21BF-42FF-B071-B76AABA2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1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B8C7-EA14-4F01-A626-8E2EEF29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A980B-C647-4C1A-9BEF-4183A0B27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F93EA-6523-4E9D-A852-FDC918F57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E46A9-3656-4679-93E9-F2C1F5B70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CB1CB-EC26-42E2-A1E0-76667299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87B4B-6CCF-48AC-B5EA-F7BD729E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98E5-8CA9-4EF6-B643-5582FD253AF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C1EB0-B7F1-409F-93D7-D72993BF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20AB1-64B3-46C9-8689-1AC701F7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5A51-21BF-42FF-B071-B76AABA2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8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EA0A-D7E2-448F-8C32-45C83575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E87AA-6241-4917-BA0A-3F67AB7C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98E5-8CA9-4EF6-B643-5582FD253AF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FA977-2F8F-4CBD-9CD6-8B8198D4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F0750-995F-4233-8627-94309172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5A51-21BF-42FF-B071-B76AABA2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8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66C088-8F2A-463E-9EF3-172F750A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98E5-8CA9-4EF6-B643-5582FD253AF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54958-E5DD-4744-99AB-E280839A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21DC6-945A-4132-93A9-FB80AAF6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5A51-21BF-42FF-B071-B76AABA2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706E-0987-4283-A609-04FF573B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CB72-6A59-4F73-A29D-9C552E8C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089A7-CA03-4AF7-8CE9-203BCA135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58C68-69DC-4775-A6B0-61417CED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98E5-8CA9-4EF6-B643-5582FD253AF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04160-A354-4C8E-9672-6AEB3A89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A2EB8-B33E-401C-AE22-BA881DCF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5A51-21BF-42FF-B071-B76AABA2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4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0FDD-845D-4ABD-ABF5-E8D5ACFD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5C49D-1F06-4257-B882-9143064DB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8246D-77C0-49CD-91A5-1DB9317BA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03D18-2A9D-4433-83B4-F20EA09C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98E5-8CA9-4EF6-B643-5582FD253AF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A1674-6B2A-4B37-893C-52CCD636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552B5-E423-4BDB-B9A5-251A1A71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5A51-21BF-42FF-B071-B76AABA2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1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8382C-6CFE-4B4B-84F7-1CF6509A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AA327-9359-4DA7-8883-C769D8D1E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B64F1-6FD1-4D3B-8FF1-DA58E1E4D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F98E5-8CA9-4EF6-B643-5582FD253AF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207B1-EAAF-42BD-B662-98C710D0A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0BAD5-7154-4066-854E-80D6CF85C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E5A51-21BF-42FF-B071-B76AABA2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9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880D-DADB-40AE-9A16-78101CD2F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/>
              <a:t>File PowerPoint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A3D3C-94A2-4D2F-855E-B78FD68F2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5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File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File PowerPoint</dc:title>
  <dc:creator>Eakarin Pintafai</dc:creator>
  <cp:lastModifiedBy>Eakarin Pintafai</cp:lastModifiedBy>
  <cp:revision>1</cp:revision>
  <dcterms:created xsi:type="dcterms:W3CDTF">2023-09-06T12:05:53Z</dcterms:created>
  <dcterms:modified xsi:type="dcterms:W3CDTF">2023-09-06T12:06:03Z</dcterms:modified>
</cp:coreProperties>
</file>