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28700" y="2768599"/>
            <a:ext cx="10871200" cy="2120901"/>
          </a:xfrm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ระบบสนับสนุนการตัดสินใจสำหรับการรับซื้อลำไยของโรงอบลำไยศรีเจริญ</a:t>
            </a: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       	Purchasing Decision Support System for </a:t>
            </a:r>
            <a:r>
              <a:rPr lang="en-US" sz="40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Srijarearn</a:t>
            </a: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b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464300" y="5221879"/>
            <a:ext cx="3976687" cy="1128121"/>
          </a:xfrm>
        </p:spPr>
        <p:txBody>
          <a:bodyPr>
            <a:normAutofit/>
          </a:bodyPr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 </a:t>
            </a:r>
          </a:p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นางสาววิภารัตน์   ชัยยวง  รหัส 552535016</a:t>
            </a:r>
            <a:endParaRPr lang="en-US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37" y="4313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585875" cy="1014190"/>
          </a:xfrm>
        </p:spPr>
        <p:txBody>
          <a:bodyPr>
            <a:noAutofit/>
          </a:bodyPr>
          <a:lstStyle/>
          <a:p>
            <a:pPr lvl="0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92924" y="1638300"/>
            <a:ext cx="9345076" cy="4851400"/>
          </a:xfrm>
        </p:spPr>
        <p:txBody>
          <a:bodyPr>
            <a:norm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ระบบสามารถช่วยให้เจ้าของโรงงานตัดสินใจในการแบ่ง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โควต้า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ให้กับลูกค้าแต่ละคนได้ง่ายขึ้น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พนักงานสามารถใช้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สมาร์ทโฟน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ในการบันทึกข้อมูลในการส่งของแต่ละครั้งได้สะดวกยิ่งขึ้น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ได้พัฒนาระบบสนับสนุนการตัดสินใจสำหรับการรับซื้อลำไยของโรงอบลำไยศรีเจริญ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ได้ศึกษากระบวนการทางวิศวกรรมซอฟต์แวร์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9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306475" cy="1064990"/>
          </a:xfrm>
        </p:spPr>
        <p:txBody>
          <a:bodyPr>
            <a:normAutofit fontScale="90000"/>
          </a:bodyPr>
          <a:lstStyle/>
          <a:p>
            <a:pPr lvl="0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เครื่องมือที่ใช้ในการพัฒนา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ซอฟต์แวร์ (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Software)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โปรแกรมสำหรับพัฒนาเว็บไซด์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โปรแกรมจัดการเอกสาร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โปรแกรมที่ใช้ในการตกแต่ง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โปรแกรมที่ใช้ในการจัดการฐานข้อมูลบนเว็บไซต์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โปรแกรมที่ใช้ติดต่อกับ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5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789075" cy="1001490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เครื่องมือที่ใช้ในการพัฒนา</a:t>
            </a:r>
            <a:endParaRPr lang="en-US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08212" y="1625600"/>
            <a:ext cx="9805988" cy="5067300"/>
          </a:xfrm>
        </p:spPr>
        <p:txBody>
          <a:bodyPr>
            <a:normAutofit fontScale="92500"/>
          </a:bodyPr>
          <a:lstStyle/>
          <a:p>
            <a:pPr lvl="1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ฮาร์ดแวร์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Hardware)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เครื่องแม่ข่าย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Intel Pentium 4, RAM DDR2 1 GB, HDD250 GB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เครื่องลูกข่าย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Client)</a:t>
            </a:r>
          </a:p>
          <a:p>
            <a:pPr marL="0" indent="0">
              <a:buNone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Intel core i3, Ram: DDR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2 1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GB, HDD: 500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GB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มือถือ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สมาร์ทโฟน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(Smartphone)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4.0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RAM  2 GB, Dual Core 2012,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ความเร็ว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1.3 GHz</a:t>
            </a:r>
            <a:b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252912" y="2882900"/>
            <a:ext cx="4687888" cy="138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8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  <a:endParaRPr lang="en-US" sz="8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752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046412" y="2717800"/>
            <a:ext cx="5500688" cy="1193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7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</a:t>
            </a:r>
            <a:endParaRPr lang="en-US" sz="7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9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843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1912" y="2565400"/>
            <a:ext cx="4243388" cy="1308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8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</a:t>
            </a:r>
            <a:endParaRPr lang="en-US" sz="8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537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0"/>
            <a:ext cx="7861300" cy="67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92925" y="1790700"/>
            <a:ext cx="8915400" cy="3777622"/>
          </a:xfrm>
        </p:spPr>
        <p:txBody>
          <a:bodyPr>
            <a:normAutofit/>
          </a:bodyPr>
          <a:lstStyle/>
          <a:p>
            <a:pPr marL="800100" lvl="1" indent="-342900">
              <a:buAutoNum type="arabicPeriod"/>
            </a:pP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พัฒนาระบบสนับสนุนการตัดสินใจสำหรับการรับซื้อลำไยของโรงอบลำไยศรี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เจริญ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0100" lvl="1" indent="-342900">
              <a:buAutoNum type="arabicPeriod"/>
            </a:pP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ศึกษากระบวนการทางวิศวกรรมซอฟต์แวร์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09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99225" y="408210"/>
            <a:ext cx="8911687" cy="1280890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27212" y="1689100"/>
            <a:ext cx="9475788" cy="4927600"/>
          </a:xfrm>
        </p:spPr>
        <p:txBody>
          <a:bodyPr>
            <a:normAutofit lnSpcReduction="10000"/>
          </a:bodyPr>
          <a:lstStyle/>
          <a:p>
            <a:pPr lvl="1"/>
            <a:r>
              <a:rPr lang="th-TH" sz="39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เจ้าของโรงงาน</a:t>
            </a:r>
            <a:endParaRPr lang="en-US" sz="39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657350" lvl="2" indent="-742950">
              <a:buAutoNum type="arabicPeriod"/>
            </a:pP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657350" lvl="2" indent="-742950">
              <a:buAutoNum type="arabicPeriod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657350" lvl="2" indent="-742950">
              <a:buAutoNum type="arabicPeriod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ดู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th-TH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โควต้า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ที่ระบบ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657350" lvl="2" indent="-742950">
              <a:buAutoNum type="arabicPeriod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จำนวนน้ำหนักของลำไยที่ต้องการ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657350" lvl="2" indent="-742950">
              <a:buAutoNum type="arabicPeriod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</a:t>
            </a:r>
            <a:r>
              <a:rPr lang="th-TH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โควต้า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ที่ระบบแนะนำของลูกค้าแต่ละคน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721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en-US" sz="4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954212" y="1917700"/>
            <a:ext cx="8915400" cy="3777622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6.    ออก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</a:t>
            </a:r>
            <a:r>
              <a:rPr lang="th-TH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โควต้า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รายวันในการรับซื้อลำไยสดในวัน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ถัดไป</a:t>
            </a:r>
          </a:p>
          <a:p>
            <a:pPr marL="914400" lvl="2" indent="0">
              <a:buNone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7.    ดู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รายงานจำนวนน้ำหนักรวมแต่ละขนาดของการรับซื้อลำไยสด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	   	 วัน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และทั้งหมดได้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2" indent="0">
              <a:buNone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8.    ดู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รายงานจำนวนเงินที่ใช้ในการซื้อลำไยสดแต่ละขนาดต่อวัน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 ทั้งหมด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2" indent="0">
              <a:buNone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9.    ดู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รายงานจำนวนน้ำหนักรวมต่อวัน และทั้งหมดได้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2" indent="0">
              <a:buNone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10   ดู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รายงานจำนวนเงินที่ใช้ในการซื้อลำไยสดต่อวัน และทั้งหมดได้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541175" cy="772890"/>
          </a:xfrm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en-US" sz="4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868612" y="1485900"/>
            <a:ext cx="8915400" cy="5372100"/>
          </a:xfrm>
        </p:spPr>
        <p:txBody>
          <a:bodyPr>
            <a:noAutofit/>
          </a:bodyPr>
          <a:lstStyle/>
          <a:p>
            <a:pPr lvl="1"/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จัดการข้อมูลลูกค้า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บันทึกการรับซื้อลำไยของลูกค้าแต่ละครั้ง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พิมพ์ใบส่งของในแต่ละครั้งได้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ดูข้อมูลใบส่งของแต่ละใบของลูกค้าแต่ละคนได้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ดูข้อมูลใบส่งของรวมของลูกค้าแต่ละคนได้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ออกใบเสร็จรวมทั้งหมดของลูกค้าแต่ละคนได้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518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310</Words>
  <Application>Microsoft Office PowerPoint</Application>
  <PresentationFormat>แบบจอกว้าง</PresentationFormat>
  <Paragraphs>51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DilleniaUPC</vt:lpstr>
      <vt:lpstr>TH Sarabun New</vt:lpstr>
      <vt:lpstr>Wingdings</vt:lpstr>
      <vt:lpstr>Wingdings 3</vt:lpstr>
      <vt:lpstr>ช่อ</vt:lpstr>
      <vt:lpstr>ระบบสนับสนุนการตัดสินใจสำหรับการรับซื้อลำไยของโรงอบลำไยศรีเจริญ          Purchasing Decision Support System for Srijarearn 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วัตถุประสงค์</vt:lpstr>
      <vt:lpstr>ขอบเขตของโครงงาน</vt:lpstr>
      <vt:lpstr>ขอบเขตของโครงงาน</vt:lpstr>
      <vt:lpstr>ขอบเขตของโครงงาน</vt:lpstr>
      <vt:lpstr>ประโยชน์ที่คาดว่าจะได้รับ </vt:lpstr>
      <vt:lpstr>เครื่องมือที่ใช้ในการพัฒนา </vt:lpstr>
      <vt:lpstr>เครื่องมือที่ใช้ในการพัฒนา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kratae chaiyuang</dc:creator>
  <cp:lastModifiedBy>kratae chaiyuang</cp:lastModifiedBy>
  <cp:revision>5</cp:revision>
  <dcterms:created xsi:type="dcterms:W3CDTF">2014-09-28T07:27:00Z</dcterms:created>
  <dcterms:modified xsi:type="dcterms:W3CDTF">2014-09-28T07:55:57Z</dcterms:modified>
</cp:coreProperties>
</file>