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4" autoAdjust="0"/>
    <p:restoredTop sz="94660"/>
  </p:normalViewPr>
  <p:slideViewPr>
    <p:cSldViewPr snapToGrid="0">
      <p:cViewPr>
        <p:scale>
          <a:sx n="84" d="100"/>
          <a:sy n="84" d="100"/>
        </p:scale>
        <p:origin x="50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2693-1EEB-44A8-9B6C-A48DDB490AB0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6D59-DA1A-4F3F-9BF5-499C442D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e-range-pickers-case-study.vercel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Systems</a:t>
            </a:r>
            <a:br>
              <a:rPr lang="en-US" dirty="0"/>
            </a:br>
            <a:r>
              <a:rPr lang="en-US" dirty="0"/>
              <a:t>Date Range Picker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Intermediate Presentation</a:t>
            </a:r>
          </a:p>
          <a:p>
            <a:r>
              <a:rPr lang="en-US" dirty="0"/>
              <a:t>Peter Kofi Adomire</a:t>
            </a:r>
          </a:p>
          <a:p>
            <a:r>
              <a:rPr lang="en-US" dirty="0" err="1"/>
              <a:t>Ekas</a:t>
            </a:r>
            <a:r>
              <a:rPr lang="en-US" dirty="0"/>
              <a:t> Preet Singh</a:t>
            </a:r>
          </a:p>
          <a:p>
            <a:r>
              <a:rPr lang="en-US" dirty="0"/>
              <a:t>Winter Semester(2021/2022)</a:t>
            </a:r>
          </a:p>
        </p:txBody>
      </p:sp>
    </p:spTree>
    <p:extLst>
      <p:ext uri="{BB962C8B-B14F-4D97-AF65-F5344CB8AC3E}">
        <p14:creationId xmlns:p14="http://schemas.microsoft.com/office/powerpoint/2010/main" val="188364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Independent Variables:</a:t>
            </a:r>
          </a:p>
          <a:p>
            <a:r>
              <a:rPr lang="en-US" dirty="0"/>
              <a:t>App A and App B have different UI’s or design.</a:t>
            </a:r>
          </a:p>
          <a:p>
            <a:r>
              <a:rPr lang="en-US" dirty="0"/>
              <a:t>App A support international date format.</a:t>
            </a:r>
          </a:p>
          <a:p>
            <a:r>
              <a:rPr lang="en-US" dirty="0"/>
              <a:t>App B  support direct input of dates using special separation characters.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Dependent Variable:</a:t>
            </a:r>
          </a:p>
          <a:p>
            <a:r>
              <a:rPr lang="en-US" dirty="0"/>
              <a:t>Subjective: App A clearly distinguish dates by showing name of the month.</a:t>
            </a:r>
          </a:p>
          <a:p>
            <a:r>
              <a:rPr lang="en-US" dirty="0"/>
              <a:t>Subjective: Choice of App A or App B.</a:t>
            </a:r>
          </a:p>
          <a:p>
            <a:r>
              <a:rPr lang="en-US" dirty="0"/>
              <a:t>Objective: Time of interaction with each App.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2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will perform 3 separate tasks.</a:t>
            </a:r>
          </a:p>
          <a:p>
            <a:r>
              <a:rPr lang="en-US" dirty="0"/>
              <a:t>Feedback from questionnaires from users.</a:t>
            </a:r>
          </a:p>
          <a:p>
            <a:r>
              <a:rPr lang="en-US" dirty="0"/>
              <a:t>Task was timed within 2 mins.</a:t>
            </a:r>
          </a:p>
        </p:txBody>
      </p:sp>
    </p:spTree>
    <p:extLst>
      <p:ext uri="{BB962C8B-B14F-4D97-AF65-F5344CB8AC3E}">
        <p14:creationId xmlns:p14="http://schemas.microsoft.com/office/powerpoint/2010/main" val="390850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21A2-2554-0943-B29A-6704C598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hlinkClick r:id="rId2"/>
              </a:rPr>
              <a:t>Live 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056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 of the Problem:</a:t>
            </a:r>
          </a:p>
          <a:p>
            <a:r>
              <a:rPr lang="en-US" dirty="0"/>
              <a:t>Some date range applications are confusing.</a:t>
            </a:r>
          </a:p>
          <a:p>
            <a:r>
              <a:rPr lang="en-US" dirty="0"/>
              <a:t>Spending less time in selecting a date range on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209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8" y="247390"/>
            <a:ext cx="10515600" cy="748245"/>
          </a:xfrm>
        </p:spPr>
        <p:txBody>
          <a:bodyPr/>
          <a:lstStyle/>
          <a:p>
            <a:r>
              <a:rPr lang="en-US" dirty="0"/>
              <a:t>State of the Art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62785F-631D-AD4E-8DA0-8F53EB6A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2" y="995635"/>
            <a:ext cx="10269835" cy="5862365"/>
          </a:xfrm>
        </p:spPr>
      </p:pic>
    </p:spTree>
    <p:extLst>
      <p:ext uri="{BB962C8B-B14F-4D97-AF65-F5344CB8AC3E}">
        <p14:creationId xmlns:p14="http://schemas.microsoft.com/office/powerpoint/2010/main" val="31205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229"/>
            <a:ext cx="10515600" cy="61663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- App A</a:t>
            </a:r>
          </a:p>
        </p:txBody>
      </p:sp>
      <p:pic>
        <p:nvPicPr>
          <p:cNvPr id="13" name="Content Placeholder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F1EDCED-FD00-734E-A036-CFEC611B6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79" y="848860"/>
            <a:ext cx="9920242" cy="5917700"/>
          </a:xfrm>
        </p:spPr>
      </p:pic>
    </p:spTree>
    <p:extLst>
      <p:ext uri="{BB962C8B-B14F-4D97-AF65-F5344CB8AC3E}">
        <p14:creationId xmlns:p14="http://schemas.microsoft.com/office/powerpoint/2010/main" val="7598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9F483-EF51-1A47-894F-2EEF0917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4" y="35727"/>
            <a:ext cx="11874391" cy="6786545"/>
          </a:xfrm>
        </p:spPr>
      </p:pic>
    </p:spTree>
    <p:extLst>
      <p:ext uri="{BB962C8B-B14F-4D97-AF65-F5344CB8AC3E}">
        <p14:creationId xmlns:p14="http://schemas.microsoft.com/office/powerpoint/2010/main" val="12937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378E-AB5A-8F4F-BA37-01BFE812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- App B</a:t>
            </a:r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6817363-7B33-5940-B979-645FCFCC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7" y="1044734"/>
            <a:ext cx="9790765" cy="5813266"/>
          </a:xfrm>
        </p:spPr>
      </p:pic>
    </p:spTree>
    <p:extLst>
      <p:ext uri="{BB962C8B-B14F-4D97-AF65-F5344CB8AC3E}">
        <p14:creationId xmlns:p14="http://schemas.microsoft.com/office/powerpoint/2010/main" val="31648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AB05-5BDA-2847-A750-C0A3720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Questionnaire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127C1-0C5E-B444-9299-C3BFD3330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6" y="925882"/>
            <a:ext cx="9932848" cy="5932118"/>
          </a:xfrm>
        </p:spPr>
      </p:pic>
    </p:spTree>
    <p:extLst>
      <p:ext uri="{BB962C8B-B14F-4D97-AF65-F5344CB8AC3E}">
        <p14:creationId xmlns:p14="http://schemas.microsoft.com/office/powerpoint/2010/main" val="16823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Postulation: App B present a better selection date range system</a:t>
            </a:r>
          </a:p>
        </p:txBody>
      </p:sp>
    </p:spTree>
    <p:extLst>
      <p:ext uri="{BB962C8B-B14F-4D97-AF65-F5344CB8AC3E}">
        <p14:creationId xmlns:p14="http://schemas.microsoft.com/office/powerpoint/2010/main" val="42447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H</a:t>
            </a:r>
            <a:r>
              <a:rPr lang="en-US" sz="3600" b="1" baseline="-25000" dirty="0"/>
              <a:t>1</a:t>
            </a:r>
            <a:r>
              <a:rPr lang="en-US" sz="3600" dirty="0"/>
              <a:t>: App A has a better information on dates selected and doesn’t require any special separation characters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H</a:t>
            </a:r>
            <a:r>
              <a:rPr lang="en-US" sz="3600" b="1" baseline="-25000" dirty="0"/>
              <a:t>2</a:t>
            </a:r>
            <a:r>
              <a:rPr lang="en-US" sz="3600" dirty="0"/>
              <a:t>: Which application (App A/App B) do you spend less than 2 minutes in interacting with?</a:t>
            </a:r>
            <a:endParaRPr lang="en-US" sz="3600" baseline="-250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877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204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Interactive Systems Date Range Picker Application</vt:lpstr>
      <vt:lpstr>Introduction</vt:lpstr>
      <vt:lpstr>State of the Art</vt:lpstr>
      <vt:lpstr>Proposal - App A</vt:lpstr>
      <vt:lpstr>PowerPoint Presentation</vt:lpstr>
      <vt:lpstr>Proposal - App B</vt:lpstr>
      <vt:lpstr>Questionnaire</vt:lpstr>
      <vt:lpstr>Proposal</vt:lpstr>
      <vt:lpstr>Hypothesis</vt:lpstr>
      <vt:lpstr>Variables</vt:lpstr>
      <vt:lpstr>Methodology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Systems-Date Range Application</dc:title>
  <dc:creator>Peter Adomire Kofi</dc:creator>
  <cp:lastModifiedBy>ep.singh</cp:lastModifiedBy>
  <cp:revision>21</cp:revision>
  <cp:lastPrinted>2022-01-18T18:38:18Z</cp:lastPrinted>
  <dcterms:created xsi:type="dcterms:W3CDTF">2022-01-18T00:27:34Z</dcterms:created>
  <dcterms:modified xsi:type="dcterms:W3CDTF">2022-01-18T18:38:26Z</dcterms:modified>
</cp:coreProperties>
</file>