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7" r:id="rId4"/>
    <p:sldId id="258" r:id="rId5"/>
    <p:sldId id="262" r:id="rId6"/>
    <p:sldId id="268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84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0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1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1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4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93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5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6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EE1A75-8395-4F52-B9E4-1C87574B331E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E5CF39-FF30-407C-98DE-1A7C024FE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D3DC-F623-0729-9562-AE8611E72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800099"/>
            <a:ext cx="11791950" cy="1837411"/>
          </a:xfrm>
        </p:spPr>
        <p:txBody>
          <a:bodyPr>
            <a:noAutofit/>
          </a:bodyPr>
          <a:lstStyle/>
          <a:p>
            <a:r>
              <a:rPr lang="en-US" sz="4400" dirty="0" err="1"/>
              <a:t>Sistem</a:t>
            </a:r>
            <a:r>
              <a:rPr lang="en-US" sz="4400" dirty="0"/>
              <a:t> </a:t>
            </a:r>
            <a:r>
              <a:rPr lang="en-US" sz="4400" dirty="0" err="1"/>
              <a:t>pengambilan</a:t>
            </a:r>
            <a:r>
              <a:rPr lang="en-US" sz="4400" dirty="0"/>
              <a:t> dan </a:t>
            </a:r>
            <a:r>
              <a:rPr lang="en-US" sz="4400" dirty="0" err="1"/>
              <a:t>pengolahan</a:t>
            </a:r>
            <a:r>
              <a:rPr lang="en-US" sz="4400" dirty="0"/>
              <a:t> data </a:t>
            </a:r>
            <a:r>
              <a:rPr lang="en-US" sz="4400" dirty="0" err="1"/>
              <a:t>terintegrasi</a:t>
            </a:r>
            <a:r>
              <a:rPr lang="en-US" sz="4400" dirty="0"/>
              <a:t> </a:t>
            </a:r>
            <a:r>
              <a:rPr lang="en-US" sz="4400" dirty="0" err="1"/>
              <a:t>whatsapp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62A09-6F38-C2EE-4E7A-13C786EEFDC9}"/>
              </a:ext>
            </a:extLst>
          </p:cNvPr>
          <p:cNvSpPr txBox="1"/>
          <p:nvPr/>
        </p:nvSpPr>
        <p:spPr>
          <a:xfrm>
            <a:off x="4173142" y="5093616"/>
            <a:ext cx="7399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Oleh : Eka Setyo Agung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Mahanani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PDSPKP Dinas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Kelautan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Halmahera Timur  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Juni 2025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B432CD-AB4E-5841-3B0E-D06957309692}"/>
              </a:ext>
            </a:extLst>
          </p:cNvPr>
          <p:cNvSpPr txBox="1">
            <a:spLocks/>
          </p:cNvSpPr>
          <p:nvPr/>
        </p:nvSpPr>
        <p:spPr>
          <a:xfrm>
            <a:off x="1524000" y="4009231"/>
            <a:ext cx="9144000" cy="527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39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B55B75-9835-1E4D-4AB8-CF4F2086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KENDALA OPERASIONAL SAAT INI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E229-D02F-EBB5-2E41-DF600AE7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⏱️ </a:t>
            </a:r>
            <a:r>
              <a:rPr lang="en-US" b="1" dirty="0"/>
              <a:t>Proses </a:t>
            </a:r>
            <a:r>
              <a:rPr lang="en-US" b="1" dirty="0" err="1"/>
              <a:t>Lambat</a:t>
            </a:r>
            <a:r>
              <a:rPr lang="en-US" dirty="0"/>
              <a:t>: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memakan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✏️ </a:t>
            </a:r>
            <a:r>
              <a:rPr lang="en-US" b="1" dirty="0" err="1"/>
              <a:t>Akurasi</a:t>
            </a:r>
            <a:r>
              <a:rPr lang="en-US" b="1" dirty="0"/>
              <a:t> </a:t>
            </a:r>
            <a:r>
              <a:rPr lang="en-US" b="1" dirty="0" err="1"/>
              <a:t>Rendah</a:t>
            </a:r>
            <a:r>
              <a:rPr lang="en-US" dirty="0"/>
              <a:t>: </a:t>
            </a:r>
            <a:r>
              <a:rPr lang="en-US" dirty="0" err="1"/>
              <a:t>Inkosistensi</a:t>
            </a:r>
            <a:r>
              <a:rPr lang="en-US" dirty="0"/>
              <a:t> format input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🧩 </a:t>
            </a:r>
            <a:r>
              <a:rPr lang="en-US" b="1" dirty="0" err="1"/>
              <a:t>Kesulitan</a:t>
            </a:r>
            <a:r>
              <a:rPr lang="en-US" b="1" dirty="0"/>
              <a:t> </a:t>
            </a:r>
            <a:r>
              <a:rPr lang="en-US" b="1" dirty="0" err="1"/>
              <a:t>Koresponden</a:t>
            </a:r>
            <a:r>
              <a:rPr lang="en-US" dirty="0"/>
              <a:t>: Format </a:t>
            </a:r>
            <a:r>
              <a:rPr lang="en-US" dirty="0" err="1"/>
              <a:t>tidak</a:t>
            </a:r>
            <a:r>
              <a:rPr lang="en-US" dirty="0"/>
              <a:t> user-friendly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FE47-B0A9-91A7-36B3-BEB9C813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TAHAP PENGEMBANGAN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6454AA6-9D2A-F2EF-B229-3D2A4134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44" y="2720144"/>
            <a:ext cx="10018712" cy="2846462"/>
          </a:xfrm>
        </p:spPr>
      </p:pic>
    </p:spTree>
    <p:extLst>
      <p:ext uri="{BB962C8B-B14F-4D97-AF65-F5344CB8AC3E}">
        <p14:creationId xmlns:p14="http://schemas.microsoft.com/office/powerpoint/2010/main" val="372210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9C8A-51CB-F25F-9D53-B5652C63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KONSEP FASE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38B21-EEE6-5597-F885-AEA666E4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7869"/>
            <a:ext cx="12192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0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1733-E96D-5A85-D09E-FFB0A0CC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KONSEP FASE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83F2F-3348-DD3E-A6E1-3325FDDC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0640"/>
            <a:ext cx="12192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A9AC-F0C1-E684-7F52-7878B727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Model DeepSeek-R1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3D0506-7980-9ABE-A356-67F7BC9EC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58384"/>
              </p:ext>
            </p:extLst>
          </p:nvPr>
        </p:nvGraphicFramePr>
        <p:xfrm>
          <a:off x="1484313" y="2667000"/>
          <a:ext cx="10018710" cy="2844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2002377585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1138464458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4085624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FITUR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OFFLINE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ONLINE</a:t>
                      </a:r>
                    </a:p>
                  </a:txBody>
                  <a:tcPr marL="87119" marR="87119" anchor="ctr"/>
                </a:tc>
                <a:extLst>
                  <a:ext uri="{0D108BD9-81ED-4DB2-BD59-A6C34878D82A}">
                    <a16:rowId xmlns:a16="http://schemas.microsoft.com/office/drawing/2014/main" val="79668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BIAYA AWAL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Tinggi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Rendah</a:t>
                      </a:r>
                      <a:endParaRPr lang="en-US" dirty="0"/>
                    </a:p>
                  </a:txBody>
                  <a:tcPr marL="87119" marR="87119" anchor="ctr"/>
                </a:tc>
                <a:extLst>
                  <a:ext uri="{0D108BD9-81ED-4DB2-BD59-A6C34878D82A}">
                    <a16:rowId xmlns:a16="http://schemas.microsoft.com/office/drawing/2014/main" val="18663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KELEBIHAN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/>
                        <a:t>Memiliki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perangkat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multifungsi</a:t>
                      </a:r>
                      <a:endParaRPr lang="en-US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/>
                        <a:t>Dukungan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bahasa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lokal</a:t>
                      </a:r>
                      <a:endParaRPr lang="en-US" b="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err="1"/>
                        <a:t>Sistem</a:t>
                      </a:r>
                      <a:r>
                        <a:rPr lang="en-US" b="0" dirty="0"/>
                        <a:t> yang </a:t>
                      </a:r>
                      <a:r>
                        <a:rPr lang="en-US" b="0" dirty="0" err="1"/>
                        <a:t>dinamis</a:t>
                      </a:r>
                      <a:endParaRPr lang="en-US" b="0" dirty="0"/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Langganan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fleksibel</a:t>
                      </a:r>
                      <a:endParaRPr lang="en-US" dirty="0"/>
                    </a:p>
                  </a:txBody>
                  <a:tcPr marL="87119" marR="87119" anchor="ctr"/>
                </a:tc>
                <a:extLst>
                  <a:ext uri="{0D108BD9-81ED-4DB2-BD59-A6C34878D82A}">
                    <a16:rowId xmlns:a16="http://schemas.microsoft.com/office/drawing/2014/main" val="419374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RESIKO</a:t>
                      </a:r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Kerusakan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perangkat</a:t>
                      </a:r>
                      <a:endParaRPr lang="en-US" dirty="0"/>
                    </a:p>
                  </a:txBody>
                  <a:tcPr marL="87119" marR="87119"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Kebocoran</a:t>
                      </a:r>
                      <a:r>
                        <a:rPr lang="en-US" dirty="0"/>
                        <a:t> data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Ketergantungan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vendor</a:t>
                      </a:r>
                    </a:p>
                  </a:txBody>
                  <a:tcPr marL="87119" marR="87119" anchor="ctr"/>
                </a:tc>
                <a:extLst>
                  <a:ext uri="{0D108BD9-81ED-4DB2-BD59-A6C34878D82A}">
                    <a16:rowId xmlns:a16="http://schemas.microsoft.com/office/drawing/2014/main" val="428903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4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4076-E494-09AD-887B-9003A9BF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KEBUTUHAN PENGEMBANGAN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63ECDF-3E43-E052-36F0-6807CFB89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714199"/>
              </p:ext>
            </p:extLst>
          </p:nvPr>
        </p:nvGraphicFramePr>
        <p:xfrm>
          <a:off x="1860151" y="2282188"/>
          <a:ext cx="9169799" cy="3111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659">
                  <a:extLst>
                    <a:ext uri="{9D8B030D-6E8A-4147-A177-3AD203B41FA5}">
                      <a16:colId xmlns:a16="http://schemas.microsoft.com/office/drawing/2014/main" val="2577920916"/>
                    </a:ext>
                  </a:extLst>
                </a:gridCol>
                <a:gridCol w="4298890">
                  <a:extLst>
                    <a:ext uri="{9D8B030D-6E8A-4147-A177-3AD203B41FA5}">
                      <a16:colId xmlns:a16="http://schemas.microsoft.com/office/drawing/2014/main" val="821639499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1525142068"/>
                    </a:ext>
                  </a:extLst>
                </a:gridCol>
              </a:tblGrid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54057"/>
                  </a:ext>
                </a:extLst>
              </a:tr>
              <a:tr h="2924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AMD Ryzen 7 (Setara)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AMD Ryzen 7 (Setara)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970926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16 GB DDR4 (Minimal)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Ram 16 GB (Minimal)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14972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Socket </a:t>
                      </a:r>
                      <a:r>
                        <a:rPr lang="en-US" dirty="0" err="1"/>
                        <a:t>Thunderbold</a:t>
                      </a:r>
                      <a:r>
                        <a:rPr lang="en-US" dirty="0"/>
                        <a:t> 3/Thunderbolt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403868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Nvidia RTX 3060 12 GB (</a:t>
                      </a:r>
                      <a:r>
                        <a:rPr lang="en-US" dirty="0" err="1"/>
                        <a:t>Pelatihan</a:t>
                      </a:r>
                      <a:r>
                        <a:rPr lang="en-US" dirty="0"/>
                        <a:t> 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GPU Nvidia RTX 3060 12 GB (</a:t>
                      </a:r>
                      <a:r>
                        <a:rPr lang="en-US" dirty="0" err="1"/>
                        <a:t>Pelatihan</a:t>
                      </a:r>
                      <a:r>
                        <a:rPr lang="en-US" dirty="0"/>
                        <a:t> AI)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11215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Noctua NH-D15 CPU Cooler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Cooling Pad </a:t>
                      </a:r>
                      <a:r>
                        <a:rPr lang="en-US" dirty="0" err="1"/>
                        <a:t>Tambahan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34147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 Monitor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Monitor </a:t>
                      </a:r>
                      <a:r>
                        <a:rPr lang="en-US" dirty="0" err="1"/>
                        <a:t>Tambahan</a:t>
                      </a:r>
                      <a:r>
                        <a:rPr lang="en-US" dirty="0"/>
                        <a:t>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34492"/>
                  </a:ext>
                </a:extLst>
              </a:tr>
              <a:tr h="3922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SSD 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SSD 1 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24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2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A96025E-EE57-21EA-4D60-CF56A299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24" y="3395924"/>
            <a:ext cx="4772026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kelayakan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jangka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Optimalisasi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16356-73E1-4D16-91D1-D5CB6584A947}"/>
              </a:ext>
            </a:extLst>
          </p:cNvPr>
          <p:cNvSpPr txBox="1"/>
          <p:nvPr/>
        </p:nvSpPr>
        <p:spPr>
          <a:xfrm>
            <a:off x="742924" y="2571768"/>
            <a:ext cx="4071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TUJUAN UTAMA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C98A92-3664-EDE1-52CF-D7BD9FAB0E0A}"/>
              </a:ext>
            </a:extLst>
          </p:cNvPr>
          <p:cNvSpPr/>
          <p:nvPr/>
        </p:nvSpPr>
        <p:spPr>
          <a:xfrm>
            <a:off x="5743582" y="0"/>
            <a:ext cx="22857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74CB8AB-CC20-8EEE-B3A9-9041FBE1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21" y="3712043"/>
            <a:ext cx="594837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⏩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Pengolahan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70%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cepat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📲 Integrasi WhatsApp (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Kemudahan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Koresponden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🔄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notifikasi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📈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4C65A-12A4-37DB-119C-E7F27365AAF5}"/>
              </a:ext>
            </a:extLst>
          </p:cNvPr>
          <p:cNvSpPr txBox="1"/>
          <p:nvPr/>
        </p:nvSpPr>
        <p:spPr>
          <a:xfrm>
            <a:off x="6396022" y="2595576"/>
            <a:ext cx="5162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MANFAAT OPERASIONAL</a:t>
            </a:r>
          </a:p>
        </p:txBody>
      </p:sp>
    </p:spTree>
    <p:extLst>
      <p:ext uri="{BB962C8B-B14F-4D97-AF65-F5344CB8AC3E}">
        <p14:creationId xmlns:p14="http://schemas.microsoft.com/office/powerpoint/2010/main" val="1183208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261</TotalTime>
  <Words>215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Sistem pengambilan dan pengolahan data terintegrasi whatsapp</vt:lpstr>
      <vt:lpstr>KENDALA OPERASIONAL SAAT INI</vt:lpstr>
      <vt:lpstr>TAHAP PENGEMBANGAN</vt:lpstr>
      <vt:lpstr>KONSEP FASE 1</vt:lpstr>
      <vt:lpstr>KONSEP FASE 2</vt:lpstr>
      <vt:lpstr>Analisis Model DeepSeek-R1</vt:lpstr>
      <vt:lpstr>KEBUTUHAN PENGEMBANGAN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Apocrypha</dc:creator>
  <cp:lastModifiedBy>Apocrypha</cp:lastModifiedBy>
  <cp:revision>12</cp:revision>
  <dcterms:created xsi:type="dcterms:W3CDTF">2025-06-23T00:35:02Z</dcterms:created>
  <dcterms:modified xsi:type="dcterms:W3CDTF">2025-06-30T00:23:36Z</dcterms:modified>
</cp:coreProperties>
</file>