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C8C3-64B7-42D4-B0D1-0A2BB6F5ED2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F49F-89CD-46BE-80DA-9BD3AA8C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Glass Study With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endParaRPr lang="en-ID" dirty="0" smtClean="0"/>
          </a:p>
          <a:p>
            <a:r>
              <a:rPr lang="en-ID" dirty="0" smtClean="0"/>
              <a:t>Material yang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endParaRPr lang="en-ID" dirty="0" smtClean="0"/>
          </a:p>
          <a:p>
            <a:r>
              <a:rPr lang="en-ID" dirty="0" smtClean="0"/>
              <a:t>Data temperature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endParaRPr lang="en-ID" dirty="0" smtClean="0"/>
          </a:p>
          <a:p>
            <a:r>
              <a:rPr lang="en-ID" dirty="0" smtClean="0"/>
              <a:t>Level energy </a:t>
            </a:r>
            <a:r>
              <a:rPr lang="en-ID" dirty="0" err="1" smtClean="0"/>
              <a:t>dari</a:t>
            </a:r>
            <a:r>
              <a:rPr lang="en-ID" dirty="0" smtClean="0"/>
              <a:t> material</a:t>
            </a:r>
          </a:p>
          <a:p>
            <a:r>
              <a:rPr lang="en-ID" dirty="0" err="1" smtClean="0"/>
              <a:t>Alat</a:t>
            </a:r>
            <a:r>
              <a:rPr lang="en-ID" dirty="0" smtClean="0"/>
              <a:t> Melting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/>
          <a:lstStyle/>
          <a:p>
            <a:r>
              <a:rPr lang="en-ID" dirty="0" smtClean="0"/>
              <a:t>Glass Definition (ASTM)</a:t>
            </a:r>
          </a:p>
          <a:p>
            <a:pPr marL="0" indent="0">
              <a:buNone/>
            </a:pPr>
            <a:r>
              <a:rPr lang="en-ID" dirty="0" smtClean="0"/>
              <a:t>“An inorganic product of fusion which has been cooled to a rigid condition without crystallizing”.</a:t>
            </a:r>
          </a:p>
          <a:p>
            <a:pPr marL="0" indent="0">
              <a:buNone/>
            </a:pPr>
            <a:r>
              <a:rPr lang="en-ID" dirty="0" smtClean="0"/>
              <a:t>“An amorphous solid that undergoes a glass transition when heated.”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Unsur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Molekul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(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Eksperimen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S, Se, </a:t>
            </a:r>
            <a:r>
              <a:rPr lang="en-ID" dirty="0" err="1" smtClean="0"/>
              <a:t>Te</a:t>
            </a:r>
            <a:r>
              <a:rPr lang="en-ID" dirty="0" smtClean="0"/>
              <a:t>, P</a:t>
            </a:r>
          </a:p>
          <a:p>
            <a:r>
              <a:rPr lang="en-ID" dirty="0" smtClean="0"/>
              <a:t>B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SiO</a:t>
            </a:r>
            <a:r>
              <a:rPr lang="en-ID" baseline="-25000" dirty="0" smtClean="0"/>
              <a:t>2</a:t>
            </a:r>
            <a:r>
              <a:rPr lang="en-ID" dirty="0" smtClean="0"/>
              <a:t>, GeO</a:t>
            </a:r>
            <a:r>
              <a:rPr lang="en-ID" baseline="-25000" dirty="0" smtClean="0"/>
              <a:t>2</a:t>
            </a:r>
            <a:r>
              <a:rPr lang="en-ID" dirty="0" smtClean="0"/>
              <a:t>, P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5</a:t>
            </a:r>
            <a:r>
              <a:rPr lang="en-ID" dirty="0" smtClean="0"/>
              <a:t>, Sb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Ln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Tl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SnO</a:t>
            </a:r>
            <a:r>
              <a:rPr lang="en-ID" baseline="-25000" dirty="0" smtClean="0"/>
              <a:t>2</a:t>
            </a:r>
            <a:r>
              <a:rPr lang="en-ID" dirty="0" smtClean="0"/>
              <a:t>, PbO</a:t>
            </a:r>
            <a:r>
              <a:rPr lang="en-ID" baseline="-25000" dirty="0" smtClean="0"/>
              <a:t>2</a:t>
            </a:r>
            <a:r>
              <a:rPr lang="en-ID" dirty="0" smtClean="0"/>
              <a:t>, SeO</a:t>
            </a:r>
            <a:r>
              <a:rPr lang="en-ID" baseline="-25000" dirty="0" smtClean="0"/>
              <a:t>2</a:t>
            </a:r>
            <a:r>
              <a:rPr lang="en-ID" dirty="0" smtClean="0"/>
              <a:t>, TeO</a:t>
            </a:r>
            <a:r>
              <a:rPr lang="en-ID" baseline="-25000" dirty="0" smtClean="0"/>
              <a:t>2</a:t>
            </a:r>
            <a:r>
              <a:rPr lang="en-ID" dirty="0" smtClean="0"/>
              <a:t>, MoO</a:t>
            </a:r>
            <a:r>
              <a:rPr lang="en-ID" baseline="-25000" dirty="0" smtClean="0"/>
              <a:t>3</a:t>
            </a:r>
            <a:r>
              <a:rPr lang="en-ID" dirty="0" smtClean="0"/>
              <a:t>, WO</a:t>
            </a:r>
            <a:r>
              <a:rPr lang="en-ID" baseline="-25000" dirty="0" smtClean="0"/>
              <a:t>3</a:t>
            </a:r>
            <a:r>
              <a:rPr lang="en-ID" dirty="0" smtClean="0"/>
              <a:t>, Bi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Al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, Ba</a:t>
            </a:r>
            <a:r>
              <a:rPr lang="en-ID" baseline="-25000" dirty="0" smtClean="0"/>
              <a:t>2</a:t>
            </a:r>
            <a:r>
              <a:rPr lang="en-ID" dirty="0" smtClean="0"/>
              <a:t>O</a:t>
            </a:r>
            <a:r>
              <a:rPr lang="en-ID" baseline="-25000" dirty="0" smtClean="0"/>
              <a:t>3</a:t>
            </a:r>
            <a:r>
              <a:rPr lang="en-ID" dirty="0" smtClean="0"/>
              <a:t>.</a:t>
            </a:r>
          </a:p>
          <a:p>
            <a:r>
              <a:rPr lang="en-ID" dirty="0" smtClean="0"/>
              <a:t>As</a:t>
            </a:r>
            <a:r>
              <a:rPr lang="en-ID" baseline="-25000" dirty="0" smtClean="0"/>
              <a:t>2</a:t>
            </a:r>
            <a:r>
              <a:rPr lang="en-ID" dirty="0" smtClean="0"/>
              <a:t>S</a:t>
            </a:r>
            <a:r>
              <a:rPr lang="en-ID" baseline="-25000" dirty="0" smtClean="0"/>
              <a:t>3</a:t>
            </a:r>
            <a:r>
              <a:rPr lang="en-ID" dirty="0" smtClean="0"/>
              <a:t>, Sb</a:t>
            </a:r>
            <a:r>
              <a:rPr lang="en-ID" baseline="-25000" dirty="0" smtClean="0"/>
              <a:t>2</a:t>
            </a:r>
            <a:r>
              <a:rPr lang="en-ID" dirty="0" smtClean="0"/>
              <a:t>S</a:t>
            </a:r>
            <a:r>
              <a:rPr lang="en-ID" baseline="-25000" dirty="0" smtClean="0"/>
              <a:t>3, </a:t>
            </a:r>
            <a:r>
              <a:rPr lang="en-ID" dirty="0" smtClean="0"/>
              <a:t>CS</a:t>
            </a:r>
            <a:r>
              <a:rPr lang="en-ID" baseline="-25000" dirty="0" smtClean="0"/>
              <a:t>2</a:t>
            </a:r>
            <a:endParaRPr lang="en-ID" dirty="0" smtClean="0"/>
          </a:p>
          <a:p>
            <a:r>
              <a:rPr lang="en-ID" dirty="0" smtClean="0"/>
              <a:t>KNO</a:t>
            </a:r>
            <a:r>
              <a:rPr lang="en-ID" baseline="-25000" dirty="0" smtClean="0"/>
              <a:t>3</a:t>
            </a:r>
          </a:p>
          <a:p>
            <a:r>
              <a:rPr lang="en-ID" baseline="-25000" dirty="0" err="1" smtClean="0"/>
              <a:t>Lengkapi</a:t>
            </a:r>
            <a:r>
              <a:rPr lang="en-ID" baseline="-25000" dirty="0" smtClean="0"/>
              <a:t> </a:t>
            </a:r>
            <a:r>
              <a:rPr lang="en-ID" baseline="-25000" dirty="0" err="1" smtClean="0"/>
              <a:t>dengan</a:t>
            </a:r>
            <a:r>
              <a:rPr lang="en-ID" baseline="-25000" dirty="0" smtClean="0"/>
              <a:t> data </a:t>
            </a:r>
            <a:r>
              <a:rPr lang="en-ID" baseline="-25000" dirty="0" err="1" smtClean="0"/>
              <a:t>komposisi</a:t>
            </a:r>
            <a:r>
              <a:rPr lang="en-ID" baseline="-25000" dirty="0" smtClean="0"/>
              <a:t> yang </a:t>
            </a:r>
            <a:r>
              <a:rPr lang="en-ID" baseline="-25000" dirty="0" err="1" smtClean="0"/>
              <a:t>tidak</a:t>
            </a:r>
            <a:r>
              <a:rPr lang="en-ID" baseline="-25000" dirty="0" smtClean="0"/>
              <a:t> </a:t>
            </a:r>
            <a:r>
              <a:rPr lang="en-ID" baseline="-25000" dirty="0" err="1" smtClean="0"/>
              <a:t>menjadi</a:t>
            </a:r>
            <a:r>
              <a:rPr lang="en-ID" baseline="-25000" dirty="0" smtClean="0"/>
              <a:t> </a:t>
            </a:r>
            <a:r>
              <a:rPr lang="en-ID" baseline="-25000" dirty="0" err="1" smtClean="0"/>
              <a:t>gelas</a:t>
            </a:r>
            <a:endParaRPr lang="en-ID" baseline="-25000" dirty="0" smtClean="0"/>
          </a:p>
          <a:p>
            <a:r>
              <a:rPr lang="en-ID" baseline="-25000" dirty="0" err="1" smtClean="0"/>
              <a:t>Semua</a:t>
            </a:r>
            <a:r>
              <a:rPr lang="en-ID" baseline="-25000" dirty="0" smtClean="0"/>
              <a:t> binary yang liquid </a:t>
            </a:r>
            <a:r>
              <a:rPr lang="en-ID" baseline="-25000" dirty="0" err="1" smtClean="0"/>
              <a:t>dan</a:t>
            </a:r>
            <a:r>
              <a:rPr lang="en-ID" baseline="-25000" dirty="0" smtClean="0"/>
              <a:t> gas </a:t>
            </a:r>
            <a:r>
              <a:rPr lang="en-ID" baseline="-25000" dirty="0" err="1" smtClean="0"/>
              <a:t>jangan</a:t>
            </a:r>
            <a:r>
              <a:rPr lang="en-ID" baseline="-25000" dirty="0" smtClean="0"/>
              <a:t> </a:t>
            </a:r>
            <a:r>
              <a:rPr lang="en-ID" baseline="-25000" dirty="0" err="1" smtClean="0"/>
              <a:t>dilibatkan</a:t>
            </a:r>
            <a:r>
              <a:rPr lang="en-ID" baseline="-2500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1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Teori</a:t>
            </a:r>
            <a:r>
              <a:rPr lang="en-ID" dirty="0" smtClean="0"/>
              <a:t> Gaya </a:t>
            </a:r>
            <a:r>
              <a:rPr lang="en-ID" dirty="0" err="1" smtClean="0"/>
              <a:t>Ikat</a:t>
            </a:r>
            <a:r>
              <a:rPr lang="en-ID" dirty="0" smtClean="0"/>
              <a:t> (</a:t>
            </a:r>
            <a:r>
              <a:rPr lang="en-ID" dirty="0" err="1" smtClean="0"/>
              <a:t>Fraksi</a:t>
            </a:r>
            <a:r>
              <a:rPr lang="en-ID" dirty="0" smtClean="0"/>
              <a:t> </a:t>
            </a:r>
            <a:r>
              <a:rPr lang="en-ID" dirty="0" err="1" smtClean="0"/>
              <a:t>Ikatan</a:t>
            </a:r>
            <a:r>
              <a:rPr lang="en-ID" dirty="0" smtClean="0"/>
              <a:t> </a:t>
            </a:r>
            <a:r>
              <a:rPr lang="en-ID" dirty="0" err="1" smtClean="0"/>
              <a:t>Ionik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Kovalen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penyusun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terbagi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tiga</a:t>
            </a:r>
            <a:r>
              <a:rPr lang="en-ID" dirty="0" smtClean="0"/>
              <a:t> </a:t>
            </a:r>
            <a:r>
              <a:rPr lang="en-ID" dirty="0" err="1" smtClean="0"/>
              <a:t>jenis</a:t>
            </a:r>
            <a:r>
              <a:rPr lang="en-ID" dirty="0" smtClean="0"/>
              <a:t>, </a:t>
            </a:r>
            <a:r>
              <a:rPr lang="en-ID" dirty="0" err="1" smtClean="0"/>
              <a:t>dikategorikan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</a:t>
            </a:r>
            <a:r>
              <a:rPr lang="en-ID" dirty="0" err="1" smtClean="0"/>
              <a:t>gaya</a:t>
            </a:r>
            <a:r>
              <a:rPr lang="en-ID" dirty="0" smtClean="0"/>
              <a:t> </a:t>
            </a:r>
            <a:r>
              <a:rPr lang="en-ID" dirty="0" err="1" smtClean="0"/>
              <a:t>ikat</a:t>
            </a:r>
            <a:r>
              <a:rPr lang="en-ID" dirty="0" smtClean="0"/>
              <a:t>. </a:t>
            </a:r>
          </a:p>
          <a:p>
            <a:r>
              <a:rPr lang="en-ID" dirty="0" smtClean="0"/>
              <a:t>Former : 50% </a:t>
            </a:r>
            <a:r>
              <a:rPr lang="en-ID" dirty="0" err="1" smtClean="0"/>
              <a:t>karakter</a:t>
            </a:r>
            <a:r>
              <a:rPr lang="en-ID" dirty="0" smtClean="0"/>
              <a:t> ionic.</a:t>
            </a:r>
          </a:p>
          <a:p>
            <a:r>
              <a:rPr lang="en-ID" dirty="0" smtClean="0"/>
              <a:t>Intermediate : </a:t>
            </a:r>
            <a:r>
              <a:rPr lang="en-ID" dirty="0" err="1" smtClean="0"/>
              <a:t>Berada</a:t>
            </a:r>
            <a:r>
              <a:rPr lang="en-ID" dirty="0" smtClean="0"/>
              <a:t> </a:t>
            </a:r>
            <a:r>
              <a:rPr lang="en-ID" dirty="0" err="1" smtClean="0"/>
              <a:t>diantara</a:t>
            </a:r>
            <a:r>
              <a:rPr lang="en-ID" dirty="0" smtClean="0"/>
              <a:t> ionic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kovalen</a:t>
            </a:r>
            <a:r>
              <a:rPr lang="en-ID" dirty="0" smtClean="0"/>
              <a:t>.</a:t>
            </a:r>
          </a:p>
          <a:p>
            <a:r>
              <a:rPr lang="en-ID" dirty="0" smtClean="0"/>
              <a:t>Modifier : </a:t>
            </a:r>
            <a:r>
              <a:rPr lang="en-ID" dirty="0" err="1" smtClean="0"/>
              <a:t>Elektronegativitas</a:t>
            </a:r>
            <a:r>
              <a:rPr lang="en-ID" dirty="0" smtClean="0"/>
              <a:t> </a:t>
            </a:r>
            <a:r>
              <a:rPr lang="en-ID" dirty="0" err="1" smtClean="0"/>
              <a:t>sangat</a:t>
            </a:r>
            <a:r>
              <a:rPr lang="en-ID" dirty="0" smtClean="0"/>
              <a:t> </a:t>
            </a:r>
            <a:r>
              <a:rPr lang="en-ID" dirty="0" err="1" smtClean="0"/>
              <a:t>rendah</a:t>
            </a:r>
            <a:r>
              <a:rPr lang="en-ID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Teori</a:t>
            </a:r>
            <a:r>
              <a:rPr lang="en-ID" dirty="0" smtClean="0"/>
              <a:t>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Stuctural</a:t>
            </a:r>
            <a:r>
              <a:rPr lang="en-ID" dirty="0" smtClean="0"/>
              <a:t> Theory</a:t>
            </a:r>
          </a:p>
          <a:p>
            <a:r>
              <a:rPr lang="en-ID" dirty="0" smtClean="0"/>
              <a:t>Kinetic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Diagram V-T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907" y="1419367"/>
            <a:ext cx="5594445" cy="5063320"/>
          </a:xfrm>
        </p:spPr>
        <p:txBody>
          <a:bodyPr/>
          <a:lstStyle/>
          <a:p>
            <a:r>
              <a:rPr lang="en-ID" dirty="0" err="1" smtClean="0"/>
              <a:t>Titik</a:t>
            </a:r>
            <a:r>
              <a:rPr lang="en-ID" dirty="0" smtClean="0"/>
              <a:t> a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sejumlah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material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liquid </a:t>
            </a:r>
            <a:r>
              <a:rPr lang="en-ID" dirty="0" err="1" smtClean="0"/>
              <a:t>pada</a:t>
            </a:r>
            <a:r>
              <a:rPr lang="en-ID" dirty="0" smtClean="0"/>
              <a:t> temperature </a:t>
            </a:r>
            <a:r>
              <a:rPr lang="en-ID" dirty="0" err="1" smtClean="0"/>
              <a:t>tinggi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Titik</a:t>
            </a:r>
            <a:r>
              <a:rPr lang="en-ID" dirty="0" smtClean="0"/>
              <a:t> b </a:t>
            </a:r>
            <a:r>
              <a:rPr lang="en-ID" dirty="0" err="1" smtClean="0"/>
              <a:t>merupakan</a:t>
            </a:r>
            <a:r>
              <a:rPr lang="en-ID" dirty="0"/>
              <a:t> </a:t>
            </a:r>
            <a:r>
              <a:rPr lang="en-ID" dirty="0" smtClean="0"/>
              <a:t>melting point (T</a:t>
            </a:r>
            <a:r>
              <a:rPr lang="en-ID" baseline="-25000" dirty="0" smtClean="0"/>
              <a:t>m</a:t>
            </a:r>
            <a:r>
              <a:rPr lang="en-ID" dirty="0" smtClean="0"/>
              <a:t>)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kristal</a:t>
            </a:r>
            <a:r>
              <a:rPr lang="en-ID" dirty="0" smtClean="0"/>
              <a:t>,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definisi</a:t>
            </a:r>
            <a:r>
              <a:rPr lang="en-ID" dirty="0" smtClean="0"/>
              <a:t> </a:t>
            </a:r>
            <a:r>
              <a:rPr lang="en-ID" dirty="0" err="1" smtClean="0"/>
              <a:t>bahwa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temperature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fase</a:t>
            </a:r>
            <a:r>
              <a:rPr lang="en-ID" dirty="0" smtClean="0"/>
              <a:t> liquid </a:t>
            </a:r>
            <a:r>
              <a:rPr lang="en-ID" dirty="0" err="1" smtClean="0"/>
              <a:t>dan</a:t>
            </a:r>
            <a:r>
              <a:rPr lang="en-ID" dirty="0" smtClean="0"/>
              <a:t> solid </a:t>
            </a:r>
            <a:r>
              <a:rPr lang="en-ID" dirty="0" err="1" smtClean="0"/>
              <a:t>memiliki</a:t>
            </a:r>
            <a:r>
              <a:rPr lang="en-ID" dirty="0" smtClean="0"/>
              <a:t> energy </a:t>
            </a:r>
            <a:r>
              <a:rPr lang="en-ID" dirty="0" err="1" smtClean="0"/>
              <a:t>Gibs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. </a:t>
            </a:r>
          </a:p>
          <a:p>
            <a:endParaRPr lang="en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8" y="1317008"/>
            <a:ext cx="5291707" cy="53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Glass Study With Machine Learning</vt:lpstr>
      <vt:lpstr>PowerPoint Presentation</vt:lpstr>
      <vt:lpstr>Unsur dan Molekul yang Dapat Membentuk Gelas (Berdasarkan Eksperimen)</vt:lpstr>
      <vt:lpstr>Teori Gaya Ikat (Fraksi Ikatan Ionik dan Kovalen)</vt:lpstr>
      <vt:lpstr>Teori Pembentukan Gelas</vt:lpstr>
      <vt:lpstr>Diagram V-T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2023-08-24T03:46:05Z</dcterms:created>
  <dcterms:modified xsi:type="dcterms:W3CDTF">2023-08-25T01:40:38Z</dcterms:modified>
</cp:coreProperties>
</file>