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56EF-A342-45B5-AD87-75D11C8340A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88776-4D52-49A3-91D9-E65E3F7C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Bimbingan</a:t>
            </a:r>
            <a:r>
              <a:rPr lang="en-ID" dirty="0" smtClean="0"/>
              <a:t> </a:t>
            </a:r>
            <a:r>
              <a:rPr lang="en-ID" dirty="0" err="1" smtClean="0"/>
              <a:t>Studi</a:t>
            </a:r>
            <a:r>
              <a:rPr lang="en-ID" dirty="0" smtClean="0"/>
              <a:t> </a:t>
            </a:r>
            <a:r>
              <a:rPr lang="en-ID" dirty="0" err="1" smtClean="0"/>
              <a:t>Interdisiplin</a:t>
            </a:r>
            <a:r>
              <a:rPr lang="en-ID" dirty="0" smtClean="0"/>
              <a:t>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1 September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Pengumpulan</a:t>
            </a:r>
            <a:r>
              <a:rPr lang="en-ID" dirty="0" smtClean="0"/>
              <a:t> Data </a:t>
            </a:r>
            <a:r>
              <a:rPr lang="en-ID" sz="2400" b="1" dirty="0" smtClean="0"/>
              <a:t>(Based on </a:t>
            </a:r>
            <a:r>
              <a:rPr lang="en-US" sz="2400" b="1" dirty="0" smtClean="0"/>
              <a:t>Handbook on “</a:t>
            </a:r>
            <a:r>
              <a:rPr lang="en-US" sz="2400" b="1" dirty="0" err="1" smtClean="0"/>
              <a:t>Nonequilibrium</a:t>
            </a:r>
            <a:r>
              <a:rPr lang="en-US" sz="2400" b="1" dirty="0" smtClean="0"/>
              <a:t> Phase Diagrams of Ternary Amorphous Alloys)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Mengkategorikan</a:t>
            </a:r>
            <a:r>
              <a:rPr lang="en-ID" dirty="0"/>
              <a:t> </a:t>
            </a:r>
            <a:r>
              <a:rPr lang="en-ID" dirty="0" err="1" smtClean="0"/>
              <a:t>komposisi</a:t>
            </a:r>
            <a:r>
              <a:rPr lang="en-ID" dirty="0" smtClean="0"/>
              <a:t> alloys </a:t>
            </a:r>
            <a:r>
              <a:rPr lang="en-ID" dirty="0" err="1" smtClean="0"/>
              <a:t>berdasarkan</a:t>
            </a:r>
            <a:r>
              <a:rPr lang="en-ID" dirty="0" smtClean="0"/>
              <a:t> critical cooling rate (</a:t>
            </a:r>
            <a:r>
              <a:rPr lang="en-ID" dirty="0" err="1" smtClean="0"/>
              <a:t>R</a:t>
            </a:r>
            <a:r>
              <a:rPr lang="en-ID" baseline="-25000" dirty="0" err="1" smtClean="0"/>
              <a:t>c</a:t>
            </a:r>
            <a:r>
              <a:rPr lang="en-ID" dirty="0" smtClean="0"/>
              <a:t>).</a:t>
            </a:r>
            <a:endParaRPr lang="en-ID" dirty="0"/>
          </a:p>
          <a:p>
            <a:pPr marL="273050" indent="0">
              <a:buNone/>
            </a:pPr>
            <a:r>
              <a:rPr lang="en-ID" dirty="0" err="1" smtClean="0"/>
              <a:t>R</a:t>
            </a:r>
            <a:r>
              <a:rPr lang="en-ID" baseline="-25000" dirty="0" err="1" smtClean="0"/>
              <a:t>c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minimum cooling rate yang </a:t>
            </a:r>
            <a:r>
              <a:rPr lang="en-ID" dirty="0" err="1" smtClean="0"/>
              <a:t>diperlukan</a:t>
            </a:r>
            <a:r>
              <a:rPr lang="en-ID" dirty="0" smtClean="0"/>
              <a:t> </a:t>
            </a:r>
            <a:r>
              <a:rPr lang="en-ID" dirty="0" err="1" smtClean="0"/>
              <a:t>supaya</a:t>
            </a:r>
            <a:r>
              <a:rPr lang="en-ID" dirty="0" smtClean="0"/>
              <a:t>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terjadi</a:t>
            </a:r>
            <a:r>
              <a:rPr lang="en-ID" dirty="0" smtClean="0"/>
              <a:t> </a:t>
            </a:r>
            <a:r>
              <a:rPr lang="en-ID" dirty="0" err="1" smtClean="0"/>
              <a:t>kristalisasi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proses </a:t>
            </a:r>
            <a:r>
              <a:rPr lang="en-ID" dirty="0" err="1" smtClean="0"/>
              <a:t>solidifikasi</a:t>
            </a:r>
            <a:r>
              <a:rPr lang="en-ID" dirty="0" smtClean="0"/>
              <a:t>.</a:t>
            </a:r>
          </a:p>
          <a:p>
            <a:pPr marL="273050" indent="0">
              <a:buNone/>
            </a:pPr>
            <a:r>
              <a:rPr lang="en-ID" dirty="0" err="1" smtClean="0"/>
              <a:t>R</a:t>
            </a:r>
            <a:r>
              <a:rPr lang="en-ID" baseline="-25000" dirty="0" err="1" smtClean="0"/>
              <a:t>c</a:t>
            </a:r>
            <a:r>
              <a:rPr lang="en-ID" baseline="-25000" dirty="0" smtClean="0"/>
              <a:t> </a:t>
            </a:r>
            <a:r>
              <a:rPr lang="en-US" dirty="0" smtClean="0"/>
              <a:t>&lt; 10</a:t>
            </a:r>
            <a:r>
              <a:rPr lang="en-US" baseline="30000" dirty="0" smtClean="0"/>
              <a:t>3</a:t>
            </a:r>
            <a:r>
              <a:rPr lang="en-US" dirty="0" smtClean="0"/>
              <a:t> K/s</a:t>
            </a:r>
            <a:endParaRPr lang="en-ID" baseline="-25000" dirty="0" smtClean="0"/>
          </a:p>
          <a:p>
            <a:pPr marL="273050" indent="0">
              <a:buNone/>
            </a:pPr>
            <a:r>
              <a:rPr lang="en-ID" dirty="0" err="1" smtClean="0"/>
              <a:t>R</a:t>
            </a:r>
            <a:r>
              <a:rPr lang="en-ID" baseline="-25000" dirty="0" err="1" smtClean="0"/>
              <a:t>c</a:t>
            </a:r>
            <a:r>
              <a:rPr lang="en-US" dirty="0" smtClean="0"/>
              <a:t> &lt; 10</a:t>
            </a:r>
            <a:r>
              <a:rPr lang="en-US" baseline="30000" dirty="0" smtClean="0"/>
              <a:t>6</a:t>
            </a:r>
            <a:r>
              <a:rPr lang="en-US" dirty="0" smtClean="0"/>
              <a:t> K/s</a:t>
            </a:r>
            <a:endParaRPr lang="en-ID" baseline="-25000" dirty="0" smtClean="0"/>
          </a:p>
          <a:p>
            <a:pPr marL="273050" indent="0">
              <a:buNone/>
            </a:pPr>
            <a:r>
              <a:rPr lang="en-ID" dirty="0" err="1" smtClean="0"/>
              <a:t>R</a:t>
            </a:r>
            <a:r>
              <a:rPr lang="en-ID" baseline="-25000" dirty="0" err="1" smtClean="0"/>
              <a:t>c</a:t>
            </a:r>
            <a:r>
              <a:rPr lang="en-US" dirty="0" smtClean="0"/>
              <a:t> &gt; 10</a:t>
            </a:r>
            <a:r>
              <a:rPr lang="en-US" baseline="30000" dirty="0" smtClean="0"/>
              <a:t>6</a:t>
            </a:r>
            <a:r>
              <a:rPr lang="en-US" dirty="0" smtClean="0"/>
              <a:t> K/s</a:t>
            </a:r>
          </a:p>
          <a:p>
            <a:pPr marL="273050" indent="-273050"/>
            <a:r>
              <a:rPr lang="en-ID" dirty="0" err="1" smtClean="0"/>
              <a:t>Setidaknya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6818 </a:t>
            </a:r>
            <a:r>
              <a:rPr lang="en-ID" dirty="0" err="1" smtClean="0"/>
              <a:t>komposisi</a:t>
            </a:r>
            <a:r>
              <a:rPr lang="en-ID" dirty="0" smtClean="0"/>
              <a:t> </a:t>
            </a:r>
            <a:r>
              <a:rPr lang="en-ID" dirty="0" err="1" smtClean="0"/>
              <a:t>unik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handbook </a:t>
            </a:r>
            <a:r>
              <a:rPr lang="en-ID" dirty="0" err="1" smtClean="0"/>
              <a:t>tersebut</a:t>
            </a:r>
            <a:r>
              <a:rPr lang="en-ID" dirty="0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6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dirty="0" smtClean="0"/>
                  <a:t>Liquidus temperature reduction</a:t>
                </a:r>
                <a:r>
                  <a:rPr lang="en-US" dirty="0" smtClean="0"/>
                  <a:t> (∆T)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∆T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0" i="1" baseline="-25000" smtClean="0">
                            <a:latin typeface="Cambria Math" panose="02040503050406030204" pitchFamily="18" charset="0"/>
                          </a:rPr>
                          <m:t>𝑎𝑙𝑙𝑜𝑦</m:t>
                        </m:r>
                      </m:num>
                      <m:den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0" i="1" baseline="-25000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ID" dirty="0" smtClean="0"/>
              </a:p>
              <a:p>
                <a:r>
                  <a:rPr lang="en-ID" dirty="0" smtClean="0"/>
                  <a:t>Atomic size difference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δ = 100% × ∑ xi(1 − ri/r), r = ∑ x</a:t>
                </a:r>
                <a:r>
                  <a:rPr lang="pt-BR" baseline="-25000" dirty="0" smtClean="0"/>
                  <a:t>i</a:t>
                </a:r>
                <a:r>
                  <a:rPr lang="pt-BR" dirty="0" smtClean="0"/>
                  <a:t>r</a:t>
                </a:r>
                <a:r>
                  <a:rPr lang="pt-BR" baseline="-25000" dirty="0" smtClean="0"/>
                  <a:t>i</a:t>
                </a:r>
              </a:p>
              <a:p>
                <a:pPr algn="just"/>
                <a:r>
                  <a:rPr lang="pt-BR" dirty="0" smtClean="0"/>
                  <a:t>Maximum heat of mixing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Tahapan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Pengumpulan</a:t>
            </a:r>
            <a:r>
              <a:rPr lang="en-ID" dirty="0" smtClean="0"/>
              <a:t> data </a:t>
            </a:r>
            <a:r>
              <a:rPr lang="en-ID" dirty="0" err="1" smtClean="0"/>
              <a:t>komposisi</a:t>
            </a:r>
            <a:r>
              <a:rPr lang="en-ID" dirty="0" smtClean="0"/>
              <a:t> </a:t>
            </a:r>
            <a:r>
              <a:rPr lang="en-ID" dirty="0" err="1" smtClean="0"/>
              <a:t>kimia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Identifikasi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konstruksi</a:t>
            </a:r>
            <a:r>
              <a:rPr lang="en-ID" dirty="0" smtClean="0"/>
              <a:t> feature.</a:t>
            </a:r>
          </a:p>
          <a:p>
            <a:r>
              <a:rPr lang="en-ID" dirty="0" smtClean="0"/>
              <a:t>Training machine learning.</a:t>
            </a:r>
          </a:p>
          <a:p>
            <a:r>
              <a:rPr lang="en-ID" dirty="0" smtClean="0"/>
              <a:t>Machine learning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Bimbingan Studi Interdisiplin II</vt:lpstr>
      <vt:lpstr>Pengumpulan Data (Based on Handbook on “Nonequilib_x0002_rium Phase Diagrams of Ternary Amorphous Alloys)</vt:lpstr>
      <vt:lpstr>Feature</vt:lpstr>
      <vt:lpstr>Tahapan Penelitian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Bimbingan Studi Interdisiplin II</dc:title>
  <dc:creator>hp</dc:creator>
  <cp:lastModifiedBy>hp</cp:lastModifiedBy>
  <cp:revision>6</cp:revision>
  <dcterms:created xsi:type="dcterms:W3CDTF">2023-09-01T00:28:16Z</dcterms:created>
  <dcterms:modified xsi:type="dcterms:W3CDTF">2023-09-01T03:36:25Z</dcterms:modified>
</cp:coreProperties>
</file>