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71FF-7CB0-4BD5-9C64-FC22D3D43D8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B157-6399-4F4C-A721-B55D7115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71FF-7CB0-4BD5-9C64-FC22D3D43D8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B157-6399-4F4C-A721-B55D7115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71FF-7CB0-4BD5-9C64-FC22D3D43D8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B157-6399-4F4C-A721-B55D7115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2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71FF-7CB0-4BD5-9C64-FC22D3D43D8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B157-6399-4F4C-A721-B55D7115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0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71FF-7CB0-4BD5-9C64-FC22D3D43D8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B157-6399-4F4C-A721-B55D7115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2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71FF-7CB0-4BD5-9C64-FC22D3D43D8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B157-6399-4F4C-A721-B55D7115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4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71FF-7CB0-4BD5-9C64-FC22D3D43D8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B157-6399-4F4C-A721-B55D7115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6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71FF-7CB0-4BD5-9C64-FC22D3D43D8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B157-6399-4F4C-A721-B55D7115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1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71FF-7CB0-4BD5-9C64-FC22D3D43D8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B157-6399-4F4C-A721-B55D7115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4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71FF-7CB0-4BD5-9C64-FC22D3D43D8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B157-6399-4F4C-A721-B55D7115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8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71FF-7CB0-4BD5-9C64-FC22D3D43D8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B157-6399-4F4C-A721-B55D7115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7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F71FF-7CB0-4BD5-9C64-FC22D3D43D8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7B157-6399-4F4C-A721-B55D7115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8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Glass Forming Ability (GFA)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Eka Sylvianti Rahayu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GFA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GFA is defined as the ease of </a:t>
            </a:r>
            <a:r>
              <a:rPr lang="en-ID" dirty="0" err="1" smtClean="0"/>
              <a:t>vitrification</a:t>
            </a:r>
            <a:r>
              <a:rPr lang="en-ID" dirty="0" smtClean="0"/>
              <a:t> for a material.</a:t>
            </a:r>
          </a:p>
          <a:p>
            <a:r>
              <a:rPr lang="en-ID" dirty="0" smtClean="0"/>
              <a:t>Identify GFA of alloys.</a:t>
            </a:r>
          </a:p>
          <a:p>
            <a:r>
              <a:rPr lang="en-ID" dirty="0" smtClean="0"/>
              <a:t>Alloys is substance that combination from two or more metal elements or metal and non metal elements.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8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GFA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Category A : Criteria depending on critical temperatures of glass forming alloys.</a:t>
            </a:r>
          </a:p>
          <a:p>
            <a:r>
              <a:rPr lang="en-ID" dirty="0" smtClean="0"/>
              <a:t>Category B : Criteria depending on the thermodynamic parameter calculated based on </a:t>
            </a:r>
            <a:r>
              <a:rPr lang="en-ID" dirty="0" err="1" smtClean="0"/>
              <a:t>Miedema’s</a:t>
            </a:r>
            <a:r>
              <a:rPr lang="en-ID" dirty="0" smtClean="0"/>
              <a:t> approach</a:t>
            </a:r>
          </a:p>
          <a:p>
            <a:r>
              <a:rPr lang="en-ID" dirty="0" smtClean="0"/>
              <a:t>Category C : Criteria based on internal atomic structure and atomic arrangement of constituting elements in glass forming alloy.</a:t>
            </a:r>
          </a:p>
          <a:p>
            <a:r>
              <a:rPr lang="en-ID" dirty="0" smtClean="0"/>
              <a:t>Category D : Criteria depending on the kinetic properties of the glassy materials.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8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Glass Forming Ability (GFA)</vt:lpstr>
      <vt:lpstr>GFA</vt:lpstr>
      <vt:lpstr>GFA Criteria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Glass Forming Ability (GFA)</dc:title>
  <dc:creator>Eka Sylvianti Rahayu</dc:creator>
  <cp:lastModifiedBy>Eka Sylvianti Rahayu</cp:lastModifiedBy>
  <cp:revision>3</cp:revision>
  <dcterms:created xsi:type="dcterms:W3CDTF">2023-09-20T04:44:57Z</dcterms:created>
  <dcterms:modified xsi:type="dcterms:W3CDTF">2023-09-20T05:09:35Z</dcterms:modified>
</cp:coreProperties>
</file>