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9E5B-507F-2554-9605-63ECEEC45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584E6-DFD4-050F-9067-23B6B5035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97CF-E95C-3A2E-8606-53A15835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FDDF-9BF6-9018-8295-201ED1F3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7F1C-97CF-7345-4F65-B2B0702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8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E3C6-9E5A-30AD-3F85-67CD0F5A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AE1F-E38E-C23E-DAB9-04260D0F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B691-1F52-8DEF-D359-A974BFF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2CE2-075A-285B-2939-E5BCD4A9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2ED5-3797-AA73-32E6-ABCA0BDA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0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87BA4-008B-0DC6-6865-85C20DA8D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D5FA-BCCB-D194-6749-C991C3EF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850-35D5-D822-A93E-A692D5C8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2611-EFE7-5B75-539E-C907E4AB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7CF5-974B-65EA-EEE6-3C061319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40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832F-6BEC-BB67-A809-818B9B1B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392F-B4A2-8095-A146-4DFFDB8B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7623-5E90-CEFB-1DEF-DCC49E50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DA2E-ECA6-EC07-BDAA-78BD388A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E787-79DF-5389-4558-05CA712A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10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5C5-E01B-917B-C832-AD76D5DD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B53E-9317-D7A6-D836-9D174DD7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0665-CE22-A573-D0CC-8B90206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8C84-7B57-DA08-BFE8-ACCABBE3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4BF2-141B-D986-EB38-4E1880CB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3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CC08-49F3-86B8-EB2D-C4B1B57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ED02-9F1A-F086-49F0-E8C2BC18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C3D35-AEDC-031E-6C43-7096E3608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E6306-DA72-61D7-0A5D-112E5C01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F1985-2542-F1BE-23CE-CAC9BF3A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97313-C1C4-BD88-F610-5638A436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05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879B-95DE-75B2-1C4E-5989D108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FFC6-E3FA-562B-F661-87F96174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70E04-94E2-D6D3-46CE-E844F798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5643-2558-1A53-51C0-696565C0B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EF976-A598-F587-6373-06F487022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7E81C-10D2-D60B-49F6-40583DB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34FD7-0003-D893-A2E7-4F707577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BA80C-F4EB-B49C-1D7E-FBED5EBB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27A9-C359-BA77-65E4-15FA20AF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DBEA4-AE38-035E-0B8D-090E06C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898E-508E-0C4F-2386-FEBEA7D4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0871D-3535-EEE6-3952-89576AEE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82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18DAE-49C5-F5E7-463C-E8DB8FF8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99D61-7EC9-2644-B1B4-6C289DA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A07A-424A-9BE7-D71E-64439EB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95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2D8D-4670-99EB-FB90-D872B248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6EB-B84D-8F43-7DC5-C8731521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C78D-C94F-34D6-CADA-40233B85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66B0-E589-03F0-6407-8BAD60D9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9882-12D5-36F2-9809-5D909E7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D643-F1C7-79C0-8FED-058D5517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7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C4E3-72C0-409F-8FA6-831A4E8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5EB-AB3F-BC16-A4EF-C96751B5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A59A-28BC-DE4D-EF07-8B70B7C5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9024-E0FB-F166-0AED-AAC25B52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6E618-C1D2-0FEE-A563-E6B6497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1749-C44F-C932-C19D-F943636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2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B3185-C28F-144C-09B3-F05C923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DD77-A3E1-E6D5-570F-5FED337F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8B37-899B-E15A-46EB-0D7C9D2F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CB0F-21A7-4F4F-829B-E36D88B64678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9AF86-901F-070D-7443-A5434CF31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B353-51E2-3BF9-CAC3-436D4E6D5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8022-1E04-4967-83B7-1E46985D8D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3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4210-0660-95AB-8137-AB96A12A0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Assesment</a:t>
            </a:r>
            <a:r>
              <a:rPr lang="en-ID" dirty="0"/>
              <a:t> of Glass Forming Ability Assisted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C4773-572D-FF67-A051-1439A367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Eka Sylvianti Rahayu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22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873C-DCD8-DB30-003B-45C5BEF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Backgroud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9679-47C7-CA0C-5935-4AB2202A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Machine learning resulting computational data which expedite the discovery and development of new materials.</a:t>
            </a:r>
          </a:p>
          <a:p>
            <a:r>
              <a:rPr lang="en-ID" dirty="0"/>
              <a:t>Key function is not only predicting new materials but detail information about the probability that the material will be a highly functional material or not. </a:t>
            </a:r>
          </a:p>
          <a:p>
            <a:r>
              <a:rPr lang="en-ID" dirty="0"/>
              <a:t>Glass is a common materials use in daily life, but there is never a fixed theory which can predict the success glass compositions. </a:t>
            </a:r>
          </a:p>
        </p:txBody>
      </p:sp>
    </p:spTree>
    <p:extLst>
      <p:ext uri="{BB962C8B-B14F-4D97-AF65-F5344CB8AC3E}">
        <p14:creationId xmlns:p14="http://schemas.microsoft.com/office/powerpoint/2010/main" val="21624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841-A112-559C-0AE4-CECB959C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Detail About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0E6E-EE05-E422-0947-634F0406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4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What is glass ?</a:t>
            </a:r>
          </a:p>
          <a:p>
            <a:pPr algn="just"/>
            <a:r>
              <a:rPr lang="en-ID" dirty="0"/>
              <a:t>Definition of glass : </a:t>
            </a:r>
            <a:r>
              <a:rPr lang="en-US" sz="2400" b="0" i="0" u="none" strike="noStrike" baseline="0" dirty="0">
                <a:latin typeface="MinionPro-Regular"/>
              </a:rPr>
              <a:t>Glasses are solid materials that lack any long-range structural order, representing a state of matter that lies somewhere in between a crystalline solid and a disordered liquid</a:t>
            </a:r>
            <a:r>
              <a:rPr lang="en-ID" sz="3600" b="0" i="0" u="none" strike="noStrike" baseline="0" dirty="0">
                <a:latin typeface="MinionPro-Regular"/>
              </a:rPr>
              <a:t>.</a:t>
            </a:r>
            <a:endParaRPr lang="en-ID" dirty="0"/>
          </a:p>
          <a:p>
            <a:r>
              <a:rPr lang="en-ID" dirty="0"/>
              <a:t>What kind of glass ?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dirty="0"/>
              <a:t>Oxide glass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dirty="0"/>
              <a:t>Chalcogenide glass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dirty="0"/>
              <a:t>Organic glass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dirty="0"/>
              <a:t>Inorganic glass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dirty="0"/>
              <a:t>Metallic glass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85BD7F6-1ACE-D0B7-9300-5FB648760C00}"/>
              </a:ext>
            </a:extLst>
          </p:cNvPr>
          <p:cNvSpPr/>
          <p:nvPr/>
        </p:nvSpPr>
        <p:spPr>
          <a:xfrm>
            <a:off x="4034973" y="4005943"/>
            <a:ext cx="740228" cy="191588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6978034-F2C5-6504-1AA6-CF4DEF1DD9A8}"/>
              </a:ext>
            </a:extLst>
          </p:cNvPr>
          <p:cNvSpPr/>
          <p:nvPr/>
        </p:nvSpPr>
        <p:spPr>
          <a:xfrm>
            <a:off x="4659085" y="4005942"/>
            <a:ext cx="740227" cy="191588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01492-4C8B-6DED-329F-08D0384A2786}"/>
              </a:ext>
            </a:extLst>
          </p:cNvPr>
          <p:cNvSpPr txBox="1"/>
          <p:nvPr/>
        </p:nvSpPr>
        <p:spPr>
          <a:xfrm>
            <a:off x="5631544" y="3816627"/>
            <a:ext cx="194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Binary Glass</a:t>
            </a:r>
          </a:p>
          <a:p>
            <a:endParaRPr lang="en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DD3B4-99A5-47B2-BA8B-E2920B02B8D9}"/>
              </a:ext>
            </a:extLst>
          </p:cNvPr>
          <p:cNvSpPr txBox="1"/>
          <p:nvPr/>
        </p:nvSpPr>
        <p:spPr>
          <a:xfrm>
            <a:off x="5602516" y="5682847"/>
            <a:ext cx="194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Ternary Glass</a:t>
            </a:r>
          </a:p>
        </p:txBody>
      </p:sp>
    </p:spTree>
    <p:extLst>
      <p:ext uri="{BB962C8B-B14F-4D97-AF65-F5344CB8AC3E}">
        <p14:creationId xmlns:p14="http://schemas.microsoft.com/office/powerpoint/2010/main" val="31304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6BC4-7A00-2285-A38F-0B4E2E1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Oxide Glass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4FD-7EDC-B9BF-CD9F-F7A4E4F3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Abundant rare materials</a:t>
            </a:r>
          </a:p>
          <a:p>
            <a:r>
              <a:rPr lang="en-ID" dirty="0"/>
              <a:t>High success data reported</a:t>
            </a:r>
          </a:p>
          <a:p>
            <a:r>
              <a:rPr lang="en-ID" dirty="0"/>
              <a:t>Very applicable </a:t>
            </a:r>
          </a:p>
          <a:p>
            <a:r>
              <a:rPr lang="en-ID" dirty="0"/>
              <a:t>Most common use at industrial field</a:t>
            </a:r>
          </a:p>
        </p:txBody>
      </p:sp>
    </p:spTree>
    <p:extLst>
      <p:ext uri="{BB962C8B-B14F-4D97-AF65-F5344CB8AC3E}">
        <p14:creationId xmlns:p14="http://schemas.microsoft.com/office/powerpoint/2010/main" val="14658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1AF4-92B4-08FC-E3A8-569FDB0B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Glass Forming Ability (GFA)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88A5-AD13-6695-99C1-2197CB40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ease of vitrification of a material</a:t>
            </a:r>
          </a:p>
          <a:p>
            <a:r>
              <a:rPr lang="en-ID" dirty="0"/>
              <a:t>The process of changing something into glass or into substance like glass</a:t>
            </a:r>
          </a:p>
          <a:p>
            <a:r>
              <a:rPr lang="en-ID" dirty="0"/>
              <a:t>GFA modelling :</a:t>
            </a:r>
          </a:p>
          <a:p>
            <a:pPr marL="711200" indent="-449263">
              <a:buFont typeface="Courier New" panose="02070309020205020404" pitchFamily="49" charset="0"/>
              <a:buChar char="o"/>
            </a:pPr>
            <a:r>
              <a:rPr lang="en-ID" dirty="0"/>
              <a:t>TCT</a:t>
            </a:r>
          </a:p>
          <a:p>
            <a:pPr marL="711200" indent="-449263">
              <a:buFont typeface="Courier New" panose="02070309020205020404" pitchFamily="49" charset="0"/>
              <a:buChar char="o"/>
            </a:pPr>
            <a:r>
              <a:rPr lang="en-ID" dirty="0" err="1"/>
              <a:t>Calorymetry</a:t>
            </a:r>
            <a:r>
              <a:rPr lang="en-ID" dirty="0"/>
              <a:t> / GSP</a:t>
            </a:r>
          </a:p>
          <a:p>
            <a:pPr marL="711200" indent="-449263">
              <a:buFont typeface="Courier New" panose="02070309020205020404" pitchFamily="49" charset="0"/>
              <a:buChar char="o"/>
            </a:pPr>
            <a:r>
              <a:rPr lang="en-ID" dirty="0" err="1"/>
              <a:t>Euthetic</a:t>
            </a:r>
            <a:r>
              <a:rPr lang="en-ID" dirty="0"/>
              <a:t> in the phase diagram</a:t>
            </a:r>
          </a:p>
          <a:p>
            <a:pPr marL="711200" indent="-449263">
              <a:buFont typeface="Courier New" panose="02070309020205020404" pitchFamily="49" charset="0"/>
              <a:buChar char="o"/>
            </a:pPr>
            <a:r>
              <a:rPr lang="en-ID" dirty="0"/>
              <a:t>Kinetic theory of glass</a:t>
            </a:r>
          </a:p>
        </p:txBody>
      </p:sp>
    </p:spTree>
    <p:extLst>
      <p:ext uri="{BB962C8B-B14F-4D97-AF65-F5344CB8AC3E}">
        <p14:creationId xmlns:p14="http://schemas.microsoft.com/office/powerpoint/2010/main" val="350066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ED86-5730-0E9E-A7C9-38BFCE09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Calorymetry</a:t>
            </a:r>
            <a:r>
              <a:rPr lang="en-ID" dirty="0"/>
              <a:t>/GSP (Glass Stability 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E842-BDC7-2D73-6FD6-35332300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Parameters that are intended to estimate the resistance of a glass to crystallization.</a:t>
            </a:r>
          </a:p>
          <a:p>
            <a:r>
              <a:rPr lang="en-ID" b="1" dirty="0">
                <a:solidFill>
                  <a:srgbClr val="FF0000"/>
                </a:solidFill>
              </a:rPr>
              <a:t>Key point : High liquidus viscosity is a key to a good glass forming system.</a:t>
            </a:r>
          </a:p>
          <a:p>
            <a:pPr marL="0" indent="0">
              <a:buNone/>
            </a:pP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E43B1-2C63-FC4C-6032-A32FB576D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7" t="54182" r="46667" b="39254"/>
          <a:stretch/>
        </p:blipFill>
        <p:spPr>
          <a:xfrm>
            <a:off x="1840976" y="3744685"/>
            <a:ext cx="8510048" cy="1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2A2-4087-4FB5-CCF4-6B4C561E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F777-0D27-782E-BB69-EA496E32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https://www.tue.nl/en/news/features/the-glass-phase-a-physics-mystery</a:t>
            </a:r>
          </a:p>
        </p:txBody>
      </p:sp>
    </p:spTree>
    <p:extLst>
      <p:ext uri="{BB962C8B-B14F-4D97-AF65-F5344CB8AC3E}">
        <p14:creationId xmlns:p14="http://schemas.microsoft.com/office/powerpoint/2010/main" val="228636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6875-FA32-4452-A08B-A81A2059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507A-F4E5-4B2C-6A3F-CFD546A2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Cari yang </a:t>
            </a:r>
            <a:r>
              <a:rPr lang="en-ID" dirty="0" err="1"/>
              <a:t>gagal</a:t>
            </a:r>
            <a:endParaRPr lang="en-ID" dirty="0"/>
          </a:p>
          <a:p>
            <a:r>
              <a:rPr lang="en-ID" dirty="0"/>
              <a:t>Coba </a:t>
            </a:r>
            <a:r>
              <a:rPr lang="en-ID" dirty="0" err="1"/>
              <a:t>lihat</a:t>
            </a:r>
            <a:r>
              <a:rPr lang="en-ID" dirty="0"/>
              <a:t> Kembali </a:t>
            </a:r>
            <a:r>
              <a:rPr lang="en-ID" dirty="0" err="1"/>
              <a:t>peran</a:t>
            </a:r>
            <a:r>
              <a:rPr lang="en-ID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1577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258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MinionPro-Regular</vt:lpstr>
      <vt:lpstr>Office Theme</vt:lpstr>
      <vt:lpstr>Assesment of Glass Forming Ability Assisted by Machine Learning</vt:lpstr>
      <vt:lpstr>Backgroud</vt:lpstr>
      <vt:lpstr>Detail About Topics</vt:lpstr>
      <vt:lpstr>Oxide Glass</vt:lpstr>
      <vt:lpstr>Glass Forming Ability (GFA)</vt:lpstr>
      <vt:lpstr>Calorymetry/GSP (Glass Stability Parameter)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Assesment of Glass Forming Ability Assisted by Machine Learning</dc:title>
  <dc:creator>Eka Sylvianti Rahayu</dc:creator>
  <cp:lastModifiedBy>Eka Sylvianti Rahayu</cp:lastModifiedBy>
  <cp:revision>14</cp:revision>
  <dcterms:created xsi:type="dcterms:W3CDTF">2023-10-24T06:28:34Z</dcterms:created>
  <dcterms:modified xsi:type="dcterms:W3CDTF">2023-10-27T01:29:27Z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2023-10-24T07:29:30Z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d4f82402-a824-4ac9-98bc-62a36496dc51</vt:lpwstr>
  </property>
  <property fmtid="{D5CDD505-2E9C-101B-9397-08002B2CF9AE}" pid="8" name="MSIP_Label_38b525e5-f3da-4501-8f1e-526b6769fc56_ContentBits">
    <vt:lpwstr>0</vt:lpwstr>
  </property>
</Properties>
</file>