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2DB1-2E65-81F3-075F-631369535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97A7-2B7A-E712-1776-FFF91707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7E1B-0C0B-EFB5-D60F-81B49068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FA73-78C7-1DAA-A798-17197BB0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91F0-FE71-ADFF-AE67-E570D05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CBE3-8A68-2908-A212-CF9C2279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4B26E-983C-E1B6-E713-486DC847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AE6A-C022-48C2-0882-B6156900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C2B5-CEE7-BEA7-CDFA-431EF362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F525-5AEF-D438-02F9-C4077783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9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4E031-B552-D089-3A8E-BCD054D54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AE4C6-5427-F4B8-DE15-D2D5D0D29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3A8A-3B02-7BD2-04AE-549C767E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2574-8A3E-5F68-7728-850A2DE9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3561-9F61-DAFC-E1E6-95836F94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92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3BFC-A7D7-7C84-BD3D-5514B06A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53BF-B6D1-4339-F50F-C3D4CBDF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1F6D-3A52-633F-D72E-A6559701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6FAD-C03B-0B27-5F6E-3CC8BF6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FD86-E9A7-E825-8555-D666B4FF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983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347-0901-AF2E-D596-E309FAD2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97A4-3E65-5146-A789-363A4240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7205-67F8-B71B-04BA-9F13ECD5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1FC0-5C2A-B768-E41A-5662A85B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0EA4-40D8-4BE2-1A6C-235D53AF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1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F2C3-9AA3-53D8-8A78-EF13B5B8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BE28-C7D7-1475-09E9-720801812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06AA-6B7E-E184-1282-13908263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CAC51-7B88-B08A-DE64-BED118C4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A91B-0AB6-EBA4-A864-1554943A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AA35-5496-7B83-203D-F37E4525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17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684D-5175-5BAE-EF43-8F1C783A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A712-5639-2C98-C37C-DDA140ED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A5FB-39BD-DB69-AF4E-7060975D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632D-BFAC-914A-A532-E6212A9C3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850C5-C40A-C1F6-E1D7-65FB25CC8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6DF20-FDEB-2E80-90D5-69083DB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0338B-E1A8-6D64-1E99-F8672579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97149-9D71-C1A3-4CAE-86F8455E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3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5613-9D3E-4392-E7BD-07EDBC9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B7582-D064-0C12-E40A-D4DFCE27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F628C-A916-058D-59DF-5D1A9053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5CA76-F389-758A-5C83-8A598987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0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142B-76C9-29EF-8C2D-CEF69DCB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8FB14-D8D3-6CC3-C42A-B8AEAD11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F725-92CB-94F9-1DBF-DF3DBE42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73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DCCB-4B2A-B262-27A6-5CAD5C30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D875-4BE2-FC0A-C775-F9B80345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6A7B-B254-4F7E-5D10-3EF84F2D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69DCA-E910-1D8A-C1A9-F9E2376C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B133-EE89-1BE8-13C8-B86C96B0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D8718-E42B-8B70-73AE-6FB6BDC8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39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86AF-0444-9D49-DF39-4D514690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AF791-55ED-9F86-E195-CABEAE29C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96343-7825-ED0D-E072-9CC3B5F2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BA731-0F58-4AC0-C258-5CCF3FE0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5AA8-B863-8B02-3B6C-4C278D82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B940-1B9B-8173-EC01-7205314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90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026A8-735B-9CA2-BB0C-0E932D60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0004-0189-AEC2-9B38-76333566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2722-4C5C-9C63-337B-9E9AFB8A2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A93A-6984-44B0-8FDB-CA017BC5CB3A}" type="datetimeFigureOut">
              <a:rPr lang="en-ID" smtClean="0"/>
              <a:t>08/11/2023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BC8-E295-1FF6-2593-92BA9E840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C2BA-B276-5E9D-9013-35838B88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65A1-9D71-4A38-AFB6-775BBE15DD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3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5D1-8314-7375-5FDD-312A8AE12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GFA (Glass Forming Ability) Study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B6312-7901-5100-9BA4-4290F9D21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Eka Sylvianti Rahayu</a:t>
            </a:r>
          </a:p>
          <a:p>
            <a:r>
              <a:rPr lang="en-ID" dirty="0"/>
              <a:t>3 November 2023</a:t>
            </a:r>
          </a:p>
        </p:txBody>
      </p:sp>
    </p:spTree>
    <p:extLst>
      <p:ext uri="{BB962C8B-B14F-4D97-AF65-F5344CB8AC3E}">
        <p14:creationId xmlns:p14="http://schemas.microsoft.com/office/powerpoint/2010/main" val="40188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03B4-8333-A84D-3D49-F39148D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GFA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7AE0-FF82-2A80-AAA2-AC9C0FE8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GFA study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kajian</a:t>
            </a:r>
            <a:r>
              <a:rPr lang="en-ID" dirty="0"/>
              <a:t> yang sangat </a:t>
            </a:r>
            <a:r>
              <a:rPr lang="en-ID" dirty="0" err="1"/>
              <a:t>luas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beragam</a:t>
            </a:r>
            <a:r>
              <a:rPr lang="en-ID" dirty="0"/>
              <a:t> parameter </a:t>
            </a:r>
            <a:r>
              <a:rPr lang="en-ID" dirty="0" err="1"/>
              <a:t>rumit</a:t>
            </a:r>
            <a:r>
              <a:rPr lang="en-ID" dirty="0"/>
              <a:t>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. </a:t>
            </a:r>
          </a:p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sempit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kajian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mempersempit</a:t>
            </a:r>
            <a:r>
              <a:rPr lang="en-ID" dirty="0"/>
              <a:t> </a:t>
            </a:r>
            <a:r>
              <a:rPr lang="en-ID" dirty="0" err="1"/>
              <a:t>kajian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kajian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persatu</a:t>
            </a:r>
            <a:r>
              <a:rPr lang="en-ID" dirty="0"/>
              <a:t> parameter GFA</a:t>
            </a:r>
          </a:p>
        </p:txBody>
      </p:sp>
    </p:spTree>
    <p:extLst>
      <p:ext uri="{BB962C8B-B14F-4D97-AF65-F5344CB8AC3E}">
        <p14:creationId xmlns:p14="http://schemas.microsoft.com/office/powerpoint/2010/main" val="71643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19B9-606C-8E0C-4874-540D3248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GFA Parameter </a:t>
            </a:r>
            <a:r>
              <a:rPr lang="en-ID" dirty="0" err="1"/>
              <a:t>Dependance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9637-F477-B8AB-EC61-078E0623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D" sz="1800" dirty="0"/>
              <a:t>GFA have a strong correlation with these parameters :</a:t>
            </a:r>
          </a:p>
          <a:p>
            <a:pPr marL="711200">
              <a:buFont typeface="Courier New" panose="02070309020205020404" pitchFamily="49" charset="0"/>
              <a:buChar char="o"/>
            </a:pPr>
            <a:r>
              <a:rPr lang="en-ID" sz="1800" dirty="0" err="1"/>
              <a:t>T</a:t>
            </a:r>
            <a:r>
              <a:rPr lang="en-ID" sz="1800" baseline="-25000" dirty="0" err="1"/>
              <a:t>g</a:t>
            </a:r>
            <a:r>
              <a:rPr lang="en-ID" sz="1800" baseline="-25000" dirty="0"/>
              <a:t> </a:t>
            </a:r>
            <a:r>
              <a:rPr lang="en-ID" sz="1800" dirty="0"/>
              <a:t>: Glass Transition Temperature</a:t>
            </a:r>
          </a:p>
          <a:p>
            <a:pPr marL="711200">
              <a:buFont typeface="Courier New" panose="02070309020205020404" pitchFamily="49" charset="0"/>
              <a:buChar char="o"/>
            </a:pPr>
            <a:r>
              <a:rPr lang="en-ID" sz="1800" dirty="0"/>
              <a:t>T</a:t>
            </a:r>
            <a:r>
              <a:rPr lang="en-ID" sz="1800" baseline="-25000" dirty="0"/>
              <a:t>l</a:t>
            </a:r>
            <a:r>
              <a:rPr lang="en-ID" sz="1800" dirty="0"/>
              <a:t> : Liquidus Temperature</a:t>
            </a:r>
          </a:p>
          <a:p>
            <a:r>
              <a:rPr lang="en-ID" sz="1800" b="1" dirty="0"/>
              <a:t>Pada </a:t>
            </a:r>
            <a:r>
              <a:rPr lang="en-ID" sz="1800" b="1" dirty="0" err="1"/>
              <a:t>pertemuan</a:t>
            </a:r>
            <a:r>
              <a:rPr lang="en-ID" sz="1800" b="1" dirty="0"/>
              <a:t> </a:t>
            </a:r>
            <a:r>
              <a:rPr lang="en-ID" sz="1800" b="1" dirty="0" err="1"/>
              <a:t>sebelumnya</a:t>
            </a:r>
            <a:r>
              <a:rPr lang="en-ID" sz="1800" b="1" dirty="0"/>
              <a:t> </a:t>
            </a:r>
            <a:r>
              <a:rPr lang="en-ID" sz="1800" b="1" dirty="0" err="1"/>
              <a:t>dijelaskan</a:t>
            </a:r>
            <a:r>
              <a:rPr lang="en-ID" sz="1800" b="1" dirty="0"/>
              <a:t> </a:t>
            </a:r>
            <a:r>
              <a:rPr lang="en-ID" sz="1800" b="1" dirty="0" err="1"/>
              <a:t>bahwa</a:t>
            </a:r>
            <a:r>
              <a:rPr lang="en-ID" sz="1800" b="1" dirty="0"/>
              <a:t> GFA </a:t>
            </a:r>
            <a:r>
              <a:rPr lang="en-ID" sz="1800" b="1" dirty="0" err="1"/>
              <a:t>dapat</a:t>
            </a:r>
            <a:r>
              <a:rPr lang="en-ID" sz="1800" b="1" dirty="0"/>
              <a:t> </a:t>
            </a:r>
            <a:r>
              <a:rPr lang="en-ID" sz="1800" b="1" dirty="0" err="1"/>
              <a:t>diprediksi</a:t>
            </a:r>
            <a:r>
              <a:rPr lang="en-ID" sz="1800" b="1" dirty="0"/>
              <a:t> </a:t>
            </a:r>
            <a:r>
              <a:rPr lang="en-ID" sz="1800" b="1" dirty="0" err="1"/>
              <a:t>jika</a:t>
            </a:r>
            <a:r>
              <a:rPr lang="en-ID" sz="1800" b="1" dirty="0"/>
              <a:t> </a:t>
            </a:r>
            <a:r>
              <a:rPr lang="en-ID" sz="1800" b="1" dirty="0" err="1"/>
              <a:t>viskositas</a:t>
            </a:r>
            <a:r>
              <a:rPr lang="en-ID" sz="1800" b="1" dirty="0"/>
              <a:t> sample </a:t>
            </a:r>
            <a:r>
              <a:rPr lang="en-ID" sz="1800" b="1" dirty="0" err="1"/>
              <a:t>diketahui</a:t>
            </a:r>
            <a:r>
              <a:rPr lang="en-ID" sz="1800" b="1" dirty="0"/>
              <a:t>. </a:t>
            </a:r>
            <a:r>
              <a:rPr lang="en-ID" sz="1800" b="1" dirty="0" err="1"/>
              <a:t>Namun</a:t>
            </a:r>
            <a:r>
              <a:rPr lang="en-ID" sz="1800" b="1" dirty="0"/>
              <a:t>, </a:t>
            </a:r>
            <a:r>
              <a:rPr lang="en-ID" sz="1800" b="1" dirty="0" err="1"/>
              <a:t>viskositas</a:t>
            </a:r>
            <a:r>
              <a:rPr lang="en-ID" sz="1800" b="1" dirty="0"/>
              <a:t> </a:t>
            </a:r>
            <a:r>
              <a:rPr lang="en-ID" sz="1800" b="1" dirty="0" err="1"/>
              <a:t>merupakan</a:t>
            </a:r>
            <a:r>
              <a:rPr lang="en-ID" sz="1800" b="1" dirty="0"/>
              <a:t> </a:t>
            </a:r>
            <a:r>
              <a:rPr lang="en-ID" sz="1800" b="1" dirty="0" err="1"/>
              <a:t>efek</a:t>
            </a:r>
            <a:r>
              <a:rPr lang="en-ID" sz="1800" b="1" dirty="0"/>
              <a:t> </a:t>
            </a:r>
            <a:r>
              <a:rPr lang="en-ID" sz="1800" b="1" dirty="0" err="1"/>
              <a:t>dari</a:t>
            </a:r>
            <a:r>
              <a:rPr lang="en-ID" sz="1800" b="1" dirty="0"/>
              <a:t> </a:t>
            </a:r>
            <a:r>
              <a:rPr lang="en-ID" sz="1800" b="1" dirty="0" err="1"/>
              <a:t>perilaku</a:t>
            </a:r>
            <a:r>
              <a:rPr lang="en-ID" sz="1800" b="1" dirty="0"/>
              <a:t> parameter di </a:t>
            </a:r>
            <a:r>
              <a:rPr lang="en-ID" sz="1800" b="1" dirty="0" err="1"/>
              <a:t>atas</a:t>
            </a:r>
            <a:r>
              <a:rPr lang="en-ID" sz="1800" b="1" dirty="0"/>
              <a:t>. Hal </a:t>
            </a:r>
            <a:r>
              <a:rPr lang="en-ID" sz="1800" b="1" dirty="0" err="1"/>
              <a:t>tersebut</a:t>
            </a:r>
            <a:r>
              <a:rPr lang="en-ID" sz="1800" b="1" dirty="0"/>
              <a:t> </a:t>
            </a:r>
            <a:r>
              <a:rPr lang="en-ID" sz="1800" b="1" dirty="0" err="1"/>
              <a:t>berarti</a:t>
            </a:r>
            <a:r>
              <a:rPr lang="en-ID" sz="1800" b="1" dirty="0"/>
              <a:t>, </a:t>
            </a:r>
            <a:r>
              <a:rPr lang="en-ID" sz="1800" b="1" dirty="0" err="1"/>
              <a:t>diperlukan</a:t>
            </a:r>
            <a:r>
              <a:rPr lang="en-ID" sz="1800" b="1" dirty="0"/>
              <a:t> </a:t>
            </a:r>
            <a:r>
              <a:rPr lang="en-ID" sz="1800" b="1" dirty="0" err="1"/>
              <a:t>pengetahuan</a:t>
            </a:r>
            <a:r>
              <a:rPr lang="en-ID" sz="1800" b="1" dirty="0"/>
              <a:t> </a:t>
            </a:r>
            <a:r>
              <a:rPr lang="en-ID" sz="1800" b="1" dirty="0" err="1"/>
              <a:t>mengenai</a:t>
            </a:r>
            <a:r>
              <a:rPr lang="en-ID" sz="1800" b="1" dirty="0"/>
              <a:t> parameter di </a:t>
            </a:r>
            <a:r>
              <a:rPr lang="en-ID" sz="1800" b="1" dirty="0" err="1"/>
              <a:t>atas</a:t>
            </a:r>
            <a:r>
              <a:rPr lang="en-ID" sz="1800" b="1" dirty="0"/>
              <a:t> </a:t>
            </a:r>
            <a:r>
              <a:rPr lang="en-ID" sz="1800" b="1" dirty="0" err="1"/>
              <a:t>untuk</a:t>
            </a:r>
            <a:r>
              <a:rPr lang="en-ID" sz="1800" b="1" dirty="0"/>
              <a:t> </a:t>
            </a:r>
            <a:r>
              <a:rPr lang="en-ID" sz="1800" b="1" dirty="0" err="1"/>
              <a:t>kemudian</a:t>
            </a:r>
            <a:r>
              <a:rPr lang="en-ID" sz="1800" b="1" dirty="0"/>
              <a:t> </a:t>
            </a:r>
            <a:r>
              <a:rPr lang="en-ID" sz="1800" b="1" dirty="0" err="1"/>
              <a:t>mendapatkan</a:t>
            </a:r>
            <a:r>
              <a:rPr lang="en-ID" sz="1800" b="1" dirty="0"/>
              <a:t> </a:t>
            </a:r>
            <a:r>
              <a:rPr lang="en-ID" sz="1800" b="1" dirty="0" err="1"/>
              <a:t>prediksi</a:t>
            </a:r>
            <a:r>
              <a:rPr lang="en-ID" sz="1800" b="1" dirty="0"/>
              <a:t> </a:t>
            </a:r>
            <a:r>
              <a:rPr lang="en-ID" sz="1800" b="1" dirty="0" err="1"/>
              <a:t>dari</a:t>
            </a:r>
            <a:r>
              <a:rPr lang="en-ID" sz="1800" b="1" dirty="0"/>
              <a:t> </a:t>
            </a:r>
            <a:r>
              <a:rPr lang="en-ID" sz="1800" b="1" dirty="0" err="1"/>
              <a:t>viskositas</a:t>
            </a:r>
            <a:r>
              <a:rPr lang="en-ID" sz="1800" b="1" dirty="0"/>
              <a:t>. </a:t>
            </a:r>
            <a:r>
              <a:rPr lang="en-ID" sz="1800" b="1" dirty="0" err="1"/>
              <a:t>Sehingga</a:t>
            </a:r>
            <a:r>
              <a:rPr lang="en-ID" sz="1800" b="1" dirty="0"/>
              <a:t> </a:t>
            </a:r>
            <a:r>
              <a:rPr lang="en-ID" sz="1800" b="1" dirty="0" err="1">
                <a:solidFill>
                  <a:srgbClr val="FF0000"/>
                </a:solidFill>
              </a:rPr>
              <a:t>fokus</a:t>
            </a:r>
            <a:r>
              <a:rPr lang="en-ID" sz="1800" b="1" dirty="0">
                <a:solidFill>
                  <a:srgbClr val="FF0000"/>
                </a:solidFill>
              </a:rPr>
              <a:t> </a:t>
            </a:r>
            <a:r>
              <a:rPr lang="en-ID" sz="1800" b="1" dirty="0" err="1">
                <a:solidFill>
                  <a:srgbClr val="FF0000"/>
                </a:solidFill>
              </a:rPr>
              <a:t>studi</a:t>
            </a:r>
            <a:r>
              <a:rPr lang="en-ID" sz="1800" b="1" dirty="0">
                <a:solidFill>
                  <a:srgbClr val="FF0000"/>
                </a:solidFill>
              </a:rPr>
              <a:t> </a:t>
            </a:r>
            <a:r>
              <a:rPr lang="en-ID" sz="1800" b="1" dirty="0" err="1">
                <a:solidFill>
                  <a:srgbClr val="FF0000"/>
                </a:solidFill>
              </a:rPr>
              <a:t>beralih</a:t>
            </a:r>
            <a:r>
              <a:rPr lang="en-ID" sz="1800" b="1" dirty="0">
                <a:solidFill>
                  <a:srgbClr val="FF0000"/>
                </a:solidFill>
              </a:rPr>
              <a:t> pada parameter di </a:t>
            </a:r>
            <a:r>
              <a:rPr lang="en-ID" sz="1800" b="1" dirty="0" err="1">
                <a:solidFill>
                  <a:srgbClr val="FF0000"/>
                </a:solidFill>
              </a:rPr>
              <a:t>atas</a:t>
            </a:r>
            <a:r>
              <a:rPr lang="en-ID" sz="1800" b="1" dirty="0"/>
              <a:t>. </a:t>
            </a:r>
            <a:r>
              <a:rPr lang="en-ID" sz="1800" b="1" dirty="0" err="1"/>
              <a:t>Hubungan</a:t>
            </a:r>
            <a:r>
              <a:rPr lang="en-ID" sz="1800" b="1" dirty="0"/>
              <a:t> </a:t>
            </a:r>
            <a:r>
              <a:rPr lang="en-ID" sz="1800" b="1" dirty="0" err="1"/>
              <a:t>antara</a:t>
            </a:r>
            <a:r>
              <a:rPr lang="en-ID" sz="1800" b="1" dirty="0"/>
              <a:t> </a:t>
            </a:r>
            <a:r>
              <a:rPr lang="en-ID" sz="1800" b="1" dirty="0" err="1"/>
              <a:t>viskositas</a:t>
            </a:r>
            <a:r>
              <a:rPr lang="en-ID" sz="1800" b="1" dirty="0"/>
              <a:t> </a:t>
            </a:r>
            <a:r>
              <a:rPr lang="en-ID" sz="1800" b="1" dirty="0" err="1"/>
              <a:t>dengan</a:t>
            </a:r>
            <a:r>
              <a:rPr lang="en-ID" sz="1800" b="1" dirty="0"/>
              <a:t> </a:t>
            </a:r>
            <a:r>
              <a:rPr lang="en-ID" sz="1800" b="1" dirty="0" err="1"/>
              <a:t>T</a:t>
            </a:r>
            <a:r>
              <a:rPr lang="en-ID" sz="1800" b="1" baseline="-25000" dirty="0" err="1"/>
              <a:t>g</a:t>
            </a:r>
            <a:r>
              <a:rPr lang="en-ID" sz="1800" b="1" dirty="0"/>
              <a:t> dan T</a:t>
            </a:r>
            <a:r>
              <a:rPr lang="en-ID" sz="1800" b="1" baseline="-25000" dirty="0"/>
              <a:t>l </a:t>
            </a:r>
            <a:r>
              <a:rPr lang="en-ID" sz="1800" b="1" dirty="0" err="1"/>
              <a:t>terdapat</a:t>
            </a:r>
            <a:r>
              <a:rPr lang="en-ID" sz="1800" b="1" dirty="0"/>
              <a:t> pada </a:t>
            </a:r>
            <a:r>
              <a:rPr lang="en-ID" sz="1800" b="1" dirty="0" err="1"/>
              <a:t>persamaan</a:t>
            </a:r>
            <a:r>
              <a:rPr lang="en-ID" sz="1800" b="1" dirty="0"/>
              <a:t> </a:t>
            </a:r>
            <a:r>
              <a:rPr lang="en-ID" sz="1800" b="1" dirty="0" err="1"/>
              <a:t>berikut</a:t>
            </a:r>
            <a:r>
              <a:rPr lang="en-ID" sz="1800" b="1" dirty="0"/>
              <a:t>.</a:t>
            </a:r>
          </a:p>
          <a:p>
            <a:pPr marL="0" indent="0">
              <a:buNone/>
            </a:pPr>
            <a:endParaRPr lang="en-ID" sz="1800" b="1" dirty="0"/>
          </a:p>
          <a:p>
            <a:pPr marL="0" indent="0">
              <a:buNone/>
            </a:pPr>
            <a:endParaRPr lang="en-ID" sz="1800" b="1" dirty="0"/>
          </a:p>
          <a:p>
            <a:pPr marL="0" indent="0">
              <a:buNone/>
            </a:pPr>
            <a:endParaRPr lang="en-ID" sz="1800" b="1" dirty="0"/>
          </a:p>
          <a:p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dikatakan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langkah</a:t>
            </a:r>
            <a:r>
              <a:rPr lang="en-ID" sz="1800" dirty="0"/>
              <a:t> </a:t>
            </a:r>
            <a:r>
              <a:rPr lang="en-ID" sz="1800" dirty="0" err="1"/>
              <a:t>awal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studi</a:t>
            </a:r>
            <a:r>
              <a:rPr lang="en-ID" sz="1800" dirty="0"/>
              <a:t> GFA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studi</a:t>
            </a:r>
            <a:r>
              <a:rPr lang="en-ID" sz="1800" dirty="0"/>
              <a:t> </a:t>
            </a:r>
            <a:r>
              <a:rPr lang="en-ID" sz="1800" dirty="0" err="1"/>
              <a:t>terhadap</a:t>
            </a:r>
            <a:r>
              <a:rPr lang="en-ID" sz="1800" dirty="0"/>
              <a:t> parameter di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terlebih</a:t>
            </a:r>
            <a:r>
              <a:rPr lang="en-ID" sz="1800" dirty="0"/>
              <a:t> </a:t>
            </a:r>
            <a:r>
              <a:rPr lang="en-ID" sz="1800" dirty="0" err="1"/>
              <a:t>dahulu</a:t>
            </a:r>
            <a:r>
              <a:rPr lang="en-ID" sz="1800" dirty="0"/>
              <a:t>. Banyak </a:t>
            </a:r>
            <a:r>
              <a:rPr lang="en-ID" sz="1800" dirty="0" err="1"/>
              <a:t>sekali</a:t>
            </a:r>
            <a:r>
              <a:rPr lang="en-ID" sz="1800" dirty="0"/>
              <a:t> </a:t>
            </a:r>
            <a:r>
              <a:rPr lang="en-ID" sz="1800" dirty="0" err="1"/>
              <a:t>literatur</a:t>
            </a:r>
            <a:r>
              <a:rPr lang="en-ID" sz="1800" dirty="0"/>
              <a:t>, </a:t>
            </a:r>
            <a:r>
              <a:rPr lang="en-ID" sz="1800" dirty="0" err="1"/>
              <a:t>baik</a:t>
            </a:r>
            <a:r>
              <a:rPr lang="en-ID" sz="1800" dirty="0"/>
              <a:t> handbook </a:t>
            </a:r>
            <a:r>
              <a:rPr lang="en-ID" sz="1800" dirty="0" err="1"/>
              <a:t>maupun</a:t>
            </a:r>
            <a:r>
              <a:rPr lang="en-ID" sz="1800" dirty="0"/>
              <a:t> </a:t>
            </a:r>
            <a:r>
              <a:rPr lang="en-ID" sz="1800" dirty="0" err="1"/>
              <a:t>jurnal</a:t>
            </a:r>
            <a:r>
              <a:rPr lang="en-ID" sz="1800" dirty="0"/>
              <a:t> yang </a:t>
            </a:r>
            <a:r>
              <a:rPr lang="en-ID" sz="1800" dirty="0" err="1"/>
              <a:t>menampilkan</a:t>
            </a:r>
            <a:r>
              <a:rPr lang="en-ID" sz="1800" dirty="0"/>
              <a:t> data T</a:t>
            </a:r>
            <a:r>
              <a:rPr lang="en-ID" sz="1800" baseline="-25000" dirty="0"/>
              <a:t>l</a:t>
            </a:r>
            <a:r>
              <a:rPr lang="en-ID" sz="1800" dirty="0"/>
              <a:t>. </a:t>
            </a:r>
            <a:r>
              <a:rPr lang="en-ID" sz="1800" dirty="0" err="1"/>
              <a:t>Srhingga</a:t>
            </a:r>
            <a:r>
              <a:rPr lang="en-ID" sz="1800" dirty="0"/>
              <a:t> </a:t>
            </a:r>
            <a:r>
              <a:rPr lang="en-ID" sz="1800" dirty="0" err="1"/>
              <a:t>studi</a:t>
            </a:r>
            <a:r>
              <a:rPr lang="en-ID" sz="1800" dirty="0"/>
              <a:t> yang sangat common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prediksi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T</a:t>
            </a:r>
            <a:r>
              <a:rPr lang="en-ID" sz="1800" baseline="-25000" dirty="0" err="1"/>
              <a:t>g</a:t>
            </a:r>
            <a:endParaRPr lang="en-ID" sz="1800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DD0DD-F001-A79B-5CC2-53F7C5A39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7" t="54182" r="46667" b="39254"/>
          <a:stretch/>
        </p:blipFill>
        <p:spPr>
          <a:xfrm>
            <a:off x="3257873" y="4053585"/>
            <a:ext cx="5189442" cy="6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1C84-2CE9-4020-4C82-2A11008B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Insight form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CF36-3FB7-3A9B-C980-C9EB1DEE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T</a:t>
            </a:r>
            <a:r>
              <a:rPr lang="en-ID" baseline="-25000" dirty="0" err="1"/>
              <a:t>g</a:t>
            </a:r>
            <a:r>
              <a:rPr lang="en-ID" dirty="0"/>
              <a:t> </a:t>
            </a:r>
            <a:r>
              <a:rPr lang="en-ID" dirty="0" err="1"/>
              <a:t>sangatlah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 </a:t>
            </a:r>
            <a:r>
              <a:rPr lang="en-ID" dirty="0" err="1"/>
              <a:t>komposisi</a:t>
            </a:r>
            <a:r>
              <a:rPr lang="en-ID" dirty="0"/>
              <a:t> </a:t>
            </a:r>
            <a:r>
              <a:rPr lang="en-ID" dirty="0" err="1"/>
              <a:t>gelas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fabrikasi</a:t>
            </a:r>
            <a:r>
              <a:rPr lang="en-ID" dirty="0"/>
              <a:t>. </a:t>
            </a:r>
          </a:p>
          <a:p>
            <a:r>
              <a:rPr lang="en-ID" i="1" dirty="0"/>
              <a:t>Knowledge of the glass temperature of molecular compound is important to estimating their viscosity, which directly influences chemical reaction kinetics and phase state that leading to glass forming ability prediction </a:t>
            </a:r>
            <a:r>
              <a:rPr lang="en-ID" dirty="0"/>
              <a:t>(Peters and Koop, 2023)</a:t>
            </a:r>
          </a:p>
        </p:txBody>
      </p:sp>
    </p:spTree>
    <p:extLst>
      <p:ext uri="{BB962C8B-B14F-4D97-AF65-F5344CB8AC3E}">
        <p14:creationId xmlns:p14="http://schemas.microsoft.com/office/powerpoint/2010/main" val="239222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9CC7-8634-4BBA-B4CC-1F7D224A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Database for Datamining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EBE2-A0A5-8A97-2334-62165BAC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https://github.com/epam/SciGlass?search=1</a:t>
            </a:r>
          </a:p>
        </p:txBody>
      </p:sp>
    </p:spTree>
    <p:extLst>
      <p:ext uri="{BB962C8B-B14F-4D97-AF65-F5344CB8AC3E}">
        <p14:creationId xmlns:p14="http://schemas.microsoft.com/office/powerpoint/2010/main" val="378088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251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GFA (Glass Forming Ability) Study Progress</vt:lpstr>
      <vt:lpstr>GFA Study </vt:lpstr>
      <vt:lpstr>GFA Parameter Dependance</vt:lpstr>
      <vt:lpstr>Insight form Experiment</vt:lpstr>
      <vt:lpstr>Database for Datamining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GFA (Glass Forming Ability) Study Progress</dc:title>
  <dc:creator>Eka Sylvianti Rahayu</dc:creator>
  <cp:lastModifiedBy>Eka Sylvianti Rahayu</cp:lastModifiedBy>
  <cp:revision>9</cp:revision>
  <dcterms:created xsi:type="dcterms:W3CDTF">2023-11-02T23:51:59Z</dcterms:created>
  <dcterms:modified xsi:type="dcterms:W3CDTF">2023-11-08T01:46:35Z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2023-11-02T23:58:28Z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0b2653aa-7104-482f-a623-4b91888f5fa6</vt:lpwstr>
  </property>
  <property fmtid="{D5CDD505-2E9C-101B-9397-08002B2CF9AE}" pid="8" name="MSIP_Label_38b525e5-f3da-4501-8f1e-526b6769fc56_ContentBits">
    <vt:lpwstr>0</vt:lpwstr>
  </property>
</Properties>
</file>