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5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6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A0C1-723B-4CF2-8FC1-50C4E65258C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6EDE-89FC-4D20-BFE9-F46AF23D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Topik</a:t>
            </a:r>
            <a:r>
              <a:rPr lang="en-ID" dirty="0" smtClean="0"/>
              <a:t> </a:t>
            </a:r>
            <a:r>
              <a:rPr lang="en-ID" dirty="0" err="1" smtClean="0"/>
              <a:t>Disertasi</a:t>
            </a:r>
            <a:r>
              <a:rPr lang="en-ID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 smtClean="0"/>
              <a:t>Pengembangan</a:t>
            </a:r>
            <a:r>
              <a:rPr lang="en-ID" dirty="0" smtClean="0"/>
              <a:t> Material </a:t>
            </a:r>
            <a:r>
              <a:rPr lang="en-ID" b="1" u="sng" dirty="0" smtClean="0"/>
              <a:t>Up &amp; Down Conversion</a:t>
            </a:r>
            <a:r>
              <a:rPr lang="en-ID" dirty="0" smtClean="0"/>
              <a:t> </a:t>
            </a:r>
            <a:r>
              <a:rPr lang="en-ID" dirty="0" err="1" smtClean="0"/>
              <a:t>Berbasis</a:t>
            </a:r>
            <a:r>
              <a:rPr lang="en-ID" dirty="0" smtClean="0"/>
              <a:t> </a:t>
            </a:r>
            <a:r>
              <a:rPr lang="en-ID" b="1" u="sng" dirty="0" err="1" smtClean="0"/>
              <a:t>Gelas</a:t>
            </a:r>
            <a:r>
              <a:rPr lang="en-ID" b="1" u="sng" dirty="0" smtClean="0"/>
              <a:t> </a:t>
            </a:r>
            <a:r>
              <a:rPr lang="en-ID" b="1" u="sng" dirty="0" err="1" smtClean="0"/>
              <a:t>Oksida</a:t>
            </a:r>
            <a:r>
              <a:rPr lang="en-ID" dirty="0" smtClean="0"/>
              <a:t> (Borate, Phosphate, Germanium, </a:t>
            </a:r>
            <a:r>
              <a:rPr lang="en-ID" dirty="0" err="1" smtClean="0"/>
              <a:t>Sillicate</a:t>
            </a:r>
            <a:r>
              <a:rPr lang="en-ID" dirty="0" smtClean="0"/>
              <a:t>, &amp; Tellurite) </a:t>
            </a:r>
            <a:r>
              <a:rPr lang="en-ID" dirty="0" err="1" smtClean="0"/>
              <a:t>Dengan</a:t>
            </a:r>
            <a:r>
              <a:rPr lang="en-ID" dirty="0" smtClean="0"/>
              <a:t> Doping Ion Tanah </a:t>
            </a:r>
            <a:r>
              <a:rPr lang="en-ID" dirty="0" err="1" smtClean="0"/>
              <a:t>Jarang</a:t>
            </a:r>
            <a:r>
              <a:rPr lang="en-ID" dirty="0" smtClean="0"/>
              <a:t> </a:t>
            </a:r>
            <a:r>
              <a:rPr lang="en-ID" b="1" u="sng" dirty="0" smtClean="0"/>
              <a:t>(Erbium &amp; Europium)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Spectral Converter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Sel</a:t>
            </a:r>
            <a:r>
              <a:rPr lang="en-ID" dirty="0" smtClean="0"/>
              <a:t> Surya.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Cakupan</a:t>
            </a:r>
            <a:r>
              <a:rPr lang="en-ID" dirty="0" smtClean="0"/>
              <a:t> </a:t>
            </a:r>
            <a:r>
              <a:rPr lang="en-ID" dirty="0" err="1" smtClean="0"/>
              <a:t>Bahasan</a:t>
            </a:r>
            <a:r>
              <a:rPr lang="en-ID" dirty="0" smtClean="0"/>
              <a:t> </a:t>
            </a:r>
            <a:r>
              <a:rPr lang="en-ID" dirty="0" err="1" smtClean="0"/>
              <a:t>Disertasi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 smtClean="0"/>
              <a:t>Apakah</a:t>
            </a:r>
            <a:r>
              <a:rPr lang="en-ID" dirty="0" smtClean="0"/>
              <a:t> 5 </a:t>
            </a:r>
            <a:r>
              <a:rPr lang="en-ID" dirty="0" err="1" smtClean="0"/>
              <a:t>jenis</a:t>
            </a:r>
            <a:r>
              <a:rPr lang="en-ID" dirty="0" smtClean="0"/>
              <a:t> </a:t>
            </a:r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difabrikasi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komposisi</a:t>
            </a:r>
            <a:r>
              <a:rPr lang="en-ID" dirty="0" smtClean="0"/>
              <a:t> yang </a:t>
            </a:r>
            <a:r>
              <a:rPr lang="en-ID" dirty="0" err="1" smtClean="0"/>
              <a:t>sama</a:t>
            </a:r>
            <a:r>
              <a:rPr lang="en-ID" dirty="0" smtClean="0"/>
              <a:t> ?</a:t>
            </a:r>
          </a:p>
          <a:p>
            <a:r>
              <a:rPr lang="en-ID" dirty="0" err="1" smtClean="0"/>
              <a:t>Tehnik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lima </a:t>
            </a:r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?</a:t>
            </a:r>
          </a:p>
          <a:p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emisi</a:t>
            </a:r>
            <a:r>
              <a:rPr lang="en-ID" dirty="0" smtClean="0"/>
              <a:t> up-conversion </a:t>
            </a:r>
            <a:r>
              <a:rPr lang="en-ID" dirty="0" err="1" smtClean="0"/>
              <a:t>pada</a:t>
            </a:r>
            <a:r>
              <a:rPr lang="en-ID" dirty="0"/>
              <a:t> </a:t>
            </a:r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oksida</a:t>
            </a:r>
            <a:r>
              <a:rPr lang="en-ID" dirty="0" smtClean="0"/>
              <a:t> yang </a:t>
            </a:r>
            <a:r>
              <a:rPr lang="en-ID" dirty="0" err="1" smtClean="0"/>
              <a:t>didoping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erbium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r>
              <a:rPr lang="en-ID" dirty="0" smtClean="0"/>
              <a:t>? </a:t>
            </a:r>
            <a:r>
              <a:rPr lang="en-ID" dirty="0" err="1" smtClean="0"/>
              <a:t>Adakah</a:t>
            </a:r>
            <a:r>
              <a:rPr lang="en-ID" dirty="0" smtClean="0"/>
              <a:t> </a:t>
            </a:r>
            <a:r>
              <a:rPr lang="en-ID" dirty="0" err="1" smtClean="0"/>
              <a:t>pengaruh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host </a:t>
            </a:r>
            <a:r>
              <a:rPr lang="en-ID" dirty="0" err="1" smtClean="0"/>
              <a:t>gelas</a:t>
            </a:r>
            <a:r>
              <a:rPr lang="en-ID" dirty="0" smtClean="0"/>
              <a:t> yang </a:t>
            </a:r>
            <a:r>
              <a:rPr lang="en-ID" dirty="0" err="1" smtClean="0"/>
              <a:t>berbeda</a:t>
            </a:r>
            <a:r>
              <a:rPr lang="en-ID" dirty="0" smtClean="0"/>
              <a:t>?</a:t>
            </a:r>
          </a:p>
          <a:p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emisi</a:t>
            </a:r>
            <a:r>
              <a:rPr lang="en-ID" dirty="0" smtClean="0"/>
              <a:t> down-conversion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oksida</a:t>
            </a:r>
            <a:r>
              <a:rPr lang="en-ID" dirty="0" smtClean="0"/>
              <a:t> yang </a:t>
            </a:r>
            <a:r>
              <a:rPr lang="en-ID" dirty="0" err="1" smtClean="0"/>
              <a:t>didoping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europium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r>
              <a:rPr lang="en-ID" dirty="0" smtClean="0"/>
              <a:t>? </a:t>
            </a:r>
            <a:r>
              <a:rPr lang="en-ID" dirty="0" err="1" smtClean="0"/>
              <a:t>Adakah</a:t>
            </a:r>
            <a:r>
              <a:rPr lang="en-ID" dirty="0" smtClean="0"/>
              <a:t> </a:t>
            </a:r>
            <a:r>
              <a:rPr lang="en-ID" dirty="0" err="1" smtClean="0"/>
              <a:t>pengaruh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host </a:t>
            </a:r>
            <a:r>
              <a:rPr lang="en-ID" dirty="0" err="1" smtClean="0"/>
              <a:t>gelas</a:t>
            </a:r>
            <a:r>
              <a:rPr lang="en-ID" dirty="0" smtClean="0"/>
              <a:t> yang </a:t>
            </a:r>
            <a:r>
              <a:rPr lang="en-ID" dirty="0" err="1" smtClean="0"/>
              <a:t>berbeda</a:t>
            </a:r>
            <a:r>
              <a:rPr lang="en-ID" dirty="0" smtClean="0"/>
              <a:t>?</a:t>
            </a:r>
          </a:p>
          <a:p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emisi</a:t>
            </a:r>
            <a:r>
              <a:rPr lang="en-ID" dirty="0" smtClean="0"/>
              <a:t> up &amp; down conversion yang </a:t>
            </a:r>
            <a:r>
              <a:rPr lang="en-ID" dirty="0" err="1" smtClean="0"/>
              <a:t>dihasilkan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meningkatkan</a:t>
            </a:r>
            <a:r>
              <a:rPr lang="en-ID" dirty="0" smtClean="0"/>
              <a:t> </a:t>
            </a:r>
            <a:r>
              <a:rPr lang="en-ID" dirty="0" err="1" smtClean="0"/>
              <a:t>performa</a:t>
            </a:r>
            <a:r>
              <a:rPr lang="en-ID" dirty="0" smtClean="0"/>
              <a:t> </a:t>
            </a:r>
            <a:r>
              <a:rPr lang="en-ID" dirty="0" err="1" smtClean="0"/>
              <a:t>sel</a:t>
            </a:r>
            <a:r>
              <a:rPr lang="en-ID" dirty="0" smtClean="0"/>
              <a:t> </a:t>
            </a:r>
            <a:r>
              <a:rPr lang="en-ID" dirty="0" err="1" smtClean="0"/>
              <a:t>surya</a:t>
            </a:r>
            <a:r>
              <a:rPr lang="en-ID" dirty="0" smtClean="0"/>
              <a:t>?</a:t>
            </a:r>
          </a:p>
          <a:p>
            <a:r>
              <a:rPr lang="en-ID" dirty="0" err="1" smtClean="0"/>
              <a:t>Emisi</a:t>
            </a:r>
            <a:r>
              <a:rPr lang="en-ID" dirty="0" smtClean="0"/>
              <a:t> up &amp; down conversion yang </a:t>
            </a:r>
            <a:r>
              <a:rPr lang="en-ID" dirty="0" err="1" smtClean="0"/>
              <a:t>dihasilkan</a:t>
            </a:r>
            <a:r>
              <a:rPr lang="en-ID" dirty="0" smtClean="0"/>
              <a:t> </a:t>
            </a:r>
            <a:r>
              <a:rPr lang="en-ID" dirty="0" err="1" smtClean="0"/>
              <a:t>cocok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daerah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 </a:t>
            </a:r>
            <a:r>
              <a:rPr lang="en-ID" dirty="0" err="1" smtClean="0"/>
              <a:t>sel</a:t>
            </a:r>
            <a:r>
              <a:rPr lang="en-ID" dirty="0" smtClean="0"/>
              <a:t> </a:t>
            </a:r>
            <a:r>
              <a:rPr lang="en-ID" dirty="0" err="1" smtClean="0"/>
              <a:t>surya</a:t>
            </a:r>
            <a:r>
              <a:rPr lang="en-ID" dirty="0" smtClean="0"/>
              <a:t> </a:t>
            </a:r>
            <a:r>
              <a:rPr lang="en-ID" dirty="0" err="1" smtClean="0"/>
              <a:t>jenis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Hal </a:t>
            </a:r>
            <a:r>
              <a:rPr lang="en-ID" dirty="0" err="1" smtClean="0"/>
              <a:t>Menarik</a:t>
            </a:r>
            <a:r>
              <a:rPr lang="en-ID" dirty="0" smtClean="0"/>
              <a:t> yang </a:t>
            </a:r>
            <a:r>
              <a:rPr lang="en-ID" dirty="0" err="1" smtClean="0"/>
              <a:t>didapatkan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r>
              <a:rPr lang="en-ID" dirty="0" smtClean="0"/>
              <a:t> </a:t>
            </a:r>
            <a:r>
              <a:rPr lang="en-ID" dirty="0" err="1" smtClean="0"/>
              <a:t>Disertasi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komposisi</a:t>
            </a:r>
            <a:r>
              <a:rPr lang="en-ID" dirty="0" smtClean="0"/>
              <a:t> yang </a:t>
            </a:r>
            <a:r>
              <a:rPr lang="en-ID" dirty="0" err="1" smtClean="0"/>
              <a:t>sama</a:t>
            </a:r>
            <a:r>
              <a:rPr lang="en-ID" dirty="0" smtClean="0"/>
              <a:t> </a:t>
            </a:r>
            <a:r>
              <a:rPr lang="en-ID" dirty="0" err="1" smtClean="0"/>
              <a:t>sulit</a:t>
            </a:r>
            <a:r>
              <a:rPr lang="en-ID" dirty="0" smtClean="0"/>
              <a:t> </a:t>
            </a:r>
            <a:r>
              <a:rPr lang="en-ID" dirty="0" err="1" smtClean="0"/>
              <a:t>didapatkan</a:t>
            </a:r>
            <a:r>
              <a:rPr lang="en-ID" dirty="0" smtClean="0"/>
              <a:t>.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melibatkan</a:t>
            </a:r>
            <a:r>
              <a:rPr lang="en-ID" dirty="0" smtClean="0"/>
              <a:t> </a:t>
            </a:r>
            <a:r>
              <a:rPr lang="en-ID" dirty="0" err="1" smtClean="0"/>
              <a:t>tehnik</a:t>
            </a:r>
            <a:r>
              <a:rPr lang="en-ID" dirty="0" smtClean="0"/>
              <a:t> yang </a:t>
            </a:r>
            <a:r>
              <a:rPr lang="en-ID" dirty="0" err="1" smtClean="0"/>
              <a:t>berbeda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Mendapatkan</a:t>
            </a:r>
            <a:r>
              <a:rPr lang="en-ID" dirty="0" smtClean="0"/>
              <a:t> </a:t>
            </a:r>
            <a:r>
              <a:rPr lang="en-ID" dirty="0" err="1" smtClean="0"/>
              <a:t>komposisi</a:t>
            </a:r>
            <a:r>
              <a:rPr lang="en-ID" dirty="0"/>
              <a:t> </a:t>
            </a:r>
            <a:r>
              <a:rPr lang="en-ID" dirty="0" err="1" smtClean="0"/>
              <a:t>gelas</a:t>
            </a:r>
            <a:r>
              <a:rPr lang="en-ID" dirty="0" smtClean="0"/>
              <a:t> yang </a:t>
            </a:r>
            <a:r>
              <a:rPr lang="en-ID" dirty="0" err="1" smtClean="0"/>
              <a:t>tepat</a:t>
            </a:r>
            <a:r>
              <a:rPr lang="en-ID" dirty="0" smtClean="0"/>
              <a:t> </a:t>
            </a:r>
            <a:r>
              <a:rPr lang="en-ID" dirty="0" err="1" smtClean="0"/>
              <a:t>tidaklah</a:t>
            </a:r>
            <a:r>
              <a:rPr lang="en-ID" dirty="0" smtClean="0"/>
              <a:t> </a:t>
            </a:r>
            <a:r>
              <a:rPr lang="en-ID" dirty="0" err="1" smtClean="0"/>
              <a:t>mudah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Prediksi</a:t>
            </a:r>
            <a:r>
              <a:rPr lang="en-ID" dirty="0" smtClean="0"/>
              <a:t> </a:t>
            </a:r>
            <a:r>
              <a:rPr lang="en-ID" dirty="0" err="1" smtClean="0"/>
              <a:t>mengenai</a:t>
            </a:r>
            <a:r>
              <a:rPr lang="en-ID" dirty="0" smtClean="0"/>
              <a:t> </a:t>
            </a:r>
            <a:r>
              <a:rPr lang="en-ID" dirty="0" err="1" smtClean="0"/>
              <a:t>temperatur</a:t>
            </a:r>
            <a:r>
              <a:rPr lang="en-ID" dirty="0" smtClean="0"/>
              <a:t> melting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mudah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Gelas</a:t>
            </a:r>
            <a:r>
              <a:rPr lang="en-ID" dirty="0" smtClean="0"/>
              <a:t> </a:t>
            </a:r>
            <a:r>
              <a:rPr lang="en-ID" dirty="0" err="1" smtClean="0"/>
              <a:t>memberi</a:t>
            </a:r>
            <a:r>
              <a:rPr lang="en-ID" dirty="0" smtClean="0"/>
              <a:t> </a:t>
            </a:r>
            <a:r>
              <a:rPr lang="en-ID" dirty="0" err="1" smtClean="0"/>
              <a:t>pengaruh</a:t>
            </a:r>
            <a:r>
              <a:rPr lang="en-ID" dirty="0" smtClean="0"/>
              <a:t> </a:t>
            </a:r>
            <a:r>
              <a:rPr lang="en-ID" dirty="0" err="1" smtClean="0"/>
              <a:t>terhadap</a:t>
            </a:r>
            <a:r>
              <a:rPr lang="en-ID" dirty="0" smtClean="0"/>
              <a:t>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emisi</a:t>
            </a:r>
            <a:r>
              <a:rPr lang="en-ID" dirty="0" smtClean="0"/>
              <a:t> yang </a:t>
            </a:r>
            <a:r>
              <a:rPr lang="en-ID" dirty="0" err="1" smtClean="0"/>
              <a:t>dihasilkan</a:t>
            </a:r>
            <a:r>
              <a:rPr lang="en-ID" dirty="0" smtClean="0"/>
              <a:t> (</a:t>
            </a:r>
            <a:r>
              <a:rPr lang="en-ID" dirty="0" err="1" smtClean="0"/>
              <a:t>up&amp;down</a:t>
            </a:r>
            <a:r>
              <a:rPr lang="en-ID" dirty="0" smtClean="0"/>
              <a:t> conversion)</a:t>
            </a:r>
          </a:p>
          <a:p>
            <a:r>
              <a:rPr lang="en-ID" dirty="0" err="1" smtClean="0"/>
              <a:t>Semua</a:t>
            </a:r>
            <a:r>
              <a:rPr lang="en-ID" dirty="0" smtClean="0"/>
              <a:t> ion </a:t>
            </a:r>
            <a:r>
              <a:rPr lang="en-ID" dirty="0" err="1" smtClean="0"/>
              <a:t>tanah</a:t>
            </a:r>
            <a:r>
              <a:rPr lang="en-ID" dirty="0" smtClean="0"/>
              <a:t> </a:t>
            </a:r>
            <a:r>
              <a:rPr lang="en-ID" dirty="0" err="1" smtClean="0"/>
              <a:t>jarang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menghasilkan</a:t>
            </a:r>
            <a:r>
              <a:rPr lang="en-ID" dirty="0" smtClean="0"/>
              <a:t> </a:t>
            </a:r>
            <a:r>
              <a:rPr lang="en-ID" dirty="0" err="1" smtClean="0"/>
              <a:t>emisi</a:t>
            </a:r>
            <a:r>
              <a:rPr lang="en-ID" dirty="0" smtClean="0"/>
              <a:t> down conversion, </a:t>
            </a:r>
            <a:r>
              <a:rPr lang="en-ID" dirty="0" err="1" smtClean="0"/>
              <a:t>namun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semua</a:t>
            </a:r>
            <a:r>
              <a:rPr lang="en-ID" dirty="0" smtClean="0"/>
              <a:t> ion </a:t>
            </a:r>
            <a:r>
              <a:rPr lang="en-ID" dirty="0" err="1" smtClean="0"/>
              <a:t>tanah</a:t>
            </a:r>
            <a:r>
              <a:rPr lang="en-ID" dirty="0" smtClean="0"/>
              <a:t> </a:t>
            </a:r>
            <a:r>
              <a:rPr lang="en-ID" dirty="0" err="1" smtClean="0"/>
              <a:t>jarang</a:t>
            </a:r>
            <a:r>
              <a:rPr lang="en-ID" dirty="0" smtClean="0"/>
              <a:t> </a:t>
            </a:r>
            <a:r>
              <a:rPr lang="en-ID" dirty="0" err="1" smtClean="0"/>
              <a:t>mampu</a:t>
            </a:r>
            <a:r>
              <a:rPr lang="en-ID" dirty="0" smtClean="0"/>
              <a:t> </a:t>
            </a:r>
            <a:r>
              <a:rPr lang="en-ID" dirty="0" err="1" smtClean="0"/>
              <a:t>menghasilkan</a:t>
            </a:r>
            <a:r>
              <a:rPr lang="en-ID" dirty="0" smtClean="0"/>
              <a:t> </a:t>
            </a:r>
            <a:r>
              <a:rPr lang="en-ID" dirty="0" err="1" smtClean="0"/>
              <a:t>emisi</a:t>
            </a:r>
            <a:r>
              <a:rPr lang="en-ID" dirty="0" smtClean="0"/>
              <a:t> </a:t>
            </a:r>
            <a:r>
              <a:rPr lang="en-ID" dirty="0" err="1" smtClean="0"/>
              <a:t>upconversion</a:t>
            </a:r>
            <a:r>
              <a:rPr lang="en-ID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keterlibatan</a:t>
            </a:r>
            <a:r>
              <a:rPr lang="en-ID" dirty="0" smtClean="0"/>
              <a:t> machine learning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r>
              <a:rPr lang="en-ID" dirty="0" smtClean="0"/>
              <a:t> material </a:t>
            </a:r>
            <a:r>
              <a:rPr lang="en-ID" dirty="0" err="1" smtClean="0"/>
              <a:t>gelas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Machine learning versus human learning in predicting glass-forming ability of metallic glasses.</a:t>
            </a:r>
          </a:p>
          <a:p>
            <a:r>
              <a:rPr lang="en-US" dirty="0" smtClean="0"/>
              <a:t>Designing bulk metallic glasses materials with higher reduced glass transition temperature via machine learning</a:t>
            </a:r>
          </a:p>
          <a:p>
            <a:r>
              <a:rPr lang="en-US" dirty="0" smtClean="0"/>
              <a:t>Designing bulk metallic glasses materials with higher reduced glass transition temperature via machine learning</a:t>
            </a:r>
          </a:p>
          <a:p>
            <a:r>
              <a:rPr lang="en-US" dirty="0" smtClean="0"/>
              <a:t>Glass hardness: Predicting composition and load effects via symbolic reasoning-informed machine learning</a:t>
            </a:r>
          </a:p>
          <a:p>
            <a:r>
              <a:rPr lang="en-US" dirty="0" smtClean="0"/>
              <a:t>Prediction of glass-forming ability in ternary alloys based on machine learning method</a:t>
            </a:r>
          </a:p>
          <a:p>
            <a:r>
              <a:rPr lang="en-US" dirty="0" smtClean="0"/>
              <a:t>Machine learning prediction of glass transition temperature of conjugated polymers from chemical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Topik Disertasi :</vt:lpstr>
      <vt:lpstr>Cakupan Bahasan Disertasi</vt:lpstr>
      <vt:lpstr>Hal Menarik yang didapatkan dari Penelitian Disertasi</vt:lpstr>
      <vt:lpstr>Contoh keterlibatan machine learning dalam penelitian material gelas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Topik Disertasi :</dc:title>
  <dc:creator>hp</dc:creator>
  <cp:lastModifiedBy>hp</cp:lastModifiedBy>
  <cp:revision>8</cp:revision>
  <dcterms:created xsi:type="dcterms:W3CDTF">2023-08-10T21:02:57Z</dcterms:created>
  <dcterms:modified xsi:type="dcterms:W3CDTF">2023-08-11T02:49:05Z</dcterms:modified>
</cp:coreProperties>
</file>