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7" r:id="rId5"/>
    <p:sldId id="268" r:id="rId6"/>
    <p:sldId id="261" r:id="rId7"/>
    <p:sldId id="262" r:id="rId8"/>
    <p:sldId id="266" r:id="rId9"/>
    <p:sldId id="265" r:id="rId10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4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40148" y="1708692"/>
            <a:ext cx="13607703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16624" y="6342198"/>
            <a:ext cx="15654751" cy="1187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2356" y="4309292"/>
            <a:ext cx="11583287" cy="1188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5058916"/>
            <a:ext cx="1625600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874115" cy="10287000"/>
          </a:xfrm>
          <a:custGeom>
            <a:avLst/>
            <a:gdLst/>
            <a:ahLst/>
            <a:cxnLst/>
            <a:rect l="l" t="t" r="r" b="b"/>
            <a:pathLst>
              <a:path w="13874115" h="10287000">
                <a:moveTo>
                  <a:pt x="13858158" y="5479099"/>
                </a:moveTo>
                <a:lnTo>
                  <a:pt x="13849336" y="5578720"/>
                </a:lnTo>
                <a:lnTo>
                  <a:pt x="13838523" y="5678416"/>
                </a:lnTo>
                <a:lnTo>
                  <a:pt x="13825714" y="5778189"/>
                </a:lnTo>
                <a:lnTo>
                  <a:pt x="13810905" y="5878040"/>
                </a:lnTo>
                <a:lnTo>
                  <a:pt x="13794092" y="5977969"/>
                </a:lnTo>
                <a:lnTo>
                  <a:pt x="13775271" y="6077978"/>
                </a:lnTo>
                <a:lnTo>
                  <a:pt x="13535889" y="7253286"/>
                </a:lnTo>
                <a:lnTo>
                  <a:pt x="13523731" y="7304170"/>
                </a:lnTo>
                <a:lnTo>
                  <a:pt x="13510512" y="7354805"/>
                </a:lnTo>
                <a:lnTo>
                  <a:pt x="13496195" y="7405104"/>
                </a:lnTo>
                <a:lnTo>
                  <a:pt x="13480746" y="7454983"/>
                </a:lnTo>
                <a:lnTo>
                  <a:pt x="13464131" y="7504356"/>
                </a:lnTo>
                <a:lnTo>
                  <a:pt x="13446314" y="7553135"/>
                </a:lnTo>
                <a:lnTo>
                  <a:pt x="13408923" y="7647231"/>
                </a:lnTo>
                <a:lnTo>
                  <a:pt x="13391506" y="7693563"/>
                </a:lnTo>
                <a:lnTo>
                  <a:pt x="13374797" y="7740148"/>
                </a:lnTo>
                <a:lnTo>
                  <a:pt x="13294462" y="7973921"/>
                </a:lnTo>
                <a:lnTo>
                  <a:pt x="13277554" y="8020256"/>
                </a:lnTo>
                <a:lnTo>
                  <a:pt x="13259872" y="8066256"/>
                </a:lnTo>
                <a:lnTo>
                  <a:pt x="13241203" y="8111835"/>
                </a:lnTo>
                <a:lnTo>
                  <a:pt x="13221336" y="8156911"/>
                </a:lnTo>
                <a:lnTo>
                  <a:pt x="13200059" y="8201398"/>
                </a:lnTo>
                <a:lnTo>
                  <a:pt x="13177160" y="8245213"/>
                </a:lnTo>
                <a:lnTo>
                  <a:pt x="13152427" y="8288272"/>
                </a:lnTo>
                <a:lnTo>
                  <a:pt x="13125649" y="8330490"/>
                </a:lnTo>
                <a:lnTo>
                  <a:pt x="12651386" y="9046536"/>
                </a:lnTo>
                <a:lnTo>
                  <a:pt x="12461205" y="9343976"/>
                </a:lnTo>
                <a:lnTo>
                  <a:pt x="12432959" y="9387575"/>
                </a:lnTo>
                <a:lnTo>
                  <a:pt x="12403981" y="9430411"/>
                </a:lnTo>
                <a:lnTo>
                  <a:pt x="12374294" y="9472512"/>
                </a:lnTo>
                <a:lnTo>
                  <a:pt x="12343921" y="9513903"/>
                </a:lnTo>
                <a:lnTo>
                  <a:pt x="12312888" y="9554612"/>
                </a:lnTo>
                <a:lnTo>
                  <a:pt x="12281218" y="9594665"/>
                </a:lnTo>
                <a:lnTo>
                  <a:pt x="12248935" y="9634090"/>
                </a:lnTo>
                <a:lnTo>
                  <a:pt x="12216062" y="9672912"/>
                </a:lnTo>
                <a:lnTo>
                  <a:pt x="12182624" y="9711159"/>
                </a:lnTo>
                <a:lnTo>
                  <a:pt x="12148644" y="9748857"/>
                </a:lnTo>
                <a:lnTo>
                  <a:pt x="12114146" y="9786034"/>
                </a:lnTo>
                <a:lnTo>
                  <a:pt x="12079155" y="9822715"/>
                </a:lnTo>
                <a:lnTo>
                  <a:pt x="12043694" y="9858928"/>
                </a:lnTo>
                <a:lnTo>
                  <a:pt x="12007786" y="9894699"/>
                </a:lnTo>
                <a:lnTo>
                  <a:pt x="11971457" y="9930056"/>
                </a:lnTo>
                <a:lnTo>
                  <a:pt x="11934729" y="9965024"/>
                </a:lnTo>
                <a:lnTo>
                  <a:pt x="11897627" y="9999631"/>
                </a:lnTo>
                <a:lnTo>
                  <a:pt x="11860175" y="10033903"/>
                </a:lnTo>
                <a:lnTo>
                  <a:pt x="11822396" y="10067868"/>
                </a:lnTo>
                <a:lnTo>
                  <a:pt x="11784314" y="10101551"/>
                </a:lnTo>
                <a:lnTo>
                  <a:pt x="11745953" y="10134980"/>
                </a:lnTo>
                <a:lnTo>
                  <a:pt x="11707337" y="10168181"/>
                </a:lnTo>
                <a:lnTo>
                  <a:pt x="11668491" y="10201181"/>
                </a:lnTo>
                <a:lnTo>
                  <a:pt x="11629437" y="10234008"/>
                </a:lnTo>
                <a:lnTo>
                  <a:pt x="11565620" y="10286999"/>
                </a:lnTo>
                <a:lnTo>
                  <a:pt x="0" y="10286999"/>
                </a:lnTo>
                <a:lnTo>
                  <a:pt x="0" y="0"/>
                </a:lnTo>
                <a:lnTo>
                  <a:pt x="11714563" y="0"/>
                </a:lnTo>
                <a:lnTo>
                  <a:pt x="11737147" y="15017"/>
                </a:lnTo>
                <a:lnTo>
                  <a:pt x="11778740" y="43181"/>
                </a:lnTo>
                <a:lnTo>
                  <a:pt x="11820081" y="71697"/>
                </a:lnTo>
                <a:lnTo>
                  <a:pt x="11861160" y="100574"/>
                </a:lnTo>
                <a:lnTo>
                  <a:pt x="11901969" y="129824"/>
                </a:lnTo>
                <a:lnTo>
                  <a:pt x="11942501" y="159454"/>
                </a:lnTo>
                <a:lnTo>
                  <a:pt x="11982747" y="189475"/>
                </a:lnTo>
                <a:lnTo>
                  <a:pt x="12022699" y="219896"/>
                </a:lnTo>
                <a:lnTo>
                  <a:pt x="12062347" y="250728"/>
                </a:lnTo>
                <a:lnTo>
                  <a:pt x="12101685" y="281979"/>
                </a:lnTo>
                <a:lnTo>
                  <a:pt x="12140703" y="313659"/>
                </a:lnTo>
                <a:lnTo>
                  <a:pt x="12179393" y="345779"/>
                </a:lnTo>
                <a:lnTo>
                  <a:pt x="12217747" y="378347"/>
                </a:lnTo>
                <a:lnTo>
                  <a:pt x="12255756" y="411373"/>
                </a:lnTo>
                <a:lnTo>
                  <a:pt x="12293413" y="444868"/>
                </a:lnTo>
                <a:lnTo>
                  <a:pt x="12330709" y="478840"/>
                </a:lnTo>
                <a:lnTo>
                  <a:pt x="12367172" y="513019"/>
                </a:lnTo>
                <a:lnTo>
                  <a:pt x="12403195" y="547591"/>
                </a:lnTo>
                <a:lnTo>
                  <a:pt x="12438745" y="582573"/>
                </a:lnTo>
                <a:lnTo>
                  <a:pt x="12473789" y="617979"/>
                </a:lnTo>
                <a:lnTo>
                  <a:pt x="12508295" y="653826"/>
                </a:lnTo>
                <a:lnTo>
                  <a:pt x="12542230" y="690129"/>
                </a:lnTo>
                <a:lnTo>
                  <a:pt x="12575562" y="726904"/>
                </a:lnTo>
                <a:lnTo>
                  <a:pt x="12608257" y="764167"/>
                </a:lnTo>
                <a:lnTo>
                  <a:pt x="12640282" y="801932"/>
                </a:lnTo>
                <a:lnTo>
                  <a:pt x="12671606" y="840216"/>
                </a:lnTo>
                <a:lnTo>
                  <a:pt x="12702196" y="879035"/>
                </a:lnTo>
                <a:lnTo>
                  <a:pt x="12732017" y="918404"/>
                </a:lnTo>
                <a:lnTo>
                  <a:pt x="12761039" y="958338"/>
                </a:lnTo>
                <a:lnTo>
                  <a:pt x="12789228" y="998853"/>
                </a:lnTo>
                <a:lnTo>
                  <a:pt x="12816552" y="1039966"/>
                </a:lnTo>
                <a:lnTo>
                  <a:pt x="12842977" y="1081691"/>
                </a:lnTo>
                <a:lnTo>
                  <a:pt x="12868472" y="1124044"/>
                </a:lnTo>
                <a:lnTo>
                  <a:pt x="12893003" y="1167041"/>
                </a:lnTo>
                <a:lnTo>
                  <a:pt x="12916537" y="1210697"/>
                </a:lnTo>
                <a:lnTo>
                  <a:pt x="12939043" y="1255029"/>
                </a:lnTo>
                <a:lnTo>
                  <a:pt x="12960486" y="1300051"/>
                </a:lnTo>
                <a:lnTo>
                  <a:pt x="12980836" y="1345779"/>
                </a:lnTo>
                <a:lnTo>
                  <a:pt x="13000057" y="1392230"/>
                </a:lnTo>
                <a:lnTo>
                  <a:pt x="13018119" y="1439418"/>
                </a:lnTo>
                <a:lnTo>
                  <a:pt x="13034989" y="1487360"/>
                </a:lnTo>
                <a:lnTo>
                  <a:pt x="13153762" y="1852985"/>
                </a:lnTo>
                <a:lnTo>
                  <a:pt x="13300591" y="2282684"/>
                </a:lnTo>
                <a:lnTo>
                  <a:pt x="13347420" y="2426363"/>
                </a:lnTo>
                <a:lnTo>
                  <a:pt x="13377273" y="2522572"/>
                </a:lnTo>
                <a:lnTo>
                  <a:pt x="13405723" y="2619239"/>
                </a:lnTo>
                <a:lnTo>
                  <a:pt x="13419339" y="2667776"/>
                </a:lnTo>
                <a:lnTo>
                  <a:pt x="13432503" y="2716466"/>
                </a:lnTo>
                <a:lnTo>
                  <a:pt x="13445183" y="2765322"/>
                </a:lnTo>
                <a:lnTo>
                  <a:pt x="13457346" y="2814356"/>
                </a:lnTo>
                <a:lnTo>
                  <a:pt x="13468957" y="2863582"/>
                </a:lnTo>
                <a:lnTo>
                  <a:pt x="13479984" y="2913012"/>
                </a:lnTo>
                <a:lnTo>
                  <a:pt x="13490394" y="2962659"/>
                </a:lnTo>
                <a:lnTo>
                  <a:pt x="13500152" y="3012536"/>
                </a:lnTo>
                <a:lnTo>
                  <a:pt x="13510371" y="3061919"/>
                </a:lnTo>
                <a:lnTo>
                  <a:pt x="13521291" y="3111162"/>
                </a:lnTo>
                <a:lnTo>
                  <a:pt x="13532841" y="3160283"/>
                </a:lnTo>
                <a:lnTo>
                  <a:pt x="13544951" y="3209300"/>
                </a:lnTo>
                <a:lnTo>
                  <a:pt x="13570562" y="3307094"/>
                </a:lnTo>
                <a:lnTo>
                  <a:pt x="13681127" y="3697657"/>
                </a:lnTo>
                <a:lnTo>
                  <a:pt x="13694524" y="3746869"/>
                </a:lnTo>
                <a:lnTo>
                  <a:pt x="13707442" y="3796096"/>
                </a:lnTo>
                <a:lnTo>
                  <a:pt x="13719881" y="3845336"/>
                </a:lnTo>
                <a:lnTo>
                  <a:pt x="13731841" y="3894591"/>
                </a:lnTo>
                <a:lnTo>
                  <a:pt x="13743320" y="3943861"/>
                </a:lnTo>
                <a:lnTo>
                  <a:pt x="13754319" y="3993145"/>
                </a:lnTo>
                <a:lnTo>
                  <a:pt x="13764836" y="4042444"/>
                </a:lnTo>
                <a:lnTo>
                  <a:pt x="13774871" y="4091757"/>
                </a:lnTo>
                <a:lnTo>
                  <a:pt x="13784425" y="4141086"/>
                </a:lnTo>
                <a:lnTo>
                  <a:pt x="13793495" y="4190430"/>
                </a:lnTo>
                <a:lnTo>
                  <a:pt x="13802082" y="4239789"/>
                </a:lnTo>
                <a:lnTo>
                  <a:pt x="13810186" y="4289163"/>
                </a:lnTo>
                <a:lnTo>
                  <a:pt x="13817805" y="4338553"/>
                </a:lnTo>
                <a:lnTo>
                  <a:pt x="13824939" y="4387959"/>
                </a:lnTo>
                <a:lnTo>
                  <a:pt x="13831587" y="4437380"/>
                </a:lnTo>
                <a:lnTo>
                  <a:pt x="13837750" y="4486817"/>
                </a:lnTo>
                <a:lnTo>
                  <a:pt x="13843426" y="4536270"/>
                </a:lnTo>
                <a:lnTo>
                  <a:pt x="13848616" y="4585740"/>
                </a:lnTo>
                <a:lnTo>
                  <a:pt x="13853318" y="4635225"/>
                </a:lnTo>
                <a:lnTo>
                  <a:pt x="13857531" y="4684727"/>
                </a:lnTo>
                <a:lnTo>
                  <a:pt x="13861257" y="4734246"/>
                </a:lnTo>
                <a:lnTo>
                  <a:pt x="13864493" y="4783781"/>
                </a:lnTo>
                <a:lnTo>
                  <a:pt x="13867240" y="4833333"/>
                </a:lnTo>
                <a:lnTo>
                  <a:pt x="13869496" y="4882902"/>
                </a:lnTo>
                <a:lnTo>
                  <a:pt x="13871262" y="4932489"/>
                </a:lnTo>
                <a:lnTo>
                  <a:pt x="13872537" y="4982092"/>
                </a:lnTo>
                <a:lnTo>
                  <a:pt x="13873611" y="5081351"/>
                </a:lnTo>
                <a:lnTo>
                  <a:pt x="13872714" y="5180680"/>
                </a:lnTo>
                <a:lnTo>
                  <a:pt x="13869843" y="5280080"/>
                </a:lnTo>
                <a:lnTo>
                  <a:pt x="13864992" y="5379553"/>
                </a:lnTo>
                <a:lnTo>
                  <a:pt x="13858158" y="5479099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45294" y="95796"/>
            <a:ext cx="2743200" cy="10117455"/>
          </a:xfrm>
          <a:custGeom>
            <a:avLst/>
            <a:gdLst/>
            <a:ahLst/>
            <a:cxnLst/>
            <a:rect l="l" t="t" r="r" b="b"/>
            <a:pathLst>
              <a:path w="2743200" h="10117455">
                <a:moveTo>
                  <a:pt x="22255" y="4947503"/>
                </a:moveTo>
                <a:lnTo>
                  <a:pt x="18462" y="4901001"/>
                </a:lnTo>
                <a:lnTo>
                  <a:pt x="11868" y="4807882"/>
                </a:lnTo>
                <a:lnTo>
                  <a:pt x="6657" y="4714640"/>
                </a:lnTo>
                <a:lnTo>
                  <a:pt x="2895" y="4621310"/>
                </a:lnTo>
                <a:lnTo>
                  <a:pt x="653" y="4527930"/>
                </a:lnTo>
                <a:lnTo>
                  <a:pt x="0" y="4434536"/>
                </a:lnTo>
                <a:lnTo>
                  <a:pt x="1003" y="4341165"/>
                </a:lnTo>
                <a:lnTo>
                  <a:pt x="3733" y="4247854"/>
                </a:lnTo>
                <a:lnTo>
                  <a:pt x="8259" y="4154639"/>
                </a:lnTo>
                <a:lnTo>
                  <a:pt x="11217" y="4108079"/>
                </a:lnTo>
                <a:lnTo>
                  <a:pt x="14649" y="4061556"/>
                </a:lnTo>
                <a:lnTo>
                  <a:pt x="18565" y="4015076"/>
                </a:lnTo>
                <a:lnTo>
                  <a:pt x="22972" y="3968643"/>
                </a:lnTo>
                <a:lnTo>
                  <a:pt x="27880" y="3922262"/>
                </a:lnTo>
                <a:lnTo>
                  <a:pt x="33298" y="3875937"/>
                </a:lnTo>
                <a:lnTo>
                  <a:pt x="39233" y="3829672"/>
                </a:lnTo>
                <a:lnTo>
                  <a:pt x="45695" y="3783473"/>
                </a:lnTo>
                <a:lnTo>
                  <a:pt x="52692" y="3737343"/>
                </a:lnTo>
                <a:lnTo>
                  <a:pt x="60232" y="3691288"/>
                </a:lnTo>
                <a:lnTo>
                  <a:pt x="68325" y="3645312"/>
                </a:lnTo>
                <a:lnTo>
                  <a:pt x="76979" y="3599419"/>
                </a:lnTo>
                <a:lnTo>
                  <a:pt x="86202" y="3553615"/>
                </a:lnTo>
                <a:lnTo>
                  <a:pt x="96004" y="3507904"/>
                </a:lnTo>
                <a:lnTo>
                  <a:pt x="106393" y="3462289"/>
                </a:lnTo>
                <a:lnTo>
                  <a:pt x="117377" y="3416777"/>
                </a:lnTo>
                <a:lnTo>
                  <a:pt x="128965" y="3371371"/>
                </a:lnTo>
                <a:lnTo>
                  <a:pt x="141165" y="3326077"/>
                </a:lnTo>
                <a:lnTo>
                  <a:pt x="153988" y="3280897"/>
                </a:lnTo>
                <a:lnTo>
                  <a:pt x="167440" y="3235839"/>
                </a:lnTo>
                <a:lnTo>
                  <a:pt x="181530" y="3190905"/>
                </a:lnTo>
                <a:lnTo>
                  <a:pt x="196268" y="3146100"/>
                </a:lnTo>
                <a:lnTo>
                  <a:pt x="211662" y="3101429"/>
                </a:lnTo>
                <a:lnTo>
                  <a:pt x="227720" y="3056897"/>
                </a:lnTo>
                <a:lnTo>
                  <a:pt x="244451" y="3012508"/>
                </a:lnTo>
                <a:lnTo>
                  <a:pt x="261864" y="2968267"/>
                </a:lnTo>
                <a:lnTo>
                  <a:pt x="279968" y="2924178"/>
                </a:lnTo>
                <a:lnTo>
                  <a:pt x="298770" y="2880246"/>
                </a:lnTo>
                <a:lnTo>
                  <a:pt x="318280" y="2836476"/>
                </a:lnTo>
                <a:lnTo>
                  <a:pt x="338506" y="2792871"/>
                </a:lnTo>
                <a:lnTo>
                  <a:pt x="359457" y="2749437"/>
                </a:lnTo>
                <a:lnTo>
                  <a:pt x="381141" y="2706179"/>
                </a:lnTo>
                <a:lnTo>
                  <a:pt x="403567" y="2663100"/>
                </a:lnTo>
                <a:lnTo>
                  <a:pt x="426744" y="2620205"/>
                </a:lnTo>
                <a:lnTo>
                  <a:pt x="450681" y="2577500"/>
                </a:lnTo>
                <a:lnTo>
                  <a:pt x="475385" y="2534987"/>
                </a:lnTo>
                <a:lnTo>
                  <a:pt x="500866" y="2492674"/>
                </a:lnTo>
                <a:lnTo>
                  <a:pt x="527133" y="2450562"/>
                </a:lnTo>
                <a:lnTo>
                  <a:pt x="554193" y="2408658"/>
                </a:lnTo>
                <a:lnTo>
                  <a:pt x="582055" y="2366966"/>
                </a:lnTo>
                <a:lnTo>
                  <a:pt x="610729" y="2325490"/>
                </a:lnTo>
                <a:lnTo>
                  <a:pt x="640222" y="2284236"/>
                </a:lnTo>
                <a:lnTo>
                  <a:pt x="670543" y="2243207"/>
                </a:lnTo>
                <a:lnTo>
                  <a:pt x="701702" y="2202408"/>
                </a:lnTo>
                <a:lnTo>
                  <a:pt x="733706" y="2161843"/>
                </a:lnTo>
                <a:lnTo>
                  <a:pt x="766565" y="2121519"/>
                </a:lnTo>
                <a:lnTo>
                  <a:pt x="800286" y="2081438"/>
                </a:lnTo>
                <a:lnTo>
                  <a:pt x="834878" y="2041605"/>
                </a:lnTo>
                <a:lnTo>
                  <a:pt x="870351" y="2002026"/>
                </a:lnTo>
                <a:lnTo>
                  <a:pt x="906712" y="1962704"/>
                </a:lnTo>
                <a:lnTo>
                  <a:pt x="943971" y="1923645"/>
                </a:lnTo>
                <a:lnTo>
                  <a:pt x="982136" y="1884852"/>
                </a:lnTo>
                <a:lnTo>
                  <a:pt x="1021215" y="1846331"/>
                </a:lnTo>
                <a:lnTo>
                  <a:pt x="1089624" y="1779642"/>
                </a:lnTo>
                <a:lnTo>
                  <a:pt x="1156203" y="1714190"/>
                </a:lnTo>
                <a:lnTo>
                  <a:pt x="1220989" y="1649964"/>
                </a:lnTo>
                <a:lnTo>
                  <a:pt x="1345332" y="1525153"/>
                </a:lnTo>
                <a:lnTo>
                  <a:pt x="1462955" y="1405125"/>
                </a:lnTo>
                <a:lnTo>
                  <a:pt x="1574161" y="1289796"/>
                </a:lnTo>
                <a:lnTo>
                  <a:pt x="1679251" y="1179084"/>
                </a:lnTo>
                <a:lnTo>
                  <a:pt x="1778526" y="1072907"/>
                </a:lnTo>
                <a:lnTo>
                  <a:pt x="1872289" y="971180"/>
                </a:lnTo>
                <a:lnTo>
                  <a:pt x="2003256" y="826755"/>
                </a:lnTo>
                <a:lnTo>
                  <a:pt x="2123516" y="691878"/>
                </a:lnTo>
                <a:lnTo>
                  <a:pt x="2545750" y="210922"/>
                </a:lnTo>
                <a:lnTo>
                  <a:pt x="2599839" y="150925"/>
                </a:lnTo>
                <a:lnTo>
                  <a:pt x="2626098" y="122243"/>
                </a:lnTo>
                <a:lnTo>
                  <a:pt x="2677235" y="67461"/>
                </a:lnTo>
                <a:lnTo>
                  <a:pt x="2726780" y="16052"/>
                </a:lnTo>
                <a:lnTo>
                  <a:pt x="2742704" y="0"/>
                </a:lnTo>
                <a:lnTo>
                  <a:pt x="2742704" y="10117108"/>
                </a:lnTo>
                <a:lnTo>
                  <a:pt x="2703014" y="10093708"/>
                </a:lnTo>
                <a:lnTo>
                  <a:pt x="2660251" y="10067937"/>
                </a:lnTo>
                <a:lnTo>
                  <a:pt x="2617779" y="10041778"/>
                </a:lnTo>
                <a:lnTo>
                  <a:pt x="2575599" y="10015236"/>
                </a:lnTo>
                <a:lnTo>
                  <a:pt x="2533716" y="9988315"/>
                </a:lnTo>
                <a:lnTo>
                  <a:pt x="2492133" y="9961020"/>
                </a:lnTo>
                <a:lnTo>
                  <a:pt x="2450852" y="9933354"/>
                </a:lnTo>
                <a:lnTo>
                  <a:pt x="2409876" y="9905323"/>
                </a:lnTo>
                <a:lnTo>
                  <a:pt x="2369209" y="9876930"/>
                </a:lnTo>
                <a:lnTo>
                  <a:pt x="2328854" y="9848179"/>
                </a:lnTo>
                <a:lnTo>
                  <a:pt x="2288813" y="9819075"/>
                </a:lnTo>
                <a:lnTo>
                  <a:pt x="2249089" y="9789623"/>
                </a:lnTo>
                <a:lnTo>
                  <a:pt x="2209687" y="9759825"/>
                </a:lnTo>
                <a:lnTo>
                  <a:pt x="2170608" y="9729688"/>
                </a:lnTo>
                <a:lnTo>
                  <a:pt x="2131856" y="9699214"/>
                </a:lnTo>
                <a:lnTo>
                  <a:pt x="2093433" y="9668408"/>
                </a:lnTo>
                <a:lnTo>
                  <a:pt x="2055344" y="9637275"/>
                </a:lnTo>
                <a:lnTo>
                  <a:pt x="2017590" y="9605818"/>
                </a:lnTo>
                <a:lnTo>
                  <a:pt x="1980175" y="9574043"/>
                </a:lnTo>
                <a:lnTo>
                  <a:pt x="1943102" y="9541952"/>
                </a:lnTo>
                <a:lnTo>
                  <a:pt x="1906374" y="9509551"/>
                </a:lnTo>
                <a:lnTo>
                  <a:pt x="1869994" y="9476844"/>
                </a:lnTo>
                <a:lnTo>
                  <a:pt x="1833965" y="9443835"/>
                </a:lnTo>
                <a:lnTo>
                  <a:pt x="1798290" y="9410529"/>
                </a:lnTo>
                <a:lnTo>
                  <a:pt x="1762972" y="9376928"/>
                </a:lnTo>
                <a:lnTo>
                  <a:pt x="1728015" y="9343039"/>
                </a:lnTo>
                <a:lnTo>
                  <a:pt x="1693420" y="9308865"/>
                </a:lnTo>
                <a:lnTo>
                  <a:pt x="1659192" y="9274410"/>
                </a:lnTo>
                <a:lnTo>
                  <a:pt x="1625332" y="9239678"/>
                </a:lnTo>
                <a:lnTo>
                  <a:pt x="1591845" y="9204675"/>
                </a:lnTo>
                <a:lnTo>
                  <a:pt x="1558734" y="9169404"/>
                </a:lnTo>
                <a:lnTo>
                  <a:pt x="1526001" y="9133869"/>
                </a:lnTo>
                <a:lnTo>
                  <a:pt x="1493649" y="9098075"/>
                </a:lnTo>
                <a:lnTo>
                  <a:pt x="1461681" y="9062025"/>
                </a:lnTo>
                <a:lnTo>
                  <a:pt x="1430101" y="9025725"/>
                </a:lnTo>
                <a:lnTo>
                  <a:pt x="1398911" y="8989179"/>
                </a:lnTo>
                <a:lnTo>
                  <a:pt x="1368115" y="8952390"/>
                </a:lnTo>
                <a:lnTo>
                  <a:pt x="1337716" y="8915364"/>
                </a:lnTo>
                <a:lnTo>
                  <a:pt x="1307716" y="8878103"/>
                </a:lnTo>
                <a:lnTo>
                  <a:pt x="1278118" y="8840613"/>
                </a:lnTo>
                <a:lnTo>
                  <a:pt x="1248926" y="8802898"/>
                </a:lnTo>
                <a:lnTo>
                  <a:pt x="1220143" y="8764962"/>
                </a:lnTo>
                <a:lnTo>
                  <a:pt x="1191772" y="8726810"/>
                </a:lnTo>
                <a:lnTo>
                  <a:pt x="1163815" y="8688445"/>
                </a:lnTo>
                <a:lnTo>
                  <a:pt x="1136276" y="8649872"/>
                </a:lnTo>
                <a:lnTo>
                  <a:pt x="1109158" y="8611095"/>
                </a:lnTo>
                <a:lnTo>
                  <a:pt x="1082464" y="8572118"/>
                </a:lnTo>
                <a:lnTo>
                  <a:pt x="1056197" y="8532947"/>
                </a:lnTo>
                <a:lnTo>
                  <a:pt x="1030360" y="8493584"/>
                </a:lnTo>
                <a:lnTo>
                  <a:pt x="1004955" y="8454034"/>
                </a:lnTo>
                <a:lnTo>
                  <a:pt x="979987" y="8414302"/>
                </a:lnTo>
                <a:lnTo>
                  <a:pt x="955457" y="8374392"/>
                </a:lnTo>
                <a:lnTo>
                  <a:pt x="931370" y="8334307"/>
                </a:lnTo>
                <a:lnTo>
                  <a:pt x="907728" y="8294053"/>
                </a:lnTo>
                <a:lnTo>
                  <a:pt x="884534" y="8253634"/>
                </a:lnTo>
                <a:lnTo>
                  <a:pt x="861791" y="8213053"/>
                </a:lnTo>
                <a:lnTo>
                  <a:pt x="839502" y="8172316"/>
                </a:lnTo>
                <a:lnTo>
                  <a:pt x="817670" y="8131425"/>
                </a:lnTo>
                <a:lnTo>
                  <a:pt x="796299" y="8090387"/>
                </a:lnTo>
                <a:lnTo>
                  <a:pt x="775391" y="8049204"/>
                </a:lnTo>
                <a:lnTo>
                  <a:pt x="754950" y="8007881"/>
                </a:lnTo>
                <a:lnTo>
                  <a:pt x="734978" y="7966423"/>
                </a:lnTo>
                <a:lnTo>
                  <a:pt x="715478" y="7924834"/>
                </a:lnTo>
                <a:lnTo>
                  <a:pt x="696453" y="7883117"/>
                </a:lnTo>
                <a:lnTo>
                  <a:pt x="677908" y="7841278"/>
                </a:lnTo>
                <a:lnTo>
                  <a:pt x="659843" y="7799320"/>
                </a:lnTo>
                <a:lnTo>
                  <a:pt x="642263" y="7757248"/>
                </a:lnTo>
                <a:lnTo>
                  <a:pt x="625171" y="7715066"/>
                </a:lnTo>
                <a:lnTo>
                  <a:pt x="608570" y="7672779"/>
                </a:lnTo>
                <a:lnTo>
                  <a:pt x="592462" y="7630389"/>
                </a:lnTo>
                <a:lnTo>
                  <a:pt x="576850" y="7587903"/>
                </a:lnTo>
                <a:lnTo>
                  <a:pt x="561739" y="7545324"/>
                </a:lnTo>
                <a:lnTo>
                  <a:pt x="547130" y="7502656"/>
                </a:lnTo>
                <a:lnTo>
                  <a:pt x="533027" y="7459904"/>
                </a:lnTo>
                <a:lnTo>
                  <a:pt x="519433" y="7417071"/>
                </a:lnTo>
                <a:lnTo>
                  <a:pt x="506351" y="7374163"/>
                </a:lnTo>
                <a:lnTo>
                  <a:pt x="493783" y="7331183"/>
                </a:lnTo>
                <a:lnTo>
                  <a:pt x="481734" y="7288136"/>
                </a:lnTo>
                <a:lnTo>
                  <a:pt x="470205" y="7245026"/>
                </a:lnTo>
                <a:lnTo>
                  <a:pt x="459201" y="7201857"/>
                </a:lnTo>
                <a:lnTo>
                  <a:pt x="265261" y="6386982"/>
                </a:lnTo>
                <a:lnTo>
                  <a:pt x="198487" y="6083619"/>
                </a:lnTo>
                <a:lnTo>
                  <a:pt x="153735" y="5862064"/>
                </a:lnTo>
                <a:lnTo>
                  <a:pt x="120528" y="5682340"/>
                </a:lnTo>
                <a:lnTo>
                  <a:pt x="90224" y="5500729"/>
                </a:lnTo>
                <a:lnTo>
                  <a:pt x="69734" y="5363458"/>
                </a:lnTo>
                <a:lnTo>
                  <a:pt x="51420" y="5225414"/>
                </a:lnTo>
                <a:lnTo>
                  <a:pt x="35516" y="5086721"/>
                </a:lnTo>
                <a:lnTo>
                  <a:pt x="26367" y="4993960"/>
                </a:lnTo>
                <a:lnTo>
                  <a:pt x="22255" y="4947503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2401" y="0"/>
            <a:ext cx="13177519" cy="2943225"/>
          </a:xfrm>
          <a:custGeom>
            <a:avLst/>
            <a:gdLst/>
            <a:ahLst/>
            <a:cxnLst/>
            <a:rect l="l" t="t" r="r" b="b"/>
            <a:pathLst>
              <a:path w="13177519" h="2943225">
                <a:moveTo>
                  <a:pt x="2666503" y="1245389"/>
                </a:moveTo>
                <a:lnTo>
                  <a:pt x="1742659" y="1673447"/>
                </a:lnTo>
                <a:lnTo>
                  <a:pt x="1781780" y="1641323"/>
                </a:lnTo>
                <a:lnTo>
                  <a:pt x="2618720" y="1253533"/>
                </a:lnTo>
                <a:lnTo>
                  <a:pt x="2666503" y="1245389"/>
                </a:lnTo>
                <a:close/>
              </a:path>
              <a:path w="13177519" h="2943225">
                <a:moveTo>
                  <a:pt x="2950438" y="1141824"/>
                </a:moveTo>
                <a:lnTo>
                  <a:pt x="1634217" y="1751687"/>
                </a:lnTo>
                <a:lnTo>
                  <a:pt x="1659750" y="1725859"/>
                </a:lnTo>
                <a:lnTo>
                  <a:pt x="1698423" y="1693943"/>
                </a:lnTo>
                <a:lnTo>
                  <a:pt x="2846583" y="1161950"/>
                </a:lnTo>
                <a:lnTo>
                  <a:pt x="2950438" y="1141824"/>
                </a:lnTo>
                <a:close/>
              </a:path>
              <a:path w="13177519" h="2943225">
                <a:moveTo>
                  <a:pt x="3042084" y="1113358"/>
                </a:moveTo>
                <a:lnTo>
                  <a:pt x="1576021" y="1792649"/>
                </a:lnTo>
                <a:lnTo>
                  <a:pt x="1602673" y="1766302"/>
                </a:lnTo>
                <a:lnTo>
                  <a:pt x="2993479" y="1121881"/>
                </a:lnTo>
                <a:lnTo>
                  <a:pt x="3042084" y="1113358"/>
                </a:lnTo>
                <a:close/>
              </a:path>
              <a:path w="13177519" h="2943225">
                <a:moveTo>
                  <a:pt x="3181794" y="1062621"/>
                </a:moveTo>
                <a:lnTo>
                  <a:pt x="1438348" y="1870435"/>
                </a:lnTo>
                <a:lnTo>
                  <a:pt x="1453429" y="1849451"/>
                </a:lnTo>
                <a:lnTo>
                  <a:pt x="3130183" y="1072538"/>
                </a:lnTo>
                <a:lnTo>
                  <a:pt x="3181794" y="1062621"/>
                </a:lnTo>
                <a:close/>
              </a:path>
              <a:path w="13177519" h="2943225">
                <a:moveTo>
                  <a:pt x="874948" y="2145480"/>
                </a:moveTo>
                <a:lnTo>
                  <a:pt x="778701" y="2190076"/>
                </a:lnTo>
                <a:lnTo>
                  <a:pt x="821485" y="2156255"/>
                </a:lnTo>
                <a:lnTo>
                  <a:pt x="874948" y="2145480"/>
                </a:lnTo>
                <a:close/>
              </a:path>
              <a:path w="13177519" h="2943225">
                <a:moveTo>
                  <a:pt x="3325571" y="1010000"/>
                </a:moveTo>
                <a:lnTo>
                  <a:pt x="1355691" y="1922731"/>
                </a:lnTo>
                <a:lnTo>
                  <a:pt x="1398629" y="1888839"/>
                </a:lnTo>
                <a:lnTo>
                  <a:pt x="3274136" y="1019835"/>
                </a:lnTo>
                <a:lnTo>
                  <a:pt x="3325571" y="1010000"/>
                </a:lnTo>
                <a:close/>
              </a:path>
              <a:path w="13177519" h="2943225">
                <a:moveTo>
                  <a:pt x="3571839" y="937884"/>
                </a:moveTo>
                <a:lnTo>
                  <a:pt x="237370" y="2482889"/>
                </a:lnTo>
                <a:lnTo>
                  <a:pt x="314902" y="2418971"/>
                </a:lnTo>
                <a:lnTo>
                  <a:pt x="359274" y="2398412"/>
                </a:lnTo>
                <a:lnTo>
                  <a:pt x="398446" y="2366264"/>
                </a:lnTo>
                <a:lnTo>
                  <a:pt x="3371634" y="988657"/>
                </a:lnTo>
                <a:lnTo>
                  <a:pt x="3474393" y="969038"/>
                </a:lnTo>
                <a:lnTo>
                  <a:pt x="3520437" y="947704"/>
                </a:lnTo>
                <a:lnTo>
                  <a:pt x="3571839" y="937884"/>
                </a:lnTo>
                <a:close/>
              </a:path>
              <a:path w="13177519" h="2943225">
                <a:moveTo>
                  <a:pt x="3669416" y="906670"/>
                </a:moveTo>
                <a:lnTo>
                  <a:pt x="226881" y="2501746"/>
                </a:lnTo>
                <a:lnTo>
                  <a:pt x="229792" y="2486400"/>
                </a:lnTo>
                <a:lnTo>
                  <a:pt x="3617935" y="916526"/>
                </a:lnTo>
                <a:lnTo>
                  <a:pt x="3669416" y="906670"/>
                </a:lnTo>
                <a:close/>
              </a:path>
              <a:path w="13177519" h="2943225">
                <a:moveTo>
                  <a:pt x="8708" y="2938764"/>
                </a:moveTo>
                <a:lnTo>
                  <a:pt x="78" y="2942763"/>
                </a:lnTo>
                <a:lnTo>
                  <a:pt x="0" y="2704849"/>
                </a:lnTo>
                <a:lnTo>
                  <a:pt x="12316" y="2685145"/>
                </a:lnTo>
                <a:lnTo>
                  <a:pt x="49717" y="2653819"/>
                </a:lnTo>
                <a:lnTo>
                  <a:pt x="81945" y="2610892"/>
                </a:lnTo>
                <a:lnTo>
                  <a:pt x="119596" y="2579450"/>
                </a:lnTo>
                <a:lnTo>
                  <a:pt x="158194" y="2533572"/>
                </a:lnTo>
                <a:lnTo>
                  <a:pt x="3715616" y="885263"/>
                </a:lnTo>
                <a:lnTo>
                  <a:pt x="3767227" y="875346"/>
                </a:lnTo>
                <a:lnTo>
                  <a:pt x="3815010" y="853207"/>
                </a:lnTo>
                <a:lnTo>
                  <a:pt x="3868131" y="842590"/>
                </a:lnTo>
                <a:lnTo>
                  <a:pt x="3969036" y="809834"/>
                </a:lnTo>
                <a:lnTo>
                  <a:pt x="4075279" y="788601"/>
                </a:lnTo>
                <a:lnTo>
                  <a:pt x="4121679" y="767102"/>
                </a:lnTo>
                <a:lnTo>
                  <a:pt x="4224228" y="747580"/>
                </a:lnTo>
                <a:lnTo>
                  <a:pt x="4269831" y="726450"/>
                </a:lnTo>
                <a:lnTo>
                  <a:pt x="4320608" y="716920"/>
                </a:lnTo>
                <a:lnTo>
                  <a:pt x="553479" y="2462395"/>
                </a:lnTo>
                <a:lnTo>
                  <a:pt x="517248" y="2493180"/>
                </a:lnTo>
                <a:lnTo>
                  <a:pt x="434106" y="2531703"/>
                </a:lnTo>
                <a:lnTo>
                  <a:pt x="392494" y="2564981"/>
                </a:lnTo>
                <a:lnTo>
                  <a:pt x="346231" y="2586416"/>
                </a:lnTo>
                <a:lnTo>
                  <a:pt x="227301" y="2683513"/>
                </a:lnTo>
                <a:lnTo>
                  <a:pt x="194182" y="2726852"/>
                </a:lnTo>
                <a:lnTo>
                  <a:pt x="156269" y="2758416"/>
                </a:lnTo>
                <a:lnTo>
                  <a:pt x="92640" y="2843887"/>
                </a:lnTo>
                <a:lnTo>
                  <a:pt x="40361" y="2896103"/>
                </a:lnTo>
                <a:lnTo>
                  <a:pt x="24758" y="2917330"/>
                </a:lnTo>
                <a:lnTo>
                  <a:pt x="8708" y="2938764"/>
                </a:lnTo>
                <a:close/>
              </a:path>
              <a:path w="13177519" h="2943225">
                <a:moveTo>
                  <a:pt x="4597796" y="672469"/>
                </a:moveTo>
                <a:lnTo>
                  <a:pt x="2649993" y="1574971"/>
                </a:lnTo>
                <a:lnTo>
                  <a:pt x="2599109" y="1584551"/>
                </a:lnTo>
                <a:lnTo>
                  <a:pt x="2507935" y="1626796"/>
                </a:lnTo>
                <a:lnTo>
                  <a:pt x="2456987" y="1636405"/>
                </a:lnTo>
                <a:lnTo>
                  <a:pt x="2356644" y="1682898"/>
                </a:lnTo>
                <a:lnTo>
                  <a:pt x="2308301" y="1691301"/>
                </a:lnTo>
                <a:lnTo>
                  <a:pt x="2136284" y="1771004"/>
                </a:lnTo>
                <a:lnTo>
                  <a:pt x="2087940" y="1779406"/>
                </a:lnTo>
                <a:lnTo>
                  <a:pt x="1135875" y="2220540"/>
                </a:lnTo>
                <a:lnTo>
                  <a:pt x="1083948" y="2230603"/>
                </a:lnTo>
                <a:lnTo>
                  <a:pt x="767566" y="2377197"/>
                </a:lnTo>
                <a:lnTo>
                  <a:pt x="717851" y="2386235"/>
                </a:lnTo>
                <a:lnTo>
                  <a:pt x="4320608" y="716920"/>
                </a:lnTo>
                <a:lnTo>
                  <a:pt x="4371385" y="707390"/>
                </a:lnTo>
                <a:lnTo>
                  <a:pt x="4583871" y="664924"/>
                </a:lnTo>
                <a:lnTo>
                  <a:pt x="4597796" y="672469"/>
                </a:lnTo>
                <a:close/>
              </a:path>
              <a:path w="13177519" h="2943225">
                <a:moveTo>
                  <a:pt x="1455384" y="2086495"/>
                </a:moveTo>
                <a:lnTo>
                  <a:pt x="1233007" y="2189531"/>
                </a:lnTo>
                <a:lnTo>
                  <a:pt x="1182463" y="2198954"/>
                </a:lnTo>
                <a:lnTo>
                  <a:pt x="1473338" y="2064178"/>
                </a:lnTo>
                <a:lnTo>
                  <a:pt x="1455384" y="2086495"/>
                </a:lnTo>
                <a:close/>
              </a:path>
              <a:path w="13177519" h="2943225">
                <a:moveTo>
                  <a:pt x="1852155" y="1902653"/>
                </a:moveTo>
                <a:lnTo>
                  <a:pt x="1590557" y="2023863"/>
                </a:lnTo>
                <a:lnTo>
                  <a:pt x="1519926" y="2042592"/>
                </a:lnTo>
                <a:lnTo>
                  <a:pt x="1895041" y="1868785"/>
                </a:lnTo>
                <a:lnTo>
                  <a:pt x="1852155" y="1902653"/>
                </a:lnTo>
                <a:close/>
              </a:path>
              <a:path w="13177519" h="2943225">
                <a:moveTo>
                  <a:pt x="9978901" y="1384488"/>
                </a:moveTo>
                <a:lnTo>
                  <a:pt x="8817906" y="1922428"/>
                </a:lnTo>
                <a:lnTo>
                  <a:pt x="8506932" y="1982534"/>
                </a:lnTo>
                <a:lnTo>
                  <a:pt x="8449763" y="1981029"/>
                </a:lnTo>
                <a:lnTo>
                  <a:pt x="8350264" y="1999137"/>
                </a:lnTo>
                <a:lnTo>
                  <a:pt x="8296474" y="1996066"/>
                </a:lnTo>
                <a:lnTo>
                  <a:pt x="8248730" y="2004191"/>
                </a:lnTo>
                <a:lnTo>
                  <a:pt x="8196237" y="2000519"/>
                </a:lnTo>
                <a:lnTo>
                  <a:pt x="8041118" y="1988410"/>
                </a:lnTo>
                <a:lnTo>
                  <a:pt x="7995144" y="1995715"/>
                </a:lnTo>
                <a:lnTo>
                  <a:pt x="7943477" y="1991660"/>
                </a:lnTo>
                <a:lnTo>
                  <a:pt x="7887238" y="1975727"/>
                </a:lnTo>
                <a:lnTo>
                  <a:pt x="7836986" y="1971017"/>
                </a:lnTo>
                <a:lnTo>
                  <a:pt x="7688946" y="1955628"/>
                </a:lnTo>
                <a:lnTo>
                  <a:pt x="7634771" y="1938739"/>
                </a:lnTo>
                <a:lnTo>
                  <a:pt x="7537159" y="1927979"/>
                </a:lnTo>
                <a:lnTo>
                  <a:pt x="7491503" y="1921139"/>
                </a:lnTo>
                <a:lnTo>
                  <a:pt x="7442075" y="1902050"/>
                </a:lnTo>
                <a:lnTo>
                  <a:pt x="7399330" y="1893862"/>
                </a:lnTo>
                <a:lnTo>
                  <a:pt x="7352366" y="1873631"/>
                </a:lnTo>
                <a:lnTo>
                  <a:pt x="7204567" y="1816140"/>
                </a:lnTo>
                <a:lnTo>
                  <a:pt x="7155920" y="1796689"/>
                </a:lnTo>
                <a:lnTo>
                  <a:pt x="7102465" y="1765469"/>
                </a:lnTo>
                <a:lnTo>
                  <a:pt x="7055013" y="1745464"/>
                </a:lnTo>
                <a:lnTo>
                  <a:pt x="7022272" y="1732640"/>
                </a:lnTo>
                <a:lnTo>
                  <a:pt x="6986209" y="1707359"/>
                </a:lnTo>
                <a:lnTo>
                  <a:pt x="6956828" y="1692978"/>
                </a:lnTo>
                <a:lnTo>
                  <a:pt x="6922780" y="1666763"/>
                </a:lnTo>
                <a:lnTo>
                  <a:pt x="6884114" y="1642688"/>
                </a:lnTo>
                <a:lnTo>
                  <a:pt x="6840681" y="1606824"/>
                </a:lnTo>
                <a:lnTo>
                  <a:pt x="6797822" y="1570694"/>
                </a:lnTo>
                <a:lnTo>
                  <a:pt x="6755537" y="1534299"/>
                </a:lnTo>
                <a:lnTo>
                  <a:pt x="6713825" y="1497637"/>
                </a:lnTo>
                <a:lnTo>
                  <a:pt x="6678171" y="1472166"/>
                </a:lnTo>
                <a:lnTo>
                  <a:pt x="6636619" y="1435431"/>
                </a:lnTo>
                <a:lnTo>
                  <a:pt x="6594523" y="1398948"/>
                </a:lnTo>
                <a:lnTo>
                  <a:pt x="6557235" y="1374234"/>
                </a:lnTo>
                <a:lnTo>
                  <a:pt x="6514092" y="1338236"/>
                </a:lnTo>
                <a:lnTo>
                  <a:pt x="6475786" y="1313994"/>
                </a:lnTo>
                <a:lnTo>
                  <a:pt x="6431654" y="1278454"/>
                </a:lnTo>
                <a:lnTo>
                  <a:pt x="6392388" y="1254657"/>
                </a:lnTo>
                <a:lnTo>
                  <a:pt x="6347323" y="1219549"/>
                </a:lnTo>
                <a:lnTo>
                  <a:pt x="6307154" y="1196170"/>
                </a:lnTo>
                <a:lnTo>
                  <a:pt x="6272845" y="1170076"/>
                </a:lnTo>
                <a:lnTo>
                  <a:pt x="6208669" y="1129826"/>
                </a:lnTo>
                <a:lnTo>
                  <a:pt x="6174360" y="1103732"/>
                </a:lnTo>
                <a:lnTo>
                  <a:pt x="6132286" y="1081235"/>
                </a:lnTo>
                <a:lnTo>
                  <a:pt x="6087973" y="1059777"/>
                </a:lnTo>
                <a:lnTo>
                  <a:pt x="6040971" y="1039563"/>
                </a:lnTo>
                <a:lnTo>
                  <a:pt x="5990834" y="1020803"/>
                </a:lnTo>
                <a:lnTo>
                  <a:pt x="5941289" y="1001768"/>
                </a:lnTo>
                <a:lnTo>
                  <a:pt x="5896492" y="994531"/>
                </a:lnTo>
                <a:lnTo>
                  <a:pt x="5851102" y="987568"/>
                </a:lnTo>
                <a:lnTo>
                  <a:pt x="5799781" y="969356"/>
                </a:lnTo>
                <a:lnTo>
                  <a:pt x="5753206" y="962942"/>
                </a:lnTo>
                <a:lnTo>
                  <a:pt x="5706040" y="956802"/>
                </a:lnTo>
                <a:lnTo>
                  <a:pt x="5658280" y="950937"/>
                </a:lnTo>
                <a:lnTo>
                  <a:pt x="5560985" y="940030"/>
                </a:lnTo>
                <a:lnTo>
                  <a:pt x="5461321" y="930221"/>
                </a:lnTo>
                <a:lnTo>
                  <a:pt x="5409059" y="926442"/>
                </a:lnTo>
                <a:lnTo>
                  <a:pt x="5362763" y="933896"/>
                </a:lnTo>
                <a:lnTo>
                  <a:pt x="5260371" y="925350"/>
                </a:lnTo>
                <a:lnTo>
                  <a:pt x="5214452" y="932630"/>
                </a:lnTo>
                <a:lnTo>
                  <a:pt x="5162817" y="928560"/>
                </a:lnTo>
                <a:lnTo>
                  <a:pt x="5115895" y="936304"/>
                </a:lnTo>
                <a:lnTo>
                  <a:pt x="5055045" y="936505"/>
                </a:lnTo>
                <a:lnTo>
                  <a:pt x="5029959" y="948128"/>
                </a:lnTo>
                <a:lnTo>
                  <a:pt x="4999534" y="948228"/>
                </a:lnTo>
                <a:lnTo>
                  <a:pt x="4957901" y="967518"/>
                </a:lnTo>
                <a:lnTo>
                  <a:pt x="4724370" y="1005739"/>
                </a:lnTo>
                <a:lnTo>
                  <a:pt x="4590090" y="1025965"/>
                </a:lnTo>
                <a:lnTo>
                  <a:pt x="4550670" y="1044230"/>
                </a:lnTo>
                <a:lnTo>
                  <a:pt x="4393383" y="1075117"/>
                </a:lnTo>
                <a:lnTo>
                  <a:pt x="4346580" y="1096803"/>
                </a:lnTo>
                <a:lnTo>
                  <a:pt x="3935711" y="1175200"/>
                </a:lnTo>
                <a:lnTo>
                  <a:pt x="3890262" y="1196259"/>
                </a:lnTo>
                <a:lnTo>
                  <a:pt x="3686032" y="1234899"/>
                </a:lnTo>
                <a:lnTo>
                  <a:pt x="3640206" y="1256132"/>
                </a:lnTo>
                <a:lnTo>
                  <a:pt x="3537973" y="1275507"/>
                </a:lnTo>
                <a:lnTo>
                  <a:pt x="3492308" y="1296666"/>
                </a:lnTo>
                <a:lnTo>
                  <a:pt x="3444097" y="1305007"/>
                </a:lnTo>
                <a:lnTo>
                  <a:pt x="3263185" y="1360837"/>
                </a:lnTo>
                <a:lnTo>
                  <a:pt x="3166972" y="1377423"/>
                </a:lnTo>
                <a:lnTo>
                  <a:pt x="3120422" y="1398992"/>
                </a:lnTo>
                <a:lnTo>
                  <a:pt x="3068756" y="1408934"/>
                </a:lnTo>
                <a:lnTo>
                  <a:pt x="2977671" y="1451138"/>
                </a:lnTo>
                <a:lnTo>
                  <a:pt x="2927315" y="1460473"/>
                </a:lnTo>
                <a:lnTo>
                  <a:pt x="2882191" y="1481381"/>
                </a:lnTo>
                <a:lnTo>
                  <a:pt x="2831631" y="1490810"/>
                </a:lnTo>
                <a:lnTo>
                  <a:pt x="4622658" y="660949"/>
                </a:lnTo>
                <a:lnTo>
                  <a:pt x="4823386" y="623931"/>
                </a:lnTo>
                <a:lnTo>
                  <a:pt x="4878465" y="626405"/>
                </a:lnTo>
                <a:lnTo>
                  <a:pt x="4977826" y="608361"/>
                </a:lnTo>
                <a:lnTo>
                  <a:pt x="5032904" y="610834"/>
                </a:lnTo>
                <a:lnTo>
                  <a:pt x="5132375" y="592740"/>
                </a:lnTo>
                <a:lnTo>
                  <a:pt x="5185983" y="595895"/>
                </a:lnTo>
                <a:lnTo>
                  <a:pt x="5232459" y="588357"/>
                </a:lnTo>
                <a:lnTo>
                  <a:pt x="5282036" y="593380"/>
                </a:lnTo>
                <a:lnTo>
                  <a:pt x="5297081" y="600406"/>
                </a:lnTo>
                <a:lnTo>
                  <a:pt x="5307682" y="595494"/>
                </a:lnTo>
                <a:lnTo>
                  <a:pt x="5323623" y="602105"/>
                </a:lnTo>
                <a:lnTo>
                  <a:pt x="5333329" y="597608"/>
                </a:lnTo>
                <a:lnTo>
                  <a:pt x="5380180" y="603894"/>
                </a:lnTo>
                <a:lnTo>
                  <a:pt x="5421916" y="598553"/>
                </a:lnTo>
                <a:lnTo>
                  <a:pt x="5468543" y="604943"/>
                </a:lnTo>
                <a:lnTo>
                  <a:pt x="5514050" y="611851"/>
                </a:lnTo>
                <a:lnTo>
                  <a:pt x="5561793" y="617724"/>
                </a:lnTo>
                <a:lnTo>
                  <a:pt x="5607346" y="624611"/>
                </a:lnTo>
                <a:lnTo>
                  <a:pt x="5650908" y="632421"/>
                </a:lnTo>
                <a:lnTo>
                  <a:pt x="5698018" y="652584"/>
                </a:lnTo>
                <a:lnTo>
                  <a:pt x="5738195" y="661962"/>
                </a:lnTo>
                <a:lnTo>
                  <a:pt x="5782318" y="683509"/>
                </a:lnTo>
                <a:lnTo>
                  <a:pt x="5843693" y="711060"/>
                </a:lnTo>
                <a:lnTo>
                  <a:pt x="5915818" y="733629"/>
                </a:lnTo>
                <a:lnTo>
                  <a:pt x="6010866" y="773572"/>
                </a:lnTo>
                <a:lnTo>
                  <a:pt x="6059586" y="806986"/>
                </a:lnTo>
                <a:lnTo>
                  <a:pt x="6100466" y="844032"/>
                </a:lnTo>
                <a:lnTo>
                  <a:pt x="6135461" y="883806"/>
                </a:lnTo>
                <a:lnTo>
                  <a:pt x="6168103" y="910672"/>
                </a:lnTo>
                <a:lnTo>
                  <a:pt x="6208473" y="947955"/>
                </a:lnTo>
                <a:lnTo>
                  <a:pt x="6245296" y="972885"/>
                </a:lnTo>
                <a:lnTo>
                  <a:pt x="6283313" y="997261"/>
                </a:lnTo>
                <a:lnTo>
                  <a:pt x="6327267" y="1032883"/>
                </a:lnTo>
                <a:lnTo>
                  <a:pt x="6366549" y="1056673"/>
                </a:lnTo>
                <a:lnTo>
                  <a:pt x="6410626" y="1092238"/>
                </a:lnTo>
                <a:lnTo>
                  <a:pt x="6448863" y="1116513"/>
                </a:lnTo>
                <a:lnTo>
                  <a:pt x="6491980" y="1152523"/>
                </a:lnTo>
                <a:lnTo>
                  <a:pt x="6534679" y="1188727"/>
                </a:lnTo>
                <a:lnTo>
                  <a:pt x="6571662" y="1213582"/>
                </a:lnTo>
                <a:lnTo>
                  <a:pt x="6655650" y="1286643"/>
                </a:lnTo>
                <a:lnTo>
                  <a:pt x="6696083" y="1323897"/>
                </a:lnTo>
                <a:lnTo>
                  <a:pt x="6735171" y="1361773"/>
                </a:lnTo>
                <a:lnTo>
                  <a:pt x="6773140" y="1400169"/>
                </a:lnTo>
                <a:lnTo>
                  <a:pt x="6803836" y="1427937"/>
                </a:lnTo>
                <a:lnTo>
                  <a:pt x="6837170" y="1454483"/>
                </a:lnTo>
                <a:lnTo>
                  <a:pt x="6877105" y="1491968"/>
                </a:lnTo>
                <a:lnTo>
                  <a:pt x="6911585" y="1517983"/>
                </a:lnTo>
                <a:lnTo>
                  <a:pt x="6944575" y="1544688"/>
                </a:lnTo>
                <a:lnTo>
                  <a:pt x="6954693" y="1553997"/>
                </a:lnTo>
                <a:lnTo>
                  <a:pt x="6966602" y="1562476"/>
                </a:lnTo>
                <a:lnTo>
                  <a:pt x="6992213" y="1578604"/>
                </a:lnTo>
                <a:lnTo>
                  <a:pt x="7027977" y="1590027"/>
                </a:lnTo>
                <a:lnTo>
                  <a:pt x="7104844" y="1624396"/>
                </a:lnTo>
                <a:lnTo>
                  <a:pt x="7140609" y="1635819"/>
                </a:lnTo>
                <a:lnTo>
                  <a:pt x="7188946" y="1655413"/>
                </a:lnTo>
                <a:lnTo>
                  <a:pt x="7238411" y="1674485"/>
                </a:lnTo>
                <a:lnTo>
                  <a:pt x="7288963" y="1693053"/>
                </a:lnTo>
                <a:lnTo>
                  <a:pt x="7340560" y="1711137"/>
                </a:lnTo>
                <a:lnTo>
                  <a:pt x="7393159" y="1728757"/>
                </a:lnTo>
                <a:lnTo>
                  <a:pt x="7446720" y="1745931"/>
                </a:lnTo>
                <a:lnTo>
                  <a:pt x="7495861" y="1751155"/>
                </a:lnTo>
                <a:lnTo>
                  <a:pt x="7545924" y="1769950"/>
                </a:lnTo>
                <a:lnTo>
                  <a:pt x="7635370" y="1784494"/>
                </a:lnTo>
                <a:lnTo>
                  <a:pt x="7685433" y="1803289"/>
                </a:lnTo>
                <a:lnTo>
                  <a:pt x="7692227" y="1800141"/>
                </a:lnTo>
                <a:lnTo>
                  <a:pt x="7703913" y="1808723"/>
                </a:lnTo>
                <a:lnTo>
                  <a:pt x="7710259" y="1805783"/>
                </a:lnTo>
                <a:lnTo>
                  <a:pt x="7722392" y="1814158"/>
                </a:lnTo>
                <a:lnTo>
                  <a:pt x="7768521" y="1806782"/>
                </a:lnTo>
                <a:lnTo>
                  <a:pt x="7818107" y="1811800"/>
                </a:lnTo>
                <a:lnTo>
                  <a:pt x="7963107" y="1828598"/>
                </a:lnTo>
                <a:lnTo>
                  <a:pt x="8012694" y="1833616"/>
                </a:lnTo>
                <a:lnTo>
                  <a:pt x="8064162" y="1837763"/>
                </a:lnTo>
                <a:lnTo>
                  <a:pt x="8114508" y="1842429"/>
                </a:lnTo>
                <a:lnTo>
                  <a:pt x="8159097" y="1835766"/>
                </a:lnTo>
                <a:lnTo>
                  <a:pt x="8208774" y="1840743"/>
                </a:lnTo>
                <a:lnTo>
                  <a:pt x="8253029" y="1834235"/>
                </a:lnTo>
                <a:lnTo>
                  <a:pt x="8302706" y="1839211"/>
                </a:lnTo>
                <a:lnTo>
                  <a:pt x="8347296" y="1832548"/>
                </a:lnTo>
                <a:lnTo>
                  <a:pt x="8397642" y="1837214"/>
                </a:lnTo>
                <a:lnTo>
                  <a:pt x="8446138" y="1828741"/>
                </a:lnTo>
                <a:lnTo>
                  <a:pt x="8500309" y="1831635"/>
                </a:lnTo>
                <a:lnTo>
                  <a:pt x="8750941" y="1785491"/>
                </a:lnTo>
                <a:lnTo>
                  <a:pt x="8803852" y="1774972"/>
                </a:lnTo>
                <a:lnTo>
                  <a:pt x="8851883" y="1752718"/>
                </a:lnTo>
                <a:lnTo>
                  <a:pt x="8959541" y="1730829"/>
                </a:lnTo>
                <a:lnTo>
                  <a:pt x="9008260" y="1708255"/>
                </a:lnTo>
                <a:lnTo>
                  <a:pt x="9059862" y="1698343"/>
                </a:lnTo>
                <a:lnTo>
                  <a:pt x="9152386" y="1655473"/>
                </a:lnTo>
                <a:lnTo>
                  <a:pt x="9203987" y="1645561"/>
                </a:lnTo>
                <a:lnTo>
                  <a:pt x="9250249" y="1624125"/>
                </a:lnTo>
                <a:lnTo>
                  <a:pt x="9348113" y="1592778"/>
                </a:lnTo>
                <a:lnTo>
                  <a:pt x="9440637" y="1549908"/>
                </a:lnTo>
                <a:lnTo>
                  <a:pt x="9492238" y="1539996"/>
                </a:lnTo>
                <a:lnTo>
                  <a:pt x="9538500" y="1518560"/>
                </a:lnTo>
                <a:lnTo>
                  <a:pt x="9586806" y="1510175"/>
                </a:lnTo>
                <a:lnTo>
                  <a:pt x="9629549" y="1490370"/>
                </a:lnTo>
                <a:lnTo>
                  <a:pt x="9724146" y="1474534"/>
                </a:lnTo>
                <a:lnTo>
                  <a:pt x="9752815" y="1461250"/>
                </a:lnTo>
                <a:lnTo>
                  <a:pt x="9772489" y="1466131"/>
                </a:lnTo>
                <a:lnTo>
                  <a:pt x="9927074" y="1394505"/>
                </a:lnTo>
                <a:lnTo>
                  <a:pt x="9978901" y="1384488"/>
                </a:lnTo>
                <a:close/>
              </a:path>
              <a:path w="13177519" h="2943225">
                <a:moveTo>
                  <a:pt x="12931739" y="142283"/>
                </a:moveTo>
                <a:lnTo>
                  <a:pt x="9930999" y="1532657"/>
                </a:lnTo>
                <a:lnTo>
                  <a:pt x="9484939" y="1697345"/>
                </a:lnTo>
                <a:lnTo>
                  <a:pt x="9452723" y="1712272"/>
                </a:lnTo>
                <a:lnTo>
                  <a:pt x="9415392" y="1715572"/>
                </a:lnTo>
                <a:lnTo>
                  <a:pt x="11871171" y="577702"/>
                </a:lnTo>
                <a:lnTo>
                  <a:pt x="11908969" y="546192"/>
                </a:lnTo>
                <a:lnTo>
                  <a:pt x="12306268" y="362106"/>
                </a:lnTo>
                <a:lnTo>
                  <a:pt x="12345429" y="329964"/>
                </a:lnTo>
                <a:lnTo>
                  <a:pt x="12478996" y="268076"/>
                </a:lnTo>
                <a:lnTo>
                  <a:pt x="12562923" y="215192"/>
                </a:lnTo>
                <a:lnTo>
                  <a:pt x="12607672" y="194458"/>
                </a:lnTo>
                <a:lnTo>
                  <a:pt x="12647487" y="162013"/>
                </a:lnTo>
                <a:lnTo>
                  <a:pt x="12737796" y="120169"/>
                </a:lnTo>
                <a:lnTo>
                  <a:pt x="12822766" y="66802"/>
                </a:lnTo>
                <a:lnTo>
                  <a:pt x="12913075" y="24958"/>
                </a:lnTo>
                <a:lnTo>
                  <a:pt x="12936731" y="0"/>
                </a:lnTo>
                <a:lnTo>
                  <a:pt x="13176993" y="652"/>
                </a:lnTo>
                <a:lnTo>
                  <a:pt x="13159973" y="8538"/>
                </a:lnTo>
                <a:lnTo>
                  <a:pt x="13117530" y="42201"/>
                </a:lnTo>
                <a:lnTo>
                  <a:pt x="12974182" y="108620"/>
                </a:lnTo>
                <a:lnTo>
                  <a:pt x="12931739" y="142283"/>
                </a:lnTo>
                <a:close/>
              </a:path>
              <a:path w="13177519" h="2943225">
                <a:moveTo>
                  <a:pt x="10220938" y="1300336"/>
                </a:moveTo>
                <a:lnTo>
                  <a:pt x="8967620" y="1881053"/>
                </a:lnTo>
                <a:lnTo>
                  <a:pt x="8865180" y="1900524"/>
                </a:lnTo>
                <a:lnTo>
                  <a:pt x="10071602" y="1341536"/>
                </a:lnTo>
                <a:lnTo>
                  <a:pt x="10123193" y="1331629"/>
                </a:lnTo>
                <a:lnTo>
                  <a:pt x="10220938" y="1300336"/>
                </a:lnTo>
                <a:close/>
              </a:path>
              <a:path w="13177519" h="2943225">
                <a:moveTo>
                  <a:pt x="10552392" y="1160756"/>
                </a:moveTo>
                <a:lnTo>
                  <a:pt x="9064835" y="1850006"/>
                </a:lnTo>
                <a:lnTo>
                  <a:pt x="9013536" y="1859778"/>
                </a:lnTo>
                <a:lnTo>
                  <a:pt x="10453877" y="1192405"/>
                </a:lnTo>
                <a:lnTo>
                  <a:pt x="10552392" y="1160756"/>
                </a:lnTo>
                <a:close/>
              </a:path>
              <a:path w="13177519" h="2943225">
                <a:moveTo>
                  <a:pt x="10957680" y="986965"/>
                </a:moveTo>
                <a:lnTo>
                  <a:pt x="9162280" y="1818853"/>
                </a:lnTo>
                <a:lnTo>
                  <a:pt x="9110852" y="1828685"/>
                </a:lnTo>
                <a:lnTo>
                  <a:pt x="10908171" y="995908"/>
                </a:lnTo>
                <a:lnTo>
                  <a:pt x="10957680" y="986965"/>
                </a:lnTo>
                <a:close/>
              </a:path>
              <a:path w="13177519" h="2943225">
                <a:moveTo>
                  <a:pt x="11100437" y="934817"/>
                </a:moveTo>
                <a:lnTo>
                  <a:pt x="9306458" y="1766046"/>
                </a:lnTo>
                <a:lnTo>
                  <a:pt x="9254729" y="1776017"/>
                </a:lnTo>
                <a:lnTo>
                  <a:pt x="11046307" y="945901"/>
                </a:lnTo>
                <a:lnTo>
                  <a:pt x="11100437" y="934817"/>
                </a:lnTo>
                <a:close/>
              </a:path>
              <a:path w="13177519" h="2943225">
                <a:moveTo>
                  <a:pt x="12806133" y="214479"/>
                </a:moveTo>
                <a:lnTo>
                  <a:pt x="10154345" y="1443168"/>
                </a:lnTo>
                <a:lnTo>
                  <a:pt x="10073749" y="1466515"/>
                </a:lnTo>
                <a:lnTo>
                  <a:pt x="12844312" y="182792"/>
                </a:lnTo>
                <a:lnTo>
                  <a:pt x="12806133" y="214479"/>
                </a:lnTo>
                <a:close/>
              </a:path>
              <a:path w="13177519" h="2943225">
                <a:moveTo>
                  <a:pt x="12637403" y="306656"/>
                </a:moveTo>
                <a:lnTo>
                  <a:pt x="10280455" y="1398733"/>
                </a:lnTo>
                <a:lnTo>
                  <a:pt x="10233545" y="1406471"/>
                </a:lnTo>
                <a:lnTo>
                  <a:pt x="12675693" y="274917"/>
                </a:lnTo>
                <a:lnTo>
                  <a:pt x="12637403" y="306656"/>
                </a:lnTo>
                <a:close/>
              </a:path>
              <a:path w="13177519" h="2943225">
                <a:moveTo>
                  <a:pt x="12473405" y="396640"/>
                </a:moveTo>
                <a:lnTo>
                  <a:pt x="10942599" y="1105930"/>
                </a:lnTo>
                <a:lnTo>
                  <a:pt x="10889136" y="1116704"/>
                </a:lnTo>
                <a:lnTo>
                  <a:pt x="12512375" y="364587"/>
                </a:lnTo>
                <a:lnTo>
                  <a:pt x="12473405" y="396640"/>
                </a:lnTo>
                <a:close/>
              </a:path>
              <a:path w="13177519" h="2943225">
                <a:moveTo>
                  <a:pt x="12301292" y="490385"/>
                </a:moveTo>
                <a:lnTo>
                  <a:pt x="11183949" y="1008098"/>
                </a:lnTo>
                <a:lnTo>
                  <a:pt x="11132022" y="1018162"/>
                </a:lnTo>
                <a:lnTo>
                  <a:pt x="12340370" y="458281"/>
                </a:lnTo>
                <a:lnTo>
                  <a:pt x="12301292" y="490385"/>
                </a:lnTo>
                <a:close/>
              </a:path>
            </a:pathLst>
          </a:custGeom>
          <a:solidFill>
            <a:srgbClr val="994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24177" y="0"/>
            <a:ext cx="3164205" cy="2768600"/>
          </a:xfrm>
          <a:custGeom>
            <a:avLst/>
            <a:gdLst/>
            <a:ahLst/>
            <a:cxnLst/>
            <a:rect l="l" t="t" r="r" b="b"/>
            <a:pathLst>
              <a:path w="3164205" h="2768600">
                <a:moveTo>
                  <a:pt x="1211425" y="2133600"/>
                </a:moveTo>
                <a:lnTo>
                  <a:pt x="41355" y="2133600"/>
                </a:lnTo>
                <a:lnTo>
                  <a:pt x="33111" y="2120900"/>
                </a:lnTo>
                <a:lnTo>
                  <a:pt x="23413" y="2095500"/>
                </a:lnTo>
                <a:lnTo>
                  <a:pt x="15207" y="2082800"/>
                </a:lnTo>
                <a:lnTo>
                  <a:pt x="9525" y="2070100"/>
                </a:lnTo>
                <a:lnTo>
                  <a:pt x="7402" y="2044700"/>
                </a:lnTo>
                <a:lnTo>
                  <a:pt x="5088" y="2019300"/>
                </a:lnTo>
                <a:lnTo>
                  <a:pt x="1740" y="1993900"/>
                </a:lnTo>
                <a:lnTo>
                  <a:pt x="0" y="1968500"/>
                </a:lnTo>
                <a:lnTo>
                  <a:pt x="2505" y="1943100"/>
                </a:lnTo>
                <a:lnTo>
                  <a:pt x="3730" y="1930400"/>
                </a:lnTo>
                <a:lnTo>
                  <a:pt x="2505" y="1930400"/>
                </a:lnTo>
                <a:lnTo>
                  <a:pt x="4954" y="1917700"/>
                </a:lnTo>
                <a:lnTo>
                  <a:pt x="13849" y="1892300"/>
                </a:lnTo>
                <a:lnTo>
                  <a:pt x="18267" y="1866900"/>
                </a:lnTo>
                <a:lnTo>
                  <a:pt x="20620" y="1828800"/>
                </a:lnTo>
                <a:lnTo>
                  <a:pt x="23317" y="1803400"/>
                </a:lnTo>
                <a:lnTo>
                  <a:pt x="25402" y="1778000"/>
                </a:lnTo>
                <a:lnTo>
                  <a:pt x="28061" y="1765300"/>
                </a:lnTo>
                <a:lnTo>
                  <a:pt x="31408" y="1752600"/>
                </a:lnTo>
                <a:lnTo>
                  <a:pt x="35559" y="1739900"/>
                </a:lnTo>
                <a:lnTo>
                  <a:pt x="45047" y="1701800"/>
                </a:lnTo>
                <a:lnTo>
                  <a:pt x="53617" y="1663700"/>
                </a:lnTo>
                <a:lnTo>
                  <a:pt x="69838" y="1600200"/>
                </a:lnTo>
                <a:lnTo>
                  <a:pt x="79134" y="1574800"/>
                </a:lnTo>
                <a:lnTo>
                  <a:pt x="90037" y="1536700"/>
                </a:lnTo>
                <a:lnTo>
                  <a:pt x="101859" y="1511300"/>
                </a:lnTo>
                <a:lnTo>
                  <a:pt x="122039" y="1447800"/>
                </a:lnTo>
                <a:lnTo>
                  <a:pt x="130284" y="1435100"/>
                </a:lnTo>
                <a:lnTo>
                  <a:pt x="139216" y="1409700"/>
                </a:lnTo>
                <a:lnTo>
                  <a:pt x="149412" y="1397000"/>
                </a:lnTo>
                <a:lnTo>
                  <a:pt x="178028" y="1346200"/>
                </a:lnTo>
                <a:lnTo>
                  <a:pt x="194000" y="1320800"/>
                </a:lnTo>
                <a:lnTo>
                  <a:pt x="213072" y="1295400"/>
                </a:lnTo>
                <a:lnTo>
                  <a:pt x="228068" y="1282700"/>
                </a:lnTo>
                <a:lnTo>
                  <a:pt x="243065" y="1257300"/>
                </a:lnTo>
                <a:lnTo>
                  <a:pt x="257144" y="1244600"/>
                </a:lnTo>
                <a:lnTo>
                  <a:pt x="269386" y="1231900"/>
                </a:lnTo>
                <a:lnTo>
                  <a:pt x="273058" y="1219200"/>
                </a:lnTo>
                <a:lnTo>
                  <a:pt x="284076" y="1219200"/>
                </a:lnTo>
                <a:lnTo>
                  <a:pt x="312233" y="1193800"/>
                </a:lnTo>
                <a:lnTo>
                  <a:pt x="340391" y="1181100"/>
                </a:lnTo>
                <a:lnTo>
                  <a:pt x="369466" y="1155700"/>
                </a:lnTo>
                <a:lnTo>
                  <a:pt x="400377" y="1143000"/>
                </a:lnTo>
                <a:lnTo>
                  <a:pt x="508109" y="1092200"/>
                </a:lnTo>
                <a:lnTo>
                  <a:pt x="538715" y="1092200"/>
                </a:lnTo>
                <a:lnTo>
                  <a:pt x="689294" y="1041400"/>
                </a:lnTo>
                <a:lnTo>
                  <a:pt x="714237" y="1041400"/>
                </a:lnTo>
                <a:lnTo>
                  <a:pt x="726307" y="1028700"/>
                </a:lnTo>
                <a:lnTo>
                  <a:pt x="738263" y="1028700"/>
                </a:lnTo>
                <a:lnTo>
                  <a:pt x="879048" y="977900"/>
                </a:lnTo>
                <a:lnTo>
                  <a:pt x="907684" y="977900"/>
                </a:lnTo>
                <a:lnTo>
                  <a:pt x="936434" y="965200"/>
                </a:lnTo>
                <a:lnTo>
                  <a:pt x="964954" y="965200"/>
                </a:lnTo>
                <a:lnTo>
                  <a:pt x="1075020" y="914400"/>
                </a:lnTo>
                <a:lnTo>
                  <a:pt x="1103081" y="914400"/>
                </a:lnTo>
                <a:lnTo>
                  <a:pt x="1118231" y="901700"/>
                </a:lnTo>
                <a:lnTo>
                  <a:pt x="1132462" y="901700"/>
                </a:lnTo>
                <a:lnTo>
                  <a:pt x="1145776" y="889000"/>
                </a:lnTo>
                <a:lnTo>
                  <a:pt x="1183115" y="850900"/>
                </a:lnTo>
                <a:lnTo>
                  <a:pt x="1209894" y="825500"/>
                </a:lnTo>
                <a:lnTo>
                  <a:pt x="1280823" y="787400"/>
                </a:lnTo>
                <a:lnTo>
                  <a:pt x="1317320" y="749300"/>
                </a:lnTo>
                <a:lnTo>
                  <a:pt x="1333426" y="736600"/>
                </a:lnTo>
                <a:lnTo>
                  <a:pt x="1350680" y="723900"/>
                </a:lnTo>
                <a:lnTo>
                  <a:pt x="1369311" y="698500"/>
                </a:lnTo>
                <a:lnTo>
                  <a:pt x="1389549" y="685800"/>
                </a:lnTo>
                <a:lnTo>
                  <a:pt x="1420824" y="660400"/>
                </a:lnTo>
                <a:lnTo>
                  <a:pt x="1447853" y="635000"/>
                </a:lnTo>
                <a:lnTo>
                  <a:pt x="1472356" y="609600"/>
                </a:lnTo>
                <a:lnTo>
                  <a:pt x="1496056" y="571500"/>
                </a:lnTo>
                <a:lnTo>
                  <a:pt x="1508050" y="558800"/>
                </a:lnTo>
                <a:lnTo>
                  <a:pt x="1520388" y="546100"/>
                </a:lnTo>
                <a:lnTo>
                  <a:pt x="1533414" y="533400"/>
                </a:lnTo>
                <a:lnTo>
                  <a:pt x="1547474" y="520700"/>
                </a:lnTo>
                <a:lnTo>
                  <a:pt x="1571250" y="495300"/>
                </a:lnTo>
                <a:lnTo>
                  <a:pt x="1591699" y="469900"/>
                </a:lnTo>
                <a:lnTo>
                  <a:pt x="1609622" y="444500"/>
                </a:lnTo>
                <a:lnTo>
                  <a:pt x="1625824" y="419100"/>
                </a:lnTo>
                <a:lnTo>
                  <a:pt x="1651513" y="368300"/>
                </a:lnTo>
                <a:lnTo>
                  <a:pt x="1678006" y="317500"/>
                </a:lnTo>
                <a:lnTo>
                  <a:pt x="1703810" y="279400"/>
                </a:lnTo>
                <a:lnTo>
                  <a:pt x="1727434" y="228600"/>
                </a:lnTo>
                <a:lnTo>
                  <a:pt x="1729883" y="228600"/>
                </a:lnTo>
                <a:lnTo>
                  <a:pt x="1733555" y="215900"/>
                </a:lnTo>
                <a:lnTo>
                  <a:pt x="1737228" y="215900"/>
                </a:lnTo>
                <a:lnTo>
                  <a:pt x="1759398" y="177800"/>
                </a:lnTo>
                <a:lnTo>
                  <a:pt x="1777780" y="152400"/>
                </a:lnTo>
                <a:lnTo>
                  <a:pt x="1794556" y="114300"/>
                </a:lnTo>
                <a:lnTo>
                  <a:pt x="1811906" y="88900"/>
                </a:lnTo>
                <a:lnTo>
                  <a:pt x="1824052" y="50800"/>
                </a:lnTo>
                <a:lnTo>
                  <a:pt x="1839298" y="12700"/>
                </a:lnTo>
                <a:lnTo>
                  <a:pt x="1847989" y="0"/>
                </a:lnTo>
                <a:lnTo>
                  <a:pt x="1943484" y="0"/>
                </a:lnTo>
                <a:lnTo>
                  <a:pt x="1934674" y="25400"/>
                </a:lnTo>
                <a:lnTo>
                  <a:pt x="1920861" y="76200"/>
                </a:lnTo>
                <a:lnTo>
                  <a:pt x="1905118" y="127000"/>
                </a:lnTo>
                <a:lnTo>
                  <a:pt x="1888303" y="165100"/>
                </a:lnTo>
                <a:lnTo>
                  <a:pt x="1870397" y="215900"/>
                </a:lnTo>
                <a:lnTo>
                  <a:pt x="1851377" y="266700"/>
                </a:lnTo>
                <a:lnTo>
                  <a:pt x="1831222" y="317500"/>
                </a:lnTo>
                <a:lnTo>
                  <a:pt x="1809910" y="355600"/>
                </a:lnTo>
                <a:lnTo>
                  <a:pt x="1787421" y="406400"/>
                </a:lnTo>
                <a:lnTo>
                  <a:pt x="1762363" y="457200"/>
                </a:lnTo>
                <a:lnTo>
                  <a:pt x="1734779" y="495300"/>
                </a:lnTo>
                <a:lnTo>
                  <a:pt x="1704442" y="533400"/>
                </a:lnTo>
                <a:lnTo>
                  <a:pt x="1671120" y="584200"/>
                </a:lnTo>
                <a:lnTo>
                  <a:pt x="1636459" y="622300"/>
                </a:lnTo>
                <a:lnTo>
                  <a:pt x="1602257" y="660400"/>
                </a:lnTo>
                <a:lnTo>
                  <a:pt x="1568515" y="698500"/>
                </a:lnTo>
                <a:lnTo>
                  <a:pt x="1535231" y="749300"/>
                </a:lnTo>
                <a:lnTo>
                  <a:pt x="1501315" y="787400"/>
                </a:lnTo>
                <a:lnTo>
                  <a:pt x="1465754" y="825500"/>
                </a:lnTo>
                <a:lnTo>
                  <a:pt x="1428665" y="863600"/>
                </a:lnTo>
                <a:lnTo>
                  <a:pt x="1390166" y="901700"/>
                </a:lnTo>
                <a:lnTo>
                  <a:pt x="1350374" y="939800"/>
                </a:lnTo>
                <a:lnTo>
                  <a:pt x="1309884" y="977900"/>
                </a:lnTo>
                <a:lnTo>
                  <a:pt x="1268033" y="1003300"/>
                </a:lnTo>
                <a:lnTo>
                  <a:pt x="1224891" y="1028700"/>
                </a:lnTo>
                <a:lnTo>
                  <a:pt x="1180524" y="1054100"/>
                </a:lnTo>
                <a:lnTo>
                  <a:pt x="1135001" y="1079500"/>
                </a:lnTo>
                <a:lnTo>
                  <a:pt x="1088390" y="1104900"/>
                </a:lnTo>
                <a:lnTo>
                  <a:pt x="1007477" y="1143000"/>
                </a:lnTo>
                <a:lnTo>
                  <a:pt x="747958" y="1219200"/>
                </a:lnTo>
                <a:lnTo>
                  <a:pt x="702858" y="1244600"/>
                </a:lnTo>
                <a:lnTo>
                  <a:pt x="569320" y="1282700"/>
                </a:lnTo>
                <a:lnTo>
                  <a:pt x="511322" y="1308100"/>
                </a:lnTo>
                <a:lnTo>
                  <a:pt x="482725" y="1308100"/>
                </a:lnTo>
                <a:lnTo>
                  <a:pt x="454243" y="1333500"/>
                </a:lnTo>
                <a:lnTo>
                  <a:pt x="336718" y="1384300"/>
                </a:lnTo>
                <a:lnTo>
                  <a:pt x="320669" y="1397000"/>
                </a:lnTo>
                <a:lnTo>
                  <a:pt x="305653" y="1397000"/>
                </a:lnTo>
                <a:lnTo>
                  <a:pt x="291785" y="1409700"/>
                </a:lnTo>
                <a:lnTo>
                  <a:pt x="279179" y="1422400"/>
                </a:lnTo>
                <a:lnTo>
                  <a:pt x="266306" y="1447800"/>
                </a:lnTo>
                <a:lnTo>
                  <a:pt x="253318" y="1460500"/>
                </a:lnTo>
                <a:lnTo>
                  <a:pt x="240100" y="1473200"/>
                </a:lnTo>
                <a:lnTo>
                  <a:pt x="226538" y="1485900"/>
                </a:lnTo>
                <a:lnTo>
                  <a:pt x="216801" y="1498600"/>
                </a:lnTo>
                <a:lnTo>
                  <a:pt x="207409" y="1511300"/>
                </a:lnTo>
                <a:lnTo>
                  <a:pt x="197788" y="1524000"/>
                </a:lnTo>
                <a:lnTo>
                  <a:pt x="187363" y="1524000"/>
                </a:lnTo>
                <a:lnTo>
                  <a:pt x="177224" y="1536700"/>
                </a:lnTo>
                <a:lnTo>
                  <a:pt x="155533" y="1574800"/>
                </a:lnTo>
                <a:lnTo>
                  <a:pt x="143176" y="1612900"/>
                </a:lnTo>
                <a:lnTo>
                  <a:pt x="131967" y="1651000"/>
                </a:lnTo>
                <a:lnTo>
                  <a:pt x="122134" y="1689100"/>
                </a:lnTo>
                <a:lnTo>
                  <a:pt x="113909" y="1727200"/>
                </a:lnTo>
                <a:lnTo>
                  <a:pt x="103427" y="1778000"/>
                </a:lnTo>
                <a:lnTo>
                  <a:pt x="81544" y="1879600"/>
                </a:lnTo>
                <a:lnTo>
                  <a:pt x="71061" y="1943100"/>
                </a:lnTo>
                <a:lnTo>
                  <a:pt x="69837" y="1943100"/>
                </a:lnTo>
                <a:lnTo>
                  <a:pt x="69837" y="1955800"/>
                </a:lnTo>
                <a:lnTo>
                  <a:pt x="68613" y="1955800"/>
                </a:lnTo>
                <a:lnTo>
                  <a:pt x="67389" y="1968500"/>
                </a:lnTo>
                <a:lnTo>
                  <a:pt x="73510" y="1981200"/>
                </a:lnTo>
                <a:lnTo>
                  <a:pt x="130647" y="1981200"/>
                </a:lnTo>
                <a:lnTo>
                  <a:pt x="166092" y="1993900"/>
                </a:lnTo>
                <a:lnTo>
                  <a:pt x="729694" y="1993900"/>
                </a:lnTo>
                <a:lnTo>
                  <a:pt x="757239" y="2006600"/>
                </a:lnTo>
                <a:lnTo>
                  <a:pt x="872411" y="2006600"/>
                </a:lnTo>
                <a:lnTo>
                  <a:pt x="901085" y="2019300"/>
                </a:lnTo>
                <a:lnTo>
                  <a:pt x="1328951" y="2019300"/>
                </a:lnTo>
                <a:lnTo>
                  <a:pt x="1356496" y="2032000"/>
                </a:lnTo>
                <a:lnTo>
                  <a:pt x="1411413" y="2032000"/>
                </a:lnTo>
                <a:lnTo>
                  <a:pt x="1466216" y="2044700"/>
                </a:lnTo>
                <a:lnTo>
                  <a:pt x="1616031" y="2044700"/>
                </a:lnTo>
                <a:lnTo>
                  <a:pt x="1659395" y="2057400"/>
                </a:lnTo>
                <a:lnTo>
                  <a:pt x="1703103" y="2057400"/>
                </a:lnTo>
                <a:lnTo>
                  <a:pt x="1747042" y="2070100"/>
                </a:lnTo>
                <a:lnTo>
                  <a:pt x="1836391" y="2070100"/>
                </a:lnTo>
                <a:lnTo>
                  <a:pt x="1882089" y="2082800"/>
                </a:lnTo>
                <a:lnTo>
                  <a:pt x="1972566" y="2082800"/>
                </a:lnTo>
                <a:lnTo>
                  <a:pt x="2017575" y="2095500"/>
                </a:lnTo>
                <a:lnTo>
                  <a:pt x="2036704" y="2095500"/>
                </a:lnTo>
                <a:lnTo>
                  <a:pt x="2046670" y="2108200"/>
                </a:lnTo>
                <a:lnTo>
                  <a:pt x="2081235" y="2108200"/>
                </a:lnTo>
                <a:lnTo>
                  <a:pt x="2097685" y="2120900"/>
                </a:lnTo>
                <a:lnTo>
                  <a:pt x="1268351" y="2120900"/>
                </a:lnTo>
                <a:lnTo>
                  <a:pt x="1211425" y="2133600"/>
                </a:lnTo>
                <a:close/>
              </a:path>
              <a:path w="3164205" h="2768600">
                <a:moveTo>
                  <a:pt x="529993" y="1993900"/>
                </a:moveTo>
                <a:lnTo>
                  <a:pt x="237556" y="1993900"/>
                </a:lnTo>
                <a:lnTo>
                  <a:pt x="284861" y="1981200"/>
                </a:lnTo>
                <a:lnTo>
                  <a:pt x="476376" y="1981200"/>
                </a:lnTo>
                <a:lnTo>
                  <a:pt x="529993" y="1993900"/>
                </a:lnTo>
                <a:close/>
              </a:path>
              <a:path w="3164205" h="2768600">
                <a:moveTo>
                  <a:pt x="2115513" y="2133600"/>
                </a:moveTo>
                <a:lnTo>
                  <a:pt x="1472796" y="2133600"/>
                </a:lnTo>
                <a:lnTo>
                  <a:pt x="1445251" y="2120900"/>
                </a:lnTo>
                <a:lnTo>
                  <a:pt x="2097685" y="2120900"/>
                </a:lnTo>
                <a:lnTo>
                  <a:pt x="2115513" y="2133600"/>
                </a:lnTo>
                <a:close/>
              </a:path>
              <a:path w="3164205" h="2768600">
                <a:moveTo>
                  <a:pt x="887517" y="2146300"/>
                </a:moveTo>
                <a:lnTo>
                  <a:pt x="62894" y="2146300"/>
                </a:lnTo>
                <a:lnTo>
                  <a:pt x="51321" y="2133600"/>
                </a:lnTo>
                <a:lnTo>
                  <a:pt x="936587" y="2133600"/>
                </a:lnTo>
                <a:lnTo>
                  <a:pt x="887517" y="2146300"/>
                </a:lnTo>
                <a:close/>
              </a:path>
              <a:path w="3164205" h="2768600">
                <a:moveTo>
                  <a:pt x="2198473" y="2146300"/>
                </a:moveTo>
                <a:lnTo>
                  <a:pt x="1638066" y="2146300"/>
                </a:lnTo>
                <a:lnTo>
                  <a:pt x="1582976" y="2133600"/>
                </a:lnTo>
                <a:lnTo>
                  <a:pt x="2153464" y="2133600"/>
                </a:lnTo>
                <a:lnTo>
                  <a:pt x="2198473" y="2146300"/>
                </a:lnTo>
                <a:close/>
              </a:path>
              <a:path w="3164205" h="2768600">
                <a:moveTo>
                  <a:pt x="317130" y="2159000"/>
                </a:moveTo>
                <a:lnTo>
                  <a:pt x="172486" y="2159000"/>
                </a:lnTo>
                <a:lnTo>
                  <a:pt x="124311" y="2146300"/>
                </a:lnTo>
                <a:lnTo>
                  <a:pt x="333466" y="2146300"/>
                </a:lnTo>
                <a:lnTo>
                  <a:pt x="317130" y="2159000"/>
                </a:lnTo>
                <a:close/>
              </a:path>
              <a:path w="3164205" h="2768600">
                <a:moveTo>
                  <a:pt x="2419120" y="2159000"/>
                </a:moveTo>
                <a:lnTo>
                  <a:pt x="1748246" y="2159000"/>
                </a:lnTo>
                <a:lnTo>
                  <a:pt x="1693156" y="2146300"/>
                </a:lnTo>
                <a:lnTo>
                  <a:pt x="2376885" y="2146300"/>
                </a:lnTo>
                <a:lnTo>
                  <a:pt x="2419120" y="2159000"/>
                </a:lnTo>
                <a:close/>
              </a:path>
              <a:path w="3164205" h="2768600">
                <a:moveTo>
                  <a:pt x="2594184" y="2171700"/>
                </a:moveTo>
                <a:lnTo>
                  <a:pt x="1851693" y="2171700"/>
                </a:lnTo>
                <a:lnTo>
                  <a:pt x="1799854" y="2159000"/>
                </a:lnTo>
                <a:lnTo>
                  <a:pt x="2569585" y="2159000"/>
                </a:lnTo>
                <a:lnTo>
                  <a:pt x="2594184" y="2171700"/>
                </a:lnTo>
                <a:close/>
              </a:path>
              <a:path w="3164205" h="2768600">
                <a:moveTo>
                  <a:pt x="2651168" y="2184400"/>
                </a:moveTo>
                <a:lnTo>
                  <a:pt x="1955139" y="2184400"/>
                </a:lnTo>
                <a:lnTo>
                  <a:pt x="1903531" y="2171700"/>
                </a:lnTo>
                <a:lnTo>
                  <a:pt x="2632900" y="2171700"/>
                </a:lnTo>
                <a:lnTo>
                  <a:pt x="2651168" y="2184400"/>
                </a:lnTo>
                <a:close/>
              </a:path>
              <a:path w="3164205" h="2768600">
                <a:moveTo>
                  <a:pt x="2683361" y="2197100"/>
                </a:moveTo>
                <a:lnTo>
                  <a:pt x="2002482" y="2197100"/>
                </a:lnTo>
                <a:lnTo>
                  <a:pt x="1986510" y="2184400"/>
                </a:lnTo>
                <a:lnTo>
                  <a:pt x="2668862" y="2184400"/>
                </a:lnTo>
                <a:lnTo>
                  <a:pt x="2683361" y="2197100"/>
                </a:lnTo>
                <a:close/>
              </a:path>
              <a:path w="3164205" h="2768600">
                <a:moveTo>
                  <a:pt x="3163822" y="2768600"/>
                </a:moveTo>
                <a:lnTo>
                  <a:pt x="3154877" y="2755900"/>
                </a:lnTo>
                <a:lnTo>
                  <a:pt x="3083107" y="2679700"/>
                </a:lnTo>
                <a:lnTo>
                  <a:pt x="3047968" y="2654300"/>
                </a:lnTo>
                <a:lnTo>
                  <a:pt x="3014091" y="2616200"/>
                </a:lnTo>
                <a:lnTo>
                  <a:pt x="2977659" y="2578100"/>
                </a:lnTo>
                <a:lnTo>
                  <a:pt x="2939731" y="2540000"/>
                </a:lnTo>
                <a:lnTo>
                  <a:pt x="2822410" y="2425700"/>
                </a:lnTo>
                <a:lnTo>
                  <a:pt x="2783938" y="2387600"/>
                </a:lnTo>
                <a:lnTo>
                  <a:pt x="2751917" y="2362200"/>
                </a:lnTo>
                <a:lnTo>
                  <a:pt x="2716912" y="2336800"/>
                </a:lnTo>
                <a:lnTo>
                  <a:pt x="2679611" y="2324100"/>
                </a:lnTo>
                <a:lnTo>
                  <a:pt x="2640704" y="2298700"/>
                </a:lnTo>
                <a:lnTo>
                  <a:pt x="2613006" y="2298700"/>
                </a:lnTo>
                <a:lnTo>
                  <a:pt x="2598870" y="2286000"/>
                </a:lnTo>
                <a:lnTo>
                  <a:pt x="2584390" y="2286000"/>
                </a:lnTo>
                <a:lnTo>
                  <a:pt x="2547663" y="2273300"/>
                </a:lnTo>
                <a:lnTo>
                  <a:pt x="2510936" y="2273300"/>
                </a:lnTo>
                <a:lnTo>
                  <a:pt x="2474210" y="2260600"/>
                </a:lnTo>
                <a:lnTo>
                  <a:pt x="2405328" y="2260600"/>
                </a:lnTo>
                <a:lnTo>
                  <a:pt x="2373058" y="2247900"/>
                </a:lnTo>
                <a:lnTo>
                  <a:pt x="2299471" y="2247900"/>
                </a:lnTo>
                <a:lnTo>
                  <a:pt x="2291341" y="2235200"/>
                </a:lnTo>
                <a:lnTo>
                  <a:pt x="2275885" y="2235200"/>
                </a:lnTo>
                <a:lnTo>
                  <a:pt x="2224586" y="2222500"/>
                </a:lnTo>
                <a:lnTo>
                  <a:pt x="2173403" y="2222500"/>
                </a:lnTo>
                <a:lnTo>
                  <a:pt x="2070686" y="2197100"/>
                </a:lnTo>
                <a:lnTo>
                  <a:pt x="2697631" y="2197100"/>
                </a:lnTo>
                <a:lnTo>
                  <a:pt x="2711901" y="2209800"/>
                </a:lnTo>
                <a:lnTo>
                  <a:pt x="2726400" y="2222500"/>
                </a:lnTo>
                <a:lnTo>
                  <a:pt x="2748876" y="2235200"/>
                </a:lnTo>
                <a:lnTo>
                  <a:pt x="2770319" y="2247900"/>
                </a:lnTo>
                <a:lnTo>
                  <a:pt x="2790614" y="2260600"/>
                </a:lnTo>
                <a:lnTo>
                  <a:pt x="2809647" y="2286000"/>
                </a:lnTo>
                <a:lnTo>
                  <a:pt x="2840252" y="2311400"/>
                </a:lnTo>
                <a:lnTo>
                  <a:pt x="2871776" y="2336800"/>
                </a:lnTo>
                <a:lnTo>
                  <a:pt x="2904677" y="2362200"/>
                </a:lnTo>
                <a:lnTo>
                  <a:pt x="2939415" y="2387600"/>
                </a:lnTo>
                <a:lnTo>
                  <a:pt x="2956209" y="2400300"/>
                </a:lnTo>
                <a:lnTo>
                  <a:pt x="2971856" y="2413000"/>
                </a:lnTo>
                <a:lnTo>
                  <a:pt x="2986585" y="2425700"/>
                </a:lnTo>
                <a:lnTo>
                  <a:pt x="3000626" y="2451100"/>
                </a:lnTo>
                <a:lnTo>
                  <a:pt x="3035443" y="2489200"/>
                </a:lnTo>
                <a:lnTo>
                  <a:pt x="3070847" y="2514600"/>
                </a:lnTo>
                <a:lnTo>
                  <a:pt x="3106839" y="2552700"/>
                </a:lnTo>
                <a:lnTo>
                  <a:pt x="3143419" y="2590800"/>
                </a:lnTo>
                <a:lnTo>
                  <a:pt x="3163822" y="2616200"/>
                </a:lnTo>
                <a:lnTo>
                  <a:pt x="3163822" y="2768600"/>
                </a:lnTo>
                <a:close/>
              </a:path>
            </a:pathLst>
          </a:custGeom>
          <a:solidFill>
            <a:srgbClr val="994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21205" y="8992348"/>
            <a:ext cx="5013325" cy="1291590"/>
          </a:xfrm>
          <a:custGeom>
            <a:avLst/>
            <a:gdLst/>
            <a:ahLst/>
            <a:cxnLst/>
            <a:rect l="l" t="t" r="r" b="b"/>
            <a:pathLst>
              <a:path w="5013325" h="1291590">
                <a:moveTo>
                  <a:pt x="402485" y="609353"/>
                </a:moveTo>
                <a:lnTo>
                  <a:pt x="167419" y="794421"/>
                </a:lnTo>
                <a:lnTo>
                  <a:pt x="171057" y="775393"/>
                </a:lnTo>
                <a:lnTo>
                  <a:pt x="183037" y="765961"/>
                </a:lnTo>
                <a:lnTo>
                  <a:pt x="187403" y="746360"/>
                </a:lnTo>
                <a:lnTo>
                  <a:pt x="331487" y="632922"/>
                </a:lnTo>
                <a:lnTo>
                  <a:pt x="367441" y="620779"/>
                </a:lnTo>
                <a:lnTo>
                  <a:pt x="402485" y="609353"/>
                </a:lnTo>
                <a:close/>
              </a:path>
              <a:path w="5013325" h="1291590">
                <a:moveTo>
                  <a:pt x="416169" y="614743"/>
                </a:moveTo>
                <a:lnTo>
                  <a:pt x="148239" y="825685"/>
                </a:lnTo>
                <a:lnTo>
                  <a:pt x="154083" y="804920"/>
                </a:lnTo>
                <a:lnTo>
                  <a:pt x="405075" y="607314"/>
                </a:lnTo>
                <a:lnTo>
                  <a:pt x="416169" y="614743"/>
                </a:lnTo>
                <a:close/>
              </a:path>
              <a:path w="5013325" h="1291590">
                <a:moveTo>
                  <a:pt x="620774" y="582966"/>
                </a:moveTo>
                <a:lnTo>
                  <a:pt x="30255" y="1047883"/>
                </a:lnTo>
                <a:lnTo>
                  <a:pt x="36150" y="1027079"/>
                </a:lnTo>
                <a:lnTo>
                  <a:pt x="41498" y="1006705"/>
                </a:lnTo>
                <a:lnTo>
                  <a:pt x="46482" y="986617"/>
                </a:lnTo>
                <a:lnTo>
                  <a:pt x="51283" y="966673"/>
                </a:lnTo>
                <a:lnTo>
                  <a:pt x="61483" y="958643"/>
                </a:lnTo>
                <a:lnTo>
                  <a:pt x="59090" y="944363"/>
                </a:lnTo>
                <a:lnTo>
                  <a:pt x="64797" y="939870"/>
                </a:lnTo>
                <a:lnTo>
                  <a:pt x="87372" y="889769"/>
                </a:lnTo>
                <a:lnTo>
                  <a:pt x="107275" y="874100"/>
                </a:lnTo>
                <a:lnTo>
                  <a:pt x="120232" y="847735"/>
                </a:lnTo>
                <a:lnTo>
                  <a:pt x="436496" y="598739"/>
                </a:lnTo>
                <a:lnTo>
                  <a:pt x="460046" y="596362"/>
                </a:lnTo>
                <a:lnTo>
                  <a:pt x="482746" y="594654"/>
                </a:lnTo>
                <a:lnTo>
                  <a:pt x="505142" y="593186"/>
                </a:lnTo>
                <a:lnTo>
                  <a:pt x="544976" y="594152"/>
                </a:lnTo>
                <a:lnTo>
                  <a:pt x="557279" y="584465"/>
                </a:lnTo>
                <a:lnTo>
                  <a:pt x="577925" y="584374"/>
                </a:lnTo>
                <a:lnTo>
                  <a:pt x="587132" y="577125"/>
                </a:lnTo>
                <a:lnTo>
                  <a:pt x="604075" y="579950"/>
                </a:lnTo>
                <a:lnTo>
                  <a:pt x="620774" y="582966"/>
                </a:lnTo>
                <a:close/>
              </a:path>
              <a:path w="5013325" h="1291590">
                <a:moveTo>
                  <a:pt x="232600" y="1114869"/>
                </a:moveTo>
                <a:lnTo>
                  <a:pt x="8907" y="1290983"/>
                </a:lnTo>
                <a:lnTo>
                  <a:pt x="8052" y="1275492"/>
                </a:lnTo>
                <a:lnTo>
                  <a:pt x="0" y="1249504"/>
                </a:lnTo>
                <a:lnTo>
                  <a:pt x="592" y="1232874"/>
                </a:lnTo>
                <a:lnTo>
                  <a:pt x="2035" y="1215575"/>
                </a:lnTo>
                <a:lnTo>
                  <a:pt x="4388" y="1197558"/>
                </a:lnTo>
                <a:lnTo>
                  <a:pt x="6666" y="1163438"/>
                </a:lnTo>
                <a:lnTo>
                  <a:pt x="16921" y="1139200"/>
                </a:lnTo>
                <a:lnTo>
                  <a:pt x="19563" y="1104792"/>
                </a:lnTo>
                <a:lnTo>
                  <a:pt x="22570" y="1070098"/>
                </a:lnTo>
                <a:lnTo>
                  <a:pt x="25075" y="1051962"/>
                </a:lnTo>
                <a:lnTo>
                  <a:pt x="629253" y="576291"/>
                </a:lnTo>
                <a:lnTo>
                  <a:pt x="652236" y="574360"/>
                </a:lnTo>
                <a:lnTo>
                  <a:pt x="667625" y="578408"/>
                </a:lnTo>
                <a:lnTo>
                  <a:pt x="339446" y="836784"/>
                </a:lnTo>
                <a:lnTo>
                  <a:pt x="338023" y="854068"/>
                </a:lnTo>
                <a:lnTo>
                  <a:pt x="320620" y="867769"/>
                </a:lnTo>
                <a:lnTo>
                  <a:pt x="323883" y="881365"/>
                </a:lnTo>
                <a:lnTo>
                  <a:pt x="313724" y="889363"/>
                </a:lnTo>
                <a:lnTo>
                  <a:pt x="316258" y="903531"/>
                </a:lnTo>
                <a:lnTo>
                  <a:pt x="298743" y="917321"/>
                </a:lnTo>
                <a:lnTo>
                  <a:pt x="288903" y="941232"/>
                </a:lnTo>
                <a:lnTo>
                  <a:pt x="278698" y="965430"/>
                </a:lnTo>
                <a:lnTo>
                  <a:pt x="260090" y="980079"/>
                </a:lnTo>
                <a:lnTo>
                  <a:pt x="261744" y="994941"/>
                </a:lnTo>
                <a:lnTo>
                  <a:pt x="238806" y="1013000"/>
                </a:lnTo>
                <a:lnTo>
                  <a:pt x="242129" y="1026548"/>
                </a:lnTo>
                <a:lnTo>
                  <a:pt x="238244" y="1029607"/>
                </a:lnTo>
                <a:lnTo>
                  <a:pt x="237955" y="1045998"/>
                </a:lnTo>
                <a:lnTo>
                  <a:pt x="229992" y="1052267"/>
                </a:lnTo>
                <a:lnTo>
                  <a:pt x="230081" y="1084524"/>
                </a:lnTo>
                <a:lnTo>
                  <a:pt x="225549" y="1088093"/>
                </a:lnTo>
                <a:lnTo>
                  <a:pt x="232757" y="1098581"/>
                </a:lnTo>
                <a:lnTo>
                  <a:pt x="229266" y="1101329"/>
                </a:lnTo>
                <a:lnTo>
                  <a:pt x="232600" y="1114869"/>
                </a:lnTo>
                <a:close/>
              </a:path>
              <a:path w="5013325" h="1291590">
                <a:moveTo>
                  <a:pt x="1939553" y="740802"/>
                </a:moveTo>
                <a:lnTo>
                  <a:pt x="1619868" y="992490"/>
                </a:lnTo>
                <a:lnTo>
                  <a:pt x="1579042" y="992305"/>
                </a:lnTo>
                <a:lnTo>
                  <a:pt x="1532667" y="980325"/>
                </a:lnTo>
                <a:lnTo>
                  <a:pt x="1496577" y="976412"/>
                </a:lnTo>
                <a:lnTo>
                  <a:pt x="1455180" y="960512"/>
                </a:lnTo>
                <a:lnTo>
                  <a:pt x="1438147" y="957759"/>
                </a:lnTo>
                <a:lnTo>
                  <a:pt x="1413075" y="945171"/>
                </a:lnTo>
                <a:lnTo>
                  <a:pt x="1387397" y="933060"/>
                </a:lnTo>
                <a:lnTo>
                  <a:pt x="1368542" y="931741"/>
                </a:lnTo>
                <a:lnTo>
                  <a:pt x="1304092" y="917828"/>
                </a:lnTo>
                <a:lnTo>
                  <a:pt x="1292856" y="910510"/>
                </a:lnTo>
                <a:lnTo>
                  <a:pt x="1289598" y="913075"/>
                </a:lnTo>
                <a:lnTo>
                  <a:pt x="1278727" y="905471"/>
                </a:lnTo>
                <a:lnTo>
                  <a:pt x="1276076" y="907558"/>
                </a:lnTo>
                <a:lnTo>
                  <a:pt x="1254090" y="892540"/>
                </a:lnTo>
                <a:lnTo>
                  <a:pt x="1240203" y="887309"/>
                </a:lnTo>
                <a:lnTo>
                  <a:pt x="1226803" y="881696"/>
                </a:lnTo>
                <a:lnTo>
                  <a:pt x="1146838" y="831506"/>
                </a:lnTo>
                <a:lnTo>
                  <a:pt x="1119318" y="820846"/>
                </a:lnTo>
                <a:lnTo>
                  <a:pt x="1083031" y="800923"/>
                </a:lnTo>
                <a:lnTo>
                  <a:pt x="1068102" y="796513"/>
                </a:lnTo>
                <a:lnTo>
                  <a:pt x="1052505" y="792629"/>
                </a:lnTo>
                <a:lnTo>
                  <a:pt x="1028203" y="779435"/>
                </a:lnTo>
                <a:lnTo>
                  <a:pt x="1010724" y="777032"/>
                </a:lnTo>
                <a:lnTo>
                  <a:pt x="986851" y="779664"/>
                </a:lnTo>
                <a:lnTo>
                  <a:pt x="923635" y="764779"/>
                </a:lnTo>
                <a:lnTo>
                  <a:pt x="892270" y="757146"/>
                </a:lnTo>
                <a:lnTo>
                  <a:pt x="859680" y="750476"/>
                </a:lnTo>
                <a:lnTo>
                  <a:pt x="834219" y="754358"/>
                </a:lnTo>
                <a:lnTo>
                  <a:pt x="800172" y="748836"/>
                </a:lnTo>
                <a:lnTo>
                  <a:pt x="765397" y="743887"/>
                </a:lnTo>
                <a:lnTo>
                  <a:pt x="741757" y="746336"/>
                </a:lnTo>
                <a:lnTo>
                  <a:pt x="726099" y="742499"/>
                </a:lnTo>
                <a:lnTo>
                  <a:pt x="710746" y="738423"/>
                </a:lnTo>
                <a:lnTo>
                  <a:pt x="692437" y="736674"/>
                </a:lnTo>
                <a:lnTo>
                  <a:pt x="673583" y="735354"/>
                </a:lnTo>
                <a:lnTo>
                  <a:pt x="654121" y="734513"/>
                </a:lnTo>
                <a:lnTo>
                  <a:pt x="641848" y="744176"/>
                </a:lnTo>
                <a:lnTo>
                  <a:pt x="597157" y="747033"/>
                </a:lnTo>
                <a:lnTo>
                  <a:pt x="575115" y="748223"/>
                </a:lnTo>
                <a:lnTo>
                  <a:pt x="553437" y="749127"/>
                </a:lnTo>
                <a:lnTo>
                  <a:pt x="523928" y="756195"/>
                </a:lnTo>
                <a:lnTo>
                  <a:pt x="485835" y="753859"/>
                </a:lnTo>
                <a:lnTo>
                  <a:pt x="454626" y="762267"/>
                </a:lnTo>
                <a:lnTo>
                  <a:pt x="423583" y="786706"/>
                </a:lnTo>
                <a:lnTo>
                  <a:pt x="409899" y="781316"/>
                </a:lnTo>
                <a:lnTo>
                  <a:pt x="667625" y="578408"/>
                </a:lnTo>
                <a:lnTo>
                  <a:pt x="683014" y="582455"/>
                </a:lnTo>
                <a:lnTo>
                  <a:pt x="705572" y="580859"/>
                </a:lnTo>
                <a:lnTo>
                  <a:pt x="727462" y="579789"/>
                </a:lnTo>
                <a:lnTo>
                  <a:pt x="745346" y="581873"/>
                </a:lnTo>
                <a:lnTo>
                  <a:pt x="763654" y="583622"/>
                </a:lnTo>
                <a:lnTo>
                  <a:pt x="782084" y="585276"/>
                </a:lnTo>
                <a:lnTo>
                  <a:pt x="800331" y="587074"/>
                </a:lnTo>
                <a:lnTo>
                  <a:pt x="819206" y="588377"/>
                </a:lnTo>
                <a:lnTo>
                  <a:pt x="837656" y="590015"/>
                </a:lnTo>
                <a:lnTo>
                  <a:pt x="863355" y="602110"/>
                </a:lnTo>
                <a:lnTo>
                  <a:pt x="880408" y="604847"/>
                </a:lnTo>
                <a:lnTo>
                  <a:pt x="899789" y="605752"/>
                </a:lnTo>
                <a:lnTo>
                  <a:pt x="928180" y="615728"/>
                </a:lnTo>
                <a:lnTo>
                  <a:pt x="949078" y="615438"/>
                </a:lnTo>
                <a:lnTo>
                  <a:pt x="969552" y="615483"/>
                </a:lnTo>
                <a:lnTo>
                  <a:pt x="1005581" y="619444"/>
                </a:lnTo>
                <a:lnTo>
                  <a:pt x="1031300" y="631523"/>
                </a:lnTo>
                <a:lnTo>
                  <a:pt x="1048981" y="633766"/>
                </a:lnTo>
                <a:lnTo>
                  <a:pt x="1095589" y="645563"/>
                </a:lnTo>
                <a:lnTo>
                  <a:pt x="1139586" y="659415"/>
                </a:lnTo>
                <a:lnTo>
                  <a:pt x="1188646" y="685445"/>
                </a:lnTo>
                <a:lnTo>
                  <a:pt x="1226876" y="703837"/>
                </a:lnTo>
                <a:lnTo>
                  <a:pt x="1251158" y="717047"/>
                </a:lnTo>
                <a:lnTo>
                  <a:pt x="1276837" y="729158"/>
                </a:lnTo>
                <a:lnTo>
                  <a:pt x="1303609" y="740408"/>
                </a:lnTo>
                <a:lnTo>
                  <a:pt x="1331169" y="751037"/>
                </a:lnTo>
                <a:lnTo>
                  <a:pt x="1343032" y="757860"/>
                </a:lnTo>
                <a:lnTo>
                  <a:pt x="1347282" y="754515"/>
                </a:lnTo>
                <a:lnTo>
                  <a:pt x="1359630" y="760956"/>
                </a:lnTo>
                <a:lnTo>
                  <a:pt x="1372222" y="767207"/>
                </a:lnTo>
                <a:lnTo>
                  <a:pt x="1392736" y="767220"/>
                </a:lnTo>
                <a:lnTo>
                  <a:pt x="1420317" y="777833"/>
                </a:lnTo>
                <a:lnTo>
                  <a:pt x="1439434" y="778945"/>
                </a:lnTo>
                <a:lnTo>
                  <a:pt x="1465983" y="790370"/>
                </a:lnTo>
                <a:lnTo>
                  <a:pt x="1491753" y="802409"/>
                </a:lnTo>
                <a:lnTo>
                  <a:pt x="1509788" y="804374"/>
                </a:lnTo>
                <a:lnTo>
                  <a:pt x="1536408" y="815743"/>
                </a:lnTo>
                <a:lnTo>
                  <a:pt x="1556507" y="816083"/>
                </a:lnTo>
                <a:lnTo>
                  <a:pt x="1573257" y="819059"/>
                </a:lnTo>
                <a:lnTo>
                  <a:pt x="1590432" y="821701"/>
                </a:lnTo>
                <a:lnTo>
                  <a:pt x="1608214" y="823865"/>
                </a:lnTo>
                <a:lnTo>
                  <a:pt x="1626785" y="825407"/>
                </a:lnTo>
                <a:lnTo>
                  <a:pt x="1664045" y="812236"/>
                </a:lnTo>
                <a:lnTo>
                  <a:pt x="1709768" y="808566"/>
                </a:lnTo>
                <a:lnTo>
                  <a:pt x="1748363" y="794344"/>
                </a:lnTo>
                <a:lnTo>
                  <a:pt x="1795664" y="789430"/>
                </a:lnTo>
                <a:lnTo>
                  <a:pt x="1819837" y="770400"/>
                </a:lnTo>
                <a:lnTo>
                  <a:pt x="1915073" y="743911"/>
                </a:lnTo>
                <a:lnTo>
                  <a:pt x="1939553" y="740802"/>
                </a:lnTo>
                <a:close/>
              </a:path>
              <a:path w="5013325" h="1291590">
                <a:moveTo>
                  <a:pt x="4982666" y="1286743"/>
                </a:moveTo>
                <a:lnTo>
                  <a:pt x="4977306" y="1290962"/>
                </a:lnTo>
                <a:lnTo>
                  <a:pt x="8288" y="1291470"/>
                </a:lnTo>
                <a:lnTo>
                  <a:pt x="227227" y="1119099"/>
                </a:lnTo>
                <a:lnTo>
                  <a:pt x="229042" y="1133833"/>
                </a:lnTo>
                <a:lnTo>
                  <a:pt x="228531" y="1150400"/>
                </a:lnTo>
                <a:lnTo>
                  <a:pt x="229294" y="1165962"/>
                </a:lnTo>
                <a:lnTo>
                  <a:pt x="232121" y="1179900"/>
                </a:lnTo>
                <a:lnTo>
                  <a:pt x="237802" y="1191591"/>
                </a:lnTo>
                <a:lnTo>
                  <a:pt x="245733" y="1217674"/>
                </a:lnTo>
                <a:lnTo>
                  <a:pt x="253118" y="1244187"/>
                </a:lnTo>
                <a:lnTo>
                  <a:pt x="259168" y="1271752"/>
                </a:lnTo>
                <a:lnTo>
                  <a:pt x="257850" y="1288953"/>
                </a:lnTo>
                <a:lnTo>
                  <a:pt x="4820055" y="1285457"/>
                </a:lnTo>
                <a:lnTo>
                  <a:pt x="4836179" y="1272762"/>
                </a:lnTo>
                <a:lnTo>
                  <a:pt x="4849641" y="1278328"/>
                </a:lnTo>
                <a:lnTo>
                  <a:pt x="4996810" y="1162461"/>
                </a:lnTo>
                <a:lnTo>
                  <a:pt x="4998343" y="1177418"/>
                </a:lnTo>
                <a:lnTo>
                  <a:pt x="4993632" y="1197291"/>
                </a:lnTo>
                <a:lnTo>
                  <a:pt x="4988314" y="1217641"/>
                </a:lnTo>
                <a:lnTo>
                  <a:pt x="4990610" y="1248161"/>
                </a:lnTo>
                <a:lnTo>
                  <a:pt x="4985171" y="1268607"/>
                </a:lnTo>
                <a:lnTo>
                  <a:pt x="4978695" y="1273705"/>
                </a:lnTo>
                <a:lnTo>
                  <a:pt x="4982666" y="1286743"/>
                </a:lnTo>
                <a:close/>
              </a:path>
              <a:path w="5013325" h="1291590">
                <a:moveTo>
                  <a:pt x="2365261" y="534950"/>
                </a:moveTo>
                <a:lnTo>
                  <a:pt x="1865330" y="928547"/>
                </a:lnTo>
                <a:lnTo>
                  <a:pt x="1832836" y="937966"/>
                </a:lnTo>
                <a:lnTo>
                  <a:pt x="1737419" y="964597"/>
                </a:lnTo>
                <a:lnTo>
                  <a:pt x="1630876" y="983823"/>
                </a:lnTo>
                <a:lnTo>
                  <a:pt x="1956359" y="727570"/>
                </a:lnTo>
                <a:lnTo>
                  <a:pt x="1981143" y="724221"/>
                </a:lnTo>
                <a:lnTo>
                  <a:pt x="1998132" y="710846"/>
                </a:lnTo>
                <a:lnTo>
                  <a:pt x="2024555" y="706207"/>
                </a:lnTo>
                <a:lnTo>
                  <a:pt x="2043304" y="691446"/>
                </a:lnTo>
                <a:lnTo>
                  <a:pt x="2070030" y="686567"/>
                </a:lnTo>
                <a:lnTo>
                  <a:pt x="2107741" y="656878"/>
                </a:lnTo>
                <a:lnTo>
                  <a:pt x="2125047" y="659416"/>
                </a:lnTo>
                <a:lnTo>
                  <a:pt x="2156242" y="634857"/>
                </a:lnTo>
                <a:lnTo>
                  <a:pt x="2186024" y="627573"/>
                </a:lnTo>
                <a:lnTo>
                  <a:pt x="2208072" y="610215"/>
                </a:lnTo>
                <a:lnTo>
                  <a:pt x="2238158" y="602692"/>
                </a:lnTo>
                <a:lnTo>
                  <a:pt x="2256937" y="587906"/>
                </a:lnTo>
                <a:lnTo>
                  <a:pt x="2295502" y="573708"/>
                </a:lnTo>
                <a:lnTo>
                  <a:pt x="2326393" y="549387"/>
                </a:lnTo>
                <a:lnTo>
                  <a:pt x="2365261" y="534950"/>
                </a:lnTo>
                <a:close/>
              </a:path>
              <a:path w="5013325" h="1291590">
                <a:moveTo>
                  <a:pt x="2497440" y="447049"/>
                </a:moveTo>
                <a:lnTo>
                  <a:pt x="1903784" y="914436"/>
                </a:lnTo>
                <a:lnTo>
                  <a:pt x="1880750" y="916406"/>
                </a:lnTo>
                <a:lnTo>
                  <a:pt x="2466180" y="455496"/>
                </a:lnTo>
                <a:lnTo>
                  <a:pt x="2497440" y="447049"/>
                </a:lnTo>
                <a:close/>
              </a:path>
              <a:path w="5013325" h="1291590">
                <a:moveTo>
                  <a:pt x="2740559" y="287968"/>
                </a:moveTo>
                <a:lnTo>
                  <a:pt x="1969753" y="894825"/>
                </a:lnTo>
                <a:lnTo>
                  <a:pt x="1941266" y="901090"/>
                </a:lnTo>
                <a:lnTo>
                  <a:pt x="1918718" y="902678"/>
                </a:lnTo>
                <a:lnTo>
                  <a:pt x="2595222" y="370065"/>
                </a:lnTo>
                <a:lnTo>
                  <a:pt x="2630276" y="358631"/>
                </a:lnTo>
                <a:lnTo>
                  <a:pt x="2693737" y="308667"/>
                </a:lnTo>
                <a:lnTo>
                  <a:pt x="2740559" y="287968"/>
                </a:lnTo>
                <a:close/>
              </a:path>
              <a:path w="5013325" h="1291590">
                <a:moveTo>
                  <a:pt x="2957552" y="149456"/>
                </a:moveTo>
                <a:lnTo>
                  <a:pt x="2049666" y="864238"/>
                </a:lnTo>
                <a:lnTo>
                  <a:pt x="1990809" y="878248"/>
                </a:lnTo>
                <a:lnTo>
                  <a:pt x="2779706" y="257148"/>
                </a:lnTo>
                <a:lnTo>
                  <a:pt x="2826831" y="236210"/>
                </a:lnTo>
                <a:lnTo>
                  <a:pt x="2928812" y="155919"/>
                </a:lnTo>
                <a:lnTo>
                  <a:pt x="2957552" y="149456"/>
                </a:lnTo>
                <a:close/>
              </a:path>
              <a:path w="5013325" h="1291590">
                <a:moveTo>
                  <a:pt x="3024873" y="112618"/>
                </a:moveTo>
                <a:lnTo>
                  <a:pt x="2099694" y="841013"/>
                </a:lnTo>
                <a:lnTo>
                  <a:pt x="2070661" y="847708"/>
                </a:lnTo>
                <a:lnTo>
                  <a:pt x="2997297" y="118165"/>
                </a:lnTo>
                <a:lnTo>
                  <a:pt x="3024873" y="112618"/>
                </a:lnTo>
                <a:close/>
              </a:path>
              <a:path w="5013325" h="1291590">
                <a:moveTo>
                  <a:pt x="3255382" y="28120"/>
                </a:moveTo>
                <a:lnTo>
                  <a:pt x="2675811" y="484417"/>
                </a:lnTo>
                <a:lnTo>
                  <a:pt x="2655226" y="484460"/>
                </a:lnTo>
                <a:lnTo>
                  <a:pt x="2390878" y="692582"/>
                </a:lnTo>
                <a:lnTo>
                  <a:pt x="2366438" y="695660"/>
                </a:lnTo>
                <a:lnTo>
                  <a:pt x="2349915" y="708669"/>
                </a:lnTo>
                <a:lnTo>
                  <a:pt x="2312919" y="721632"/>
                </a:lnTo>
                <a:lnTo>
                  <a:pt x="2283778" y="744575"/>
                </a:lnTo>
                <a:lnTo>
                  <a:pt x="2246782" y="757539"/>
                </a:lnTo>
                <a:lnTo>
                  <a:pt x="2217641" y="780481"/>
                </a:lnTo>
                <a:lnTo>
                  <a:pt x="2194830" y="782276"/>
                </a:lnTo>
                <a:lnTo>
                  <a:pt x="2165164" y="805633"/>
                </a:lnTo>
                <a:lnTo>
                  <a:pt x="2142353" y="807428"/>
                </a:lnTo>
                <a:lnTo>
                  <a:pt x="3044412" y="97235"/>
                </a:lnTo>
                <a:lnTo>
                  <a:pt x="3094258" y="74154"/>
                </a:lnTo>
                <a:lnTo>
                  <a:pt x="3151354" y="61530"/>
                </a:lnTo>
                <a:lnTo>
                  <a:pt x="3199865" y="39501"/>
                </a:lnTo>
                <a:lnTo>
                  <a:pt x="3255382" y="28120"/>
                </a:lnTo>
                <a:close/>
              </a:path>
              <a:path w="5013325" h="1291590">
                <a:moveTo>
                  <a:pt x="2534642" y="595560"/>
                </a:moveTo>
                <a:lnTo>
                  <a:pt x="2515215" y="610855"/>
                </a:lnTo>
                <a:lnTo>
                  <a:pt x="2486758" y="617096"/>
                </a:lnTo>
                <a:lnTo>
                  <a:pt x="2549228" y="567913"/>
                </a:lnTo>
                <a:lnTo>
                  <a:pt x="2534642" y="595560"/>
                </a:lnTo>
                <a:close/>
              </a:path>
              <a:path w="5013325" h="1291590">
                <a:moveTo>
                  <a:pt x="3282018" y="23313"/>
                </a:moveTo>
                <a:lnTo>
                  <a:pt x="2868709" y="348712"/>
                </a:lnTo>
                <a:lnTo>
                  <a:pt x="2836680" y="357765"/>
                </a:lnTo>
                <a:lnTo>
                  <a:pt x="3264711" y="20775"/>
                </a:lnTo>
                <a:lnTo>
                  <a:pt x="3282018" y="23313"/>
                </a:lnTo>
                <a:close/>
              </a:path>
              <a:path w="5013325" h="1291590">
                <a:moveTo>
                  <a:pt x="4996810" y="1162461"/>
                </a:moveTo>
                <a:lnTo>
                  <a:pt x="4849641" y="1278328"/>
                </a:lnTo>
                <a:lnTo>
                  <a:pt x="4847390" y="1263936"/>
                </a:lnTo>
                <a:lnTo>
                  <a:pt x="4853117" y="1259427"/>
                </a:lnTo>
                <a:lnTo>
                  <a:pt x="4862903" y="1219396"/>
                </a:lnTo>
                <a:lnTo>
                  <a:pt x="4859848" y="1189473"/>
                </a:lnTo>
                <a:lnTo>
                  <a:pt x="4864347" y="1169768"/>
                </a:lnTo>
                <a:lnTo>
                  <a:pt x="4863786" y="1154046"/>
                </a:lnTo>
                <a:lnTo>
                  <a:pt x="4871142" y="1148254"/>
                </a:lnTo>
                <a:lnTo>
                  <a:pt x="4870763" y="1132389"/>
                </a:lnTo>
                <a:lnTo>
                  <a:pt x="4870566" y="1116380"/>
                </a:lnTo>
                <a:lnTo>
                  <a:pt x="4876283" y="1111879"/>
                </a:lnTo>
                <a:lnTo>
                  <a:pt x="4873962" y="1097543"/>
                </a:lnTo>
                <a:lnTo>
                  <a:pt x="4879375" y="1093281"/>
                </a:lnTo>
                <a:lnTo>
                  <a:pt x="4876871" y="1079089"/>
                </a:lnTo>
                <a:lnTo>
                  <a:pt x="4882968" y="1058125"/>
                </a:lnTo>
                <a:lnTo>
                  <a:pt x="4879934" y="1028186"/>
                </a:lnTo>
                <a:lnTo>
                  <a:pt x="4883421" y="1009278"/>
                </a:lnTo>
                <a:lnTo>
                  <a:pt x="4877655" y="981490"/>
                </a:lnTo>
                <a:lnTo>
                  <a:pt x="4877853" y="965170"/>
                </a:lnTo>
                <a:lnTo>
                  <a:pt x="4869466" y="939446"/>
                </a:lnTo>
                <a:lnTo>
                  <a:pt x="4859865" y="914677"/>
                </a:lnTo>
                <a:lnTo>
                  <a:pt x="4848564" y="891247"/>
                </a:lnTo>
                <a:lnTo>
                  <a:pt x="4843228" y="879285"/>
                </a:lnTo>
                <a:lnTo>
                  <a:pt x="4826853" y="843685"/>
                </a:lnTo>
                <a:lnTo>
                  <a:pt x="4807909" y="810109"/>
                </a:lnTo>
                <a:lnTo>
                  <a:pt x="4787083" y="778015"/>
                </a:lnTo>
                <a:lnTo>
                  <a:pt x="4763706" y="747928"/>
                </a:lnTo>
                <a:lnTo>
                  <a:pt x="4737113" y="720374"/>
                </a:lnTo>
                <a:lnTo>
                  <a:pt x="4728407" y="711064"/>
                </a:lnTo>
                <a:lnTo>
                  <a:pt x="4727800" y="711542"/>
                </a:lnTo>
                <a:lnTo>
                  <a:pt x="4719579" y="701851"/>
                </a:lnTo>
                <a:lnTo>
                  <a:pt x="4692115" y="674982"/>
                </a:lnTo>
                <a:lnTo>
                  <a:pt x="4662041" y="650168"/>
                </a:lnTo>
                <a:lnTo>
                  <a:pt x="4629174" y="627554"/>
                </a:lnTo>
                <a:lnTo>
                  <a:pt x="4593454" y="607185"/>
                </a:lnTo>
                <a:lnTo>
                  <a:pt x="4556600" y="587709"/>
                </a:lnTo>
                <a:lnTo>
                  <a:pt x="4527056" y="578642"/>
                </a:lnTo>
                <a:lnTo>
                  <a:pt x="4488806" y="560265"/>
                </a:lnTo>
                <a:lnTo>
                  <a:pt x="4449403" y="542797"/>
                </a:lnTo>
                <a:lnTo>
                  <a:pt x="4420719" y="533052"/>
                </a:lnTo>
                <a:lnTo>
                  <a:pt x="4392399" y="523021"/>
                </a:lnTo>
                <a:lnTo>
                  <a:pt x="4364565" y="512607"/>
                </a:lnTo>
                <a:lnTo>
                  <a:pt x="4337339" y="501715"/>
                </a:lnTo>
                <a:lnTo>
                  <a:pt x="4298239" y="484008"/>
                </a:lnTo>
                <a:lnTo>
                  <a:pt x="4258228" y="467017"/>
                </a:lnTo>
                <a:lnTo>
                  <a:pt x="4225224" y="460674"/>
                </a:lnTo>
                <a:lnTo>
                  <a:pt x="4183574" y="444974"/>
                </a:lnTo>
                <a:lnTo>
                  <a:pt x="4169020" y="440269"/>
                </a:lnTo>
                <a:lnTo>
                  <a:pt x="4154587" y="435468"/>
                </a:lnTo>
                <a:lnTo>
                  <a:pt x="4148010" y="440646"/>
                </a:lnTo>
                <a:lnTo>
                  <a:pt x="4133456" y="435941"/>
                </a:lnTo>
                <a:lnTo>
                  <a:pt x="4117131" y="432630"/>
                </a:lnTo>
                <a:lnTo>
                  <a:pt x="4100502" y="429558"/>
                </a:lnTo>
                <a:lnTo>
                  <a:pt x="4075896" y="416603"/>
                </a:lnTo>
                <a:lnTo>
                  <a:pt x="4059207" y="413579"/>
                </a:lnTo>
                <a:lnTo>
                  <a:pt x="4040989" y="411758"/>
                </a:lnTo>
                <a:lnTo>
                  <a:pt x="4024229" y="408789"/>
                </a:lnTo>
                <a:lnTo>
                  <a:pt x="4000827" y="394887"/>
                </a:lnTo>
                <a:lnTo>
                  <a:pt x="3986252" y="390198"/>
                </a:lnTo>
                <a:lnTo>
                  <a:pt x="3964226" y="375211"/>
                </a:lnTo>
                <a:lnTo>
                  <a:pt x="3928031" y="355217"/>
                </a:lnTo>
                <a:lnTo>
                  <a:pt x="3913861" y="350210"/>
                </a:lnTo>
                <a:lnTo>
                  <a:pt x="3864790" y="324188"/>
                </a:lnTo>
                <a:lnTo>
                  <a:pt x="3832641" y="301008"/>
                </a:lnTo>
                <a:lnTo>
                  <a:pt x="3808835" y="287424"/>
                </a:lnTo>
                <a:lnTo>
                  <a:pt x="3786262" y="272868"/>
                </a:lnTo>
                <a:lnTo>
                  <a:pt x="3772153" y="267812"/>
                </a:lnTo>
                <a:lnTo>
                  <a:pt x="3750431" y="252587"/>
                </a:lnTo>
                <a:lnTo>
                  <a:pt x="3728587" y="237457"/>
                </a:lnTo>
                <a:lnTo>
                  <a:pt x="3708129" y="221236"/>
                </a:lnTo>
                <a:lnTo>
                  <a:pt x="3694738" y="215615"/>
                </a:lnTo>
                <a:lnTo>
                  <a:pt x="3680497" y="210663"/>
                </a:lnTo>
                <a:lnTo>
                  <a:pt x="3665346" y="206428"/>
                </a:lnTo>
                <a:lnTo>
                  <a:pt x="3624304" y="190250"/>
                </a:lnTo>
                <a:lnTo>
                  <a:pt x="3591178" y="184003"/>
                </a:lnTo>
                <a:lnTo>
                  <a:pt x="3550317" y="167681"/>
                </a:lnTo>
                <a:lnTo>
                  <a:pt x="3509639" y="151216"/>
                </a:lnTo>
                <a:lnTo>
                  <a:pt x="3464013" y="138647"/>
                </a:lnTo>
                <a:lnTo>
                  <a:pt x="3423086" y="138541"/>
                </a:lnTo>
                <a:lnTo>
                  <a:pt x="3371389" y="130751"/>
                </a:lnTo>
                <a:lnTo>
                  <a:pt x="3324877" y="135043"/>
                </a:lnTo>
                <a:lnTo>
                  <a:pt x="3316550" y="141599"/>
                </a:lnTo>
                <a:lnTo>
                  <a:pt x="3300427" y="138129"/>
                </a:lnTo>
                <a:lnTo>
                  <a:pt x="3292525" y="144350"/>
                </a:lnTo>
                <a:lnTo>
                  <a:pt x="3277434" y="140068"/>
                </a:lnTo>
                <a:lnTo>
                  <a:pt x="3273549" y="143127"/>
                </a:lnTo>
                <a:lnTo>
                  <a:pt x="3259217" y="138246"/>
                </a:lnTo>
                <a:lnTo>
                  <a:pt x="3248330" y="146818"/>
                </a:lnTo>
                <a:lnTo>
                  <a:pt x="3229870" y="145188"/>
                </a:lnTo>
                <a:lnTo>
                  <a:pt x="3187151" y="178821"/>
                </a:lnTo>
                <a:lnTo>
                  <a:pt x="3173082" y="173733"/>
                </a:lnTo>
                <a:lnTo>
                  <a:pt x="3161264" y="183038"/>
                </a:lnTo>
                <a:lnTo>
                  <a:pt x="3098441" y="200171"/>
                </a:lnTo>
                <a:lnTo>
                  <a:pt x="3074522" y="219003"/>
                </a:lnTo>
                <a:lnTo>
                  <a:pt x="3042503" y="228047"/>
                </a:lnTo>
                <a:lnTo>
                  <a:pt x="3025383" y="241526"/>
                </a:lnTo>
                <a:lnTo>
                  <a:pt x="3000164" y="245217"/>
                </a:lnTo>
                <a:lnTo>
                  <a:pt x="3291468" y="15873"/>
                </a:lnTo>
                <a:lnTo>
                  <a:pt x="3308653" y="18507"/>
                </a:lnTo>
                <a:lnTo>
                  <a:pt x="3366862" y="5006"/>
                </a:lnTo>
                <a:lnTo>
                  <a:pt x="3403367" y="8593"/>
                </a:lnTo>
                <a:lnTo>
                  <a:pt x="3431470" y="2631"/>
                </a:lnTo>
                <a:lnTo>
                  <a:pt x="3455343" y="0"/>
                </a:lnTo>
                <a:lnTo>
                  <a:pt x="3486040" y="8159"/>
                </a:lnTo>
                <a:lnTo>
                  <a:pt x="3507789" y="7200"/>
                </a:lnTo>
                <a:lnTo>
                  <a:pt x="3536240" y="17128"/>
                </a:lnTo>
                <a:lnTo>
                  <a:pt x="3550390" y="22151"/>
                </a:lnTo>
                <a:lnTo>
                  <a:pt x="3564418" y="27271"/>
                </a:lnTo>
                <a:lnTo>
                  <a:pt x="3578203" y="32581"/>
                </a:lnTo>
                <a:lnTo>
                  <a:pt x="3583768" y="28200"/>
                </a:lnTo>
                <a:lnTo>
                  <a:pt x="3607352" y="41959"/>
                </a:lnTo>
                <a:lnTo>
                  <a:pt x="3624173" y="44880"/>
                </a:lnTo>
                <a:lnTo>
                  <a:pt x="3641966" y="47035"/>
                </a:lnTo>
                <a:lnTo>
                  <a:pt x="3660608" y="48522"/>
                </a:lnTo>
                <a:lnTo>
                  <a:pt x="3676103" y="52486"/>
                </a:lnTo>
                <a:lnTo>
                  <a:pt x="3682467" y="47476"/>
                </a:lnTo>
                <a:lnTo>
                  <a:pt x="3695352" y="53495"/>
                </a:lnTo>
                <a:lnTo>
                  <a:pt x="3706841" y="60614"/>
                </a:lnTo>
                <a:lnTo>
                  <a:pt x="3716751" y="68975"/>
                </a:lnTo>
                <a:lnTo>
                  <a:pt x="3726843" y="77193"/>
                </a:lnTo>
                <a:lnTo>
                  <a:pt x="3737057" y="85316"/>
                </a:lnTo>
                <a:lnTo>
                  <a:pt x="3739475" y="83412"/>
                </a:lnTo>
                <a:lnTo>
                  <a:pt x="3758911" y="100437"/>
                </a:lnTo>
                <a:lnTo>
                  <a:pt x="3761015" y="98780"/>
                </a:lnTo>
                <a:lnTo>
                  <a:pt x="3771462" y="106720"/>
                </a:lnTo>
                <a:lnTo>
                  <a:pt x="3784458" y="112651"/>
                </a:lnTo>
                <a:lnTo>
                  <a:pt x="3796240" y="119539"/>
                </a:lnTo>
                <a:lnTo>
                  <a:pt x="3807051" y="127192"/>
                </a:lnTo>
                <a:lnTo>
                  <a:pt x="3824989" y="145396"/>
                </a:lnTo>
                <a:lnTo>
                  <a:pt x="3826284" y="144376"/>
                </a:lnTo>
                <a:lnTo>
                  <a:pt x="3834788" y="153845"/>
                </a:lnTo>
                <a:lnTo>
                  <a:pt x="3844587" y="162294"/>
                </a:lnTo>
                <a:lnTo>
                  <a:pt x="3870660" y="174094"/>
                </a:lnTo>
                <a:lnTo>
                  <a:pt x="3892038" y="189590"/>
                </a:lnTo>
                <a:lnTo>
                  <a:pt x="3932008" y="206613"/>
                </a:lnTo>
                <a:lnTo>
                  <a:pt x="3981261" y="232491"/>
                </a:lnTo>
                <a:lnTo>
                  <a:pt x="4029836" y="258902"/>
                </a:lnTo>
                <a:lnTo>
                  <a:pt x="4047021" y="261536"/>
                </a:lnTo>
                <a:lnTo>
                  <a:pt x="4073519" y="273001"/>
                </a:lnTo>
                <a:lnTo>
                  <a:pt x="4094226" y="272863"/>
                </a:lnTo>
                <a:lnTo>
                  <a:pt x="4096168" y="271333"/>
                </a:lnTo>
                <a:lnTo>
                  <a:pt x="4105967" y="279782"/>
                </a:lnTo>
                <a:lnTo>
                  <a:pt x="4172603" y="291975"/>
                </a:lnTo>
                <a:lnTo>
                  <a:pt x="4232925" y="309138"/>
                </a:lnTo>
                <a:lnTo>
                  <a:pt x="4248734" y="312855"/>
                </a:lnTo>
                <a:lnTo>
                  <a:pt x="4264664" y="316476"/>
                </a:lnTo>
                <a:lnTo>
                  <a:pt x="4288208" y="330268"/>
                </a:lnTo>
                <a:lnTo>
                  <a:pt x="4303289" y="334559"/>
                </a:lnTo>
                <a:lnTo>
                  <a:pt x="4347134" y="348530"/>
                </a:lnTo>
                <a:lnTo>
                  <a:pt x="4398959" y="372383"/>
                </a:lnTo>
                <a:lnTo>
                  <a:pt x="4443022" y="386183"/>
                </a:lnTo>
                <a:lnTo>
                  <a:pt x="4547014" y="433619"/>
                </a:lnTo>
                <a:lnTo>
                  <a:pt x="4574211" y="444535"/>
                </a:lnTo>
                <a:lnTo>
                  <a:pt x="4600861" y="455880"/>
                </a:lnTo>
                <a:lnTo>
                  <a:pt x="4626661" y="467895"/>
                </a:lnTo>
                <a:lnTo>
                  <a:pt x="4651308" y="480818"/>
                </a:lnTo>
                <a:lnTo>
                  <a:pt x="4653746" y="478898"/>
                </a:lnTo>
                <a:lnTo>
                  <a:pt x="4664101" y="486909"/>
                </a:lnTo>
                <a:lnTo>
                  <a:pt x="4674578" y="494825"/>
                </a:lnTo>
                <a:lnTo>
                  <a:pt x="4677381" y="492618"/>
                </a:lnTo>
                <a:lnTo>
                  <a:pt x="4712251" y="513656"/>
                </a:lnTo>
                <a:lnTo>
                  <a:pt x="4744997" y="536366"/>
                </a:lnTo>
                <a:lnTo>
                  <a:pt x="4774950" y="561275"/>
                </a:lnTo>
                <a:lnTo>
                  <a:pt x="4801442" y="588909"/>
                </a:lnTo>
                <a:lnTo>
                  <a:pt x="4820706" y="606070"/>
                </a:lnTo>
                <a:lnTo>
                  <a:pt x="4837481" y="625190"/>
                </a:lnTo>
                <a:lnTo>
                  <a:pt x="4853405" y="644980"/>
                </a:lnTo>
                <a:lnTo>
                  <a:pt x="4877976" y="674127"/>
                </a:lnTo>
                <a:lnTo>
                  <a:pt x="4892231" y="695231"/>
                </a:lnTo>
                <a:lnTo>
                  <a:pt x="4906972" y="715953"/>
                </a:lnTo>
                <a:lnTo>
                  <a:pt x="4920013" y="738013"/>
                </a:lnTo>
                <a:lnTo>
                  <a:pt x="4929169" y="763132"/>
                </a:lnTo>
                <a:lnTo>
                  <a:pt x="4934981" y="774720"/>
                </a:lnTo>
                <a:lnTo>
                  <a:pt x="4954219" y="808065"/>
                </a:lnTo>
                <a:lnTo>
                  <a:pt x="4960031" y="819653"/>
                </a:lnTo>
                <a:lnTo>
                  <a:pt x="4959384" y="820162"/>
                </a:lnTo>
                <a:lnTo>
                  <a:pt x="4967240" y="830141"/>
                </a:lnTo>
                <a:lnTo>
                  <a:pt x="4965297" y="831671"/>
                </a:lnTo>
                <a:lnTo>
                  <a:pt x="4974564" y="856702"/>
                </a:lnTo>
                <a:lnTo>
                  <a:pt x="4984013" y="881590"/>
                </a:lnTo>
                <a:lnTo>
                  <a:pt x="4992855" y="906956"/>
                </a:lnTo>
                <a:lnTo>
                  <a:pt x="5000300" y="933422"/>
                </a:lnTo>
                <a:lnTo>
                  <a:pt x="4997063" y="935971"/>
                </a:lnTo>
                <a:lnTo>
                  <a:pt x="4999738" y="950028"/>
                </a:lnTo>
                <a:lnTo>
                  <a:pt x="5007052" y="976597"/>
                </a:lnTo>
                <a:lnTo>
                  <a:pt x="5013031" y="1004217"/>
                </a:lnTo>
                <a:lnTo>
                  <a:pt x="5009696" y="1023006"/>
                </a:lnTo>
                <a:lnTo>
                  <a:pt x="5004783" y="1043038"/>
                </a:lnTo>
                <a:lnTo>
                  <a:pt x="5009436" y="1071702"/>
                </a:lnTo>
                <a:lnTo>
                  <a:pt x="5006415" y="1090244"/>
                </a:lnTo>
                <a:lnTo>
                  <a:pt x="5000677" y="1127089"/>
                </a:lnTo>
                <a:lnTo>
                  <a:pt x="4993989" y="1132355"/>
                </a:lnTo>
                <a:lnTo>
                  <a:pt x="4995339" y="1147456"/>
                </a:lnTo>
                <a:lnTo>
                  <a:pt x="4996810" y="1162461"/>
                </a:lnTo>
                <a:close/>
              </a:path>
            </a:pathLst>
          </a:custGeom>
          <a:solidFill>
            <a:srgbClr val="994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65" y="3936040"/>
            <a:ext cx="15752176" cy="1190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770"/>
              </a:lnSpc>
            </a:pPr>
            <a:r>
              <a:rPr lang="ru-RU" sz="7200" dirty="0">
                <a:solidFill>
                  <a:schemeClr val="bg1"/>
                </a:solidFill>
                <a:latin typeface="Trebuchet MS"/>
                <a:cs typeface="Trebuchet MS"/>
              </a:rPr>
              <a:t>ПРОИЗВОДСТВЕННАЯ ПРАКТИКА</a:t>
            </a:r>
            <a:endParaRPr sz="7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6624" y="6342198"/>
            <a:ext cx="8914130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sz="3300" spc="75" dirty="0">
                <a:solidFill>
                  <a:srgbClr val="F4F4F4"/>
                </a:solidFill>
                <a:latin typeface="Trebuchet MS"/>
                <a:cs typeface="Trebuchet MS"/>
              </a:rPr>
              <a:t>Выполнила:</a:t>
            </a:r>
            <a:r>
              <a:rPr sz="3300" spc="1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3300" spc="125" dirty="0">
                <a:solidFill>
                  <a:srgbClr val="F4F4F4"/>
                </a:solidFill>
                <a:latin typeface="Trebuchet MS"/>
                <a:cs typeface="Trebuchet MS"/>
              </a:rPr>
              <a:t>Канаева</a:t>
            </a:r>
            <a:r>
              <a:rPr sz="3300" spc="1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3300" spc="125" dirty="0">
                <a:solidFill>
                  <a:srgbClr val="F4F4F4"/>
                </a:solidFill>
                <a:latin typeface="Trebuchet MS"/>
                <a:cs typeface="Trebuchet MS"/>
              </a:rPr>
              <a:t>Екатерина</a:t>
            </a:r>
            <a:r>
              <a:rPr sz="3300" spc="1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3300" spc="204" dirty="0">
                <a:solidFill>
                  <a:srgbClr val="F4F4F4"/>
                </a:solidFill>
                <a:latin typeface="Trebuchet MS"/>
                <a:cs typeface="Trebuchet MS"/>
              </a:rPr>
              <a:t>ИСП-21 </a:t>
            </a:r>
            <a:r>
              <a:rPr sz="3300" spc="21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3300" spc="95" dirty="0">
                <a:solidFill>
                  <a:srgbClr val="F4F4F4"/>
                </a:solidFill>
                <a:latin typeface="Trebuchet MS"/>
                <a:cs typeface="Trebuchet MS"/>
              </a:rPr>
              <a:t>Руководитель:</a:t>
            </a:r>
            <a:r>
              <a:rPr sz="3300" spc="1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3300" spc="150" dirty="0">
                <a:solidFill>
                  <a:srgbClr val="F4F4F4"/>
                </a:solidFill>
                <a:latin typeface="Trebuchet MS"/>
                <a:cs typeface="Trebuchet MS"/>
              </a:rPr>
              <a:t>Суханцев</a:t>
            </a:r>
            <a:r>
              <a:rPr sz="3300" spc="1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3300" spc="95" dirty="0">
                <a:solidFill>
                  <a:srgbClr val="F4F4F4"/>
                </a:solidFill>
                <a:latin typeface="Trebuchet MS"/>
                <a:cs typeface="Trebuchet MS"/>
              </a:rPr>
              <a:t>Вадим</a:t>
            </a:r>
            <a:r>
              <a:rPr sz="3300" spc="1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3300" spc="110" dirty="0">
                <a:solidFill>
                  <a:srgbClr val="F4F4F4"/>
                </a:solidFill>
                <a:latin typeface="Trebuchet MS"/>
                <a:cs typeface="Trebuchet MS"/>
              </a:rPr>
              <a:t>Андреевич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8559"/>
            <a:ext cx="9418297" cy="95357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5800" y="4125033"/>
            <a:ext cx="6553200" cy="164275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ru-RU" sz="2400" dirty="0"/>
              <a:t>ЦОПП — это агрегатор программ опережающей подготовки по востребованным в регионе и перспективным компетенциям на уровне, соответствующем стандартам </a:t>
            </a:r>
            <a:r>
              <a:rPr lang="ru-RU" sz="2400" dirty="0" err="1"/>
              <a:t>WorldSkills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AutoShape 2" descr="http://copp63.ru/images/logo.svg">
            <a:extLst>
              <a:ext uri="{FF2B5EF4-FFF2-40B4-BE49-F238E27FC236}">
                <a16:creationId xmlns:a16="http://schemas.microsoft.com/office/drawing/2014/main" id="{8814CEA2-7444-4488-9066-2F3F14BC6B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3000" y="2552700"/>
            <a:ext cx="43434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174C6F-4E6C-413C-A7ED-C4FFB122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1984319"/>
            <a:ext cx="7654290" cy="457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7AD89B-33D9-4515-AB98-F48EC50527C1}"/>
              </a:ext>
            </a:extLst>
          </p:cNvPr>
          <p:cNvSpPr txBox="1"/>
          <p:nvPr/>
        </p:nvSpPr>
        <p:spPr>
          <a:xfrm>
            <a:off x="2476500" y="556082"/>
            <a:ext cx="1455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 организации «Центр опережающий профессиональной подготовки»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2209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00" y="342900"/>
            <a:ext cx="77654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125" dirty="0"/>
              <a:t>Диаграммы</a:t>
            </a:r>
            <a:r>
              <a:rPr sz="7000" spc="25" dirty="0"/>
              <a:t> </a:t>
            </a:r>
            <a:r>
              <a:rPr sz="7000" spc="580" dirty="0"/>
              <a:t>IDEF0</a:t>
            </a:r>
            <a:endParaRPr sz="7000" dirty="0"/>
          </a:p>
        </p:txBody>
      </p:sp>
      <p:pic>
        <p:nvPicPr>
          <p:cNvPr id="1026" name="Picture 2" descr="https://sun7-14.userapi.com/impf/XB4gChR6khFF5h48HPzmhPV3EwsoMJs_aib2mQ/D6uVJw4enOM.jpg?size=1380x916&amp;quality=96&amp;sign=2f2df335810464325b6ea7f9494ec91c&amp;type=album">
            <a:extLst>
              <a:ext uri="{FF2B5EF4-FFF2-40B4-BE49-F238E27FC236}">
                <a16:creationId xmlns:a16="http://schemas.microsoft.com/office/drawing/2014/main" id="{B7B12ADB-EF98-49BD-9291-014D87BDE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77997"/>
            <a:ext cx="12496800" cy="829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91578-F1A3-463E-97A5-F2D94F85A392}"/>
              </a:ext>
            </a:extLst>
          </p:cNvPr>
          <p:cNvSpPr txBox="1"/>
          <p:nvPr/>
        </p:nvSpPr>
        <p:spPr>
          <a:xfrm>
            <a:off x="15240000" y="5048322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Контекстная диаграмма</a:t>
            </a:r>
          </a:p>
          <a:p>
            <a:br>
              <a:rPr lang="ru-RU" dirty="0"/>
            </a:b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91578-F1A3-463E-97A5-F2D94F85A392}"/>
              </a:ext>
            </a:extLst>
          </p:cNvPr>
          <p:cNvSpPr txBox="1"/>
          <p:nvPr/>
        </p:nvSpPr>
        <p:spPr>
          <a:xfrm>
            <a:off x="14897099" y="4510002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Декомпозиция контекстной диаграммы</a:t>
            </a:r>
          </a:p>
          <a:p>
            <a:br>
              <a:rPr lang="ru-RU" sz="3600" dirty="0"/>
            </a:br>
            <a:br>
              <a:rPr lang="ru-RU" dirty="0"/>
            </a:br>
            <a:endParaRPr lang="ru-RU" dirty="0"/>
          </a:p>
        </p:txBody>
      </p:sp>
      <p:pic>
        <p:nvPicPr>
          <p:cNvPr id="2050" name="Picture 2" descr="https://sun9-35.userapi.com/impf/nZRK1btGSJDfiRbt8WNpIF_yhsHFcr0__756lw/jvA2FCvAHD8.jpg?size=1376x914&amp;quality=96&amp;sign=cbf0b941acbe995961b859868050bdd6&amp;type=album">
            <a:extLst>
              <a:ext uri="{FF2B5EF4-FFF2-40B4-BE49-F238E27FC236}">
                <a16:creationId xmlns:a16="http://schemas.microsoft.com/office/drawing/2014/main" id="{0534C12E-0AB9-4446-B259-7A3FE4B25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90700"/>
            <a:ext cx="12496800" cy="830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91578-F1A3-463E-97A5-F2D94F85A392}"/>
              </a:ext>
            </a:extLst>
          </p:cNvPr>
          <p:cNvSpPr txBox="1"/>
          <p:nvPr/>
        </p:nvSpPr>
        <p:spPr>
          <a:xfrm>
            <a:off x="14782800" y="5143500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Декомпозиция блока</a:t>
            </a:r>
          </a:p>
          <a:p>
            <a:br>
              <a:rPr lang="ru-RU" sz="3600" dirty="0"/>
            </a:br>
            <a:br>
              <a:rPr lang="ru-RU" sz="3600" dirty="0"/>
            </a:br>
            <a:br>
              <a:rPr lang="ru-RU" dirty="0"/>
            </a:br>
            <a:endParaRPr lang="ru-RU" dirty="0"/>
          </a:p>
        </p:txBody>
      </p:sp>
      <p:pic>
        <p:nvPicPr>
          <p:cNvPr id="3074" name="Picture 2" descr="https://sun9-29.userapi.com/impf/v5jDVLTSDDb3yPz2bFVJS6e5EGfQ3_fcA_wyNA/KFVZ7XuW0yc.jpg?size=1376x916&amp;quality=96&amp;sign=c56eac5888c347071d4a8971a9e315b5&amp;type=album">
            <a:extLst>
              <a:ext uri="{FF2B5EF4-FFF2-40B4-BE49-F238E27FC236}">
                <a16:creationId xmlns:a16="http://schemas.microsoft.com/office/drawing/2014/main" id="{9C086964-617F-450E-98C7-F55284F1C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90653"/>
            <a:ext cx="11933120" cy="794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98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2325" cy="2058670"/>
          </a:xfrm>
          <a:custGeom>
            <a:avLst/>
            <a:gdLst/>
            <a:ahLst/>
            <a:cxnLst/>
            <a:rect l="l" t="t" r="r" b="b"/>
            <a:pathLst>
              <a:path w="4632325" h="2058670">
                <a:moveTo>
                  <a:pt x="4630676" y="0"/>
                </a:moveTo>
                <a:lnTo>
                  <a:pt x="4627886" y="23869"/>
                </a:lnTo>
                <a:lnTo>
                  <a:pt x="4631776" y="51747"/>
                </a:lnTo>
                <a:lnTo>
                  <a:pt x="4623728" y="103541"/>
                </a:lnTo>
                <a:lnTo>
                  <a:pt x="4614613" y="155087"/>
                </a:lnTo>
                <a:lnTo>
                  <a:pt x="4602765" y="197060"/>
                </a:lnTo>
                <a:lnTo>
                  <a:pt x="4585578" y="235963"/>
                </a:lnTo>
                <a:lnTo>
                  <a:pt x="4562149" y="271443"/>
                </a:lnTo>
                <a:lnTo>
                  <a:pt x="4531572" y="303150"/>
                </a:lnTo>
                <a:lnTo>
                  <a:pt x="4494094" y="336970"/>
                </a:lnTo>
                <a:lnTo>
                  <a:pt x="4481471" y="347791"/>
                </a:lnTo>
                <a:lnTo>
                  <a:pt x="4474366" y="353972"/>
                </a:lnTo>
                <a:lnTo>
                  <a:pt x="4467055" y="359825"/>
                </a:lnTo>
                <a:lnTo>
                  <a:pt x="4459334" y="365019"/>
                </a:lnTo>
                <a:lnTo>
                  <a:pt x="4450998" y="369225"/>
                </a:lnTo>
                <a:lnTo>
                  <a:pt x="4420401" y="383442"/>
                </a:lnTo>
                <a:lnTo>
                  <a:pt x="4390922" y="399818"/>
                </a:lnTo>
                <a:lnTo>
                  <a:pt x="4362572" y="418005"/>
                </a:lnTo>
                <a:lnTo>
                  <a:pt x="4335361" y="437654"/>
                </a:lnTo>
                <a:lnTo>
                  <a:pt x="4320937" y="446378"/>
                </a:lnTo>
                <a:lnTo>
                  <a:pt x="4305303" y="452429"/>
                </a:lnTo>
                <a:lnTo>
                  <a:pt x="4288972" y="456629"/>
                </a:lnTo>
                <a:lnTo>
                  <a:pt x="4272456" y="459802"/>
                </a:lnTo>
                <a:lnTo>
                  <a:pt x="4255939" y="463794"/>
                </a:lnTo>
                <a:lnTo>
                  <a:pt x="4213382" y="488094"/>
                </a:lnTo>
                <a:lnTo>
                  <a:pt x="4160804" y="530470"/>
                </a:lnTo>
                <a:lnTo>
                  <a:pt x="4111756" y="577044"/>
                </a:lnTo>
                <a:lnTo>
                  <a:pt x="4082033" y="605572"/>
                </a:lnTo>
                <a:lnTo>
                  <a:pt x="4052073" y="633905"/>
                </a:lnTo>
                <a:lnTo>
                  <a:pt x="4021642" y="661846"/>
                </a:lnTo>
                <a:lnTo>
                  <a:pt x="3990502" y="689200"/>
                </a:lnTo>
                <a:lnTo>
                  <a:pt x="3932842" y="731239"/>
                </a:lnTo>
                <a:lnTo>
                  <a:pt x="3869274" y="762333"/>
                </a:lnTo>
                <a:lnTo>
                  <a:pt x="3822151" y="782093"/>
                </a:lnTo>
                <a:lnTo>
                  <a:pt x="3776809" y="805366"/>
                </a:lnTo>
                <a:lnTo>
                  <a:pt x="3732691" y="830976"/>
                </a:lnTo>
                <a:lnTo>
                  <a:pt x="3689240" y="857751"/>
                </a:lnTo>
                <a:lnTo>
                  <a:pt x="3645899" y="884515"/>
                </a:lnTo>
                <a:lnTo>
                  <a:pt x="3607247" y="907448"/>
                </a:lnTo>
                <a:lnTo>
                  <a:pt x="3568010" y="929260"/>
                </a:lnTo>
                <a:lnTo>
                  <a:pt x="3527603" y="948830"/>
                </a:lnTo>
                <a:lnTo>
                  <a:pt x="3485443" y="965037"/>
                </a:lnTo>
                <a:lnTo>
                  <a:pt x="3438244" y="980249"/>
                </a:lnTo>
                <a:lnTo>
                  <a:pt x="3390735" y="994911"/>
                </a:lnTo>
                <a:lnTo>
                  <a:pt x="3342843" y="1008524"/>
                </a:lnTo>
                <a:lnTo>
                  <a:pt x="3294496" y="1020593"/>
                </a:lnTo>
                <a:lnTo>
                  <a:pt x="3245620" y="1030621"/>
                </a:lnTo>
                <a:lnTo>
                  <a:pt x="3196144" y="1038111"/>
                </a:lnTo>
                <a:lnTo>
                  <a:pt x="3152223" y="1045511"/>
                </a:lnTo>
                <a:lnTo>
                  <a:pt x="3108659" y="1056231"/>
                </a:lnTo>
                <a:lnTo>
                  <a:pt x="3065606" y="1069604"/>
                </a:lnTo>
                <a:lnTo>
                  <a:pt x="3023220" y="1084960"/>
                </a:lnTo>
                <a:lnTo>
                  <a:pt x="2976395" y="1102310"/>
                </a:lnTo>
                <a:lnTo>
                  <a:pt x="2929139" y="1118372"/>
                </a:lnTo>
                <a:lnTo>
                  <a:pt x="2881548" y="1133355"/>
                </a:lnTo>
                <a:lnTo>
                  <a:pt x="2833721" y="1147469"/>
                </a:lnTo>
                <a:lnTo>
                  <a:pt x="2785754" y="1160926"/>
                </a:lnTo>
                <a:lnTo>
                  <a:pt x="2737745" y="1173935"/>
                </a:lnTo>
                <a:lnTo>
                  <a:pt x="2677186" y="1186660"/>
                </a:lnTo>
                <a:lnTo>
                  <a:pt x="2657204" y="1191231"/>
                </a:lnTo>
                <a:lnTo>
                  <a:pt x="2606699" y="1205192"/>
                </a:lnTo>
                <a:lnTo>
                  <a:pt x="2557589" y="1222855"/>
                </a:lnTo>
                <a:lnTo>
                  <a:pt x="2510489" y="1245207"/>
                </a:lnTo>
                <a:lnTo>
                  <a:pt x="2487215" y="1257468"/>
                </a:lnTo>
                <a:lnTo>
                  <a:pt x="2463551" y="1269287"/>
                </a:lnTo>
                <a:lnTo>
                  <a:pt x="2395491" y="1300744"/>
                </a:lnTo>
                <a:lnTo>
                  <a:pt x="2388726" y="1304237"/>
                </a:lnTo>
                <a:lnTo>
                  <a:pt x="2375731" y="1311347"/>
                </a:lnTo>
                <a:lnTo>
                  <a:pt x="2368967" y="1314840"/>
                </a:lnTo>
                <a:lnTo>
                  <a:pt x="2351234" y="1324789"/>
                </a:lnTo>
                <a:lnTo>
                  <a:pt x="2315236" y="1344564"/>
                </a:lnTo>
                <a:lnTo>
                  <a:pt x="2297504" y="1354513"/>
                </a:lnTo>
                <a:lnTo>
                  <a:pt x="2285876" y="1360733"/>
                </a:lnTo>
                <a:lnTo>
                  <a:pt x="2274432" y="1367067"/>
                </a:lnTo>
                <a:lnTo>
                  <a:pt x="2263564" y="1373956"/>
                </a:lnTo>
                <a:lnTo>
                  <a:pt x="2253660" y="1381844"/>
                </a:lnTo>
                <a:lnTo>
                  <a:pt x="2235896" y="1395832"/>
                </a:lnTo>
                <a:lnTo>
                  <a:pt x="2216952" y="1407927"/>
                </a:lnTo>
                <a:lnTo>
                  <a:pt x="2197290" y="1418870"/>
                </a:lnTo>
                <a:lnTo>
                  <a:pt x="2177371" y="1429401"/>
                </a:lnTo>
                <a:lnTo>
                  <a:pt x="2130222" y="1455526"/>
                </a:lnTo>
                <a:lnTo>
                  <a:pt x="2082806" y="1480940"/>
                </a:lnTo>
                <a:lnTo>
                  <a:pt x="2034906" y="1505485"/>
                </a:lnTo>
                <a:lnTo>
                  <a:pt x="1986308" y="1529003"/>
                </a:lnTo>
                <a:lnTo>
                  <a:pt x="1936795" y="1551335"/>
                </a:lnTo>
                <a:lnTo>
                  <a:pt x="1928001" y="1555083"/>
                </a:lnTo>
                <a:lnTo>
                  <a:pt x="1919382" y="1559295"/>
                </a:lnTo>
                <a:lnTo>
                  <a:pt x="1911441" y="1564226"/>
                </a:lnTo>
                <a:lnTo>
                  <a:pt x="1904680" y="1570136"/>
                </a:lnTo>
                <a:lnTo>
                  <a:pt x="1873266" y="1599737"/>
                </a:lnTo>
                <a:lnTo>
                  <a:pt x="1803830" y="1649802"/>
                </a:lnTo>
                <a:lnTo>
                  <a:pt x="1772910" y="1679096"/>
                </a:lnTo>
                <a:lnTo>
                  <a:pt x="1763433" y="1687974"/>
                </a:lnTo>
                <a:lnTo>
                  <a:pt x="1752519" y="1695463"/>
                </a:lnTo>
                <a:lnTo>
                  <a:pt x="1741031" y="1702396"/>
                </a:lnTo>
                <a:lnTo>
                  <a:pt x="1729830" y="1709607"/>
                </a:lnTo>
                <a:lnTo>
                  <a:pt x="1709801" y="1723198"/>
                </a:lnTo>
                <a:lnTo>
                  <a:pt x="1669620" y="1750912"/>
                </a:lnTo>
                <a:lnTo>
                  <a:pt x="1649592" y="1764502"/>
                </a:lnTo>
                <a:lnTo>
                  <a:pt x="1632057" y="1775623"/>
                </a:lnTo>
                <a:lnTo>
                  <a:pt x="1614380" y="1786148"/>
                </a:lnTo>
                <a:lnTo>
                  <a:pt x="1596907" y="1797002"/>
                </a:lnTo>
                <a:lnTo>
                  <a:pt x="1579988" y="1809110"/>
                </a:lnTo>
                <a:lnTo>
                  <a:pt x="1545313" y="1834364"/>
                </a:lnTo>
                <a:lnTo>
                  <a:pt x="1508370" y="1856346"/>
                </a:lnTo>
                <a:lnTo>
                  <a:pt x="1471119" y="1877834"/>
                </a:lnTo>
                <a:lnTo>
                  <a:pt x="1415397" y="1915046"/>
                </a:lnTo>
                <a:lnTo>
                  <a:pt x="1393827" y="1926530"/>
                </a:lnTo>
                <a:lnTo>
                  <a:pt x="1371540" y="1936862"/>
                </a:lnTo>
                <a:lnTo>
                  <a:pt x="1349262" y="1946845"/>
                </a:lnTo>
                <a:lnTo>
                  <a:pt x="1323423" y="1957829"/>
                </a:lnTo>
                <a:lnTo>
                  <a:pt x="1297492" y="1968299"/>
                </a:lnTo>
                <a:lnTo>
                  <a:pt x="1271664" y="1978934"/>
                </a:lnTo>
                <a:lnTo>
                  <a:pt x="1246133" y="1990412"/>
                </a:lnTo>
                <a:lnTo>
                  <a:pt x="1230920" y="1996467"/>
                </a:lnTo>
                <a:lnTo>
                  <a:pt x="1214845" y="2000773"/>
                </a:lnTo>
                <a:lnTo>
                  <a:pt x="1198360" y="2004422"/>
                </a:lnTo>
                <a:lnTo>
                  <a:pt x="1181916" y="2008502"/>
                </a:lnTo>
                <a:lnTo>
                  <a:pt x="1174386" y="2010187"/>
                </a:lnTo>
                <a:lnTo>
                  <a:pt x="1166712" y="2012190"/>
                </a:lnTo>
                <a:lnTo>
                  <a:pt x="1159817" y="2015078"/>
                </a:lnTo>
                <a:lnTo>
                  <a:pt x="1154627" y="2019418"/>
                </a:lnTo>
                <a:lnTo>
                  <a:pt x="1141019" y="2030244"/>
                </a:lnTo>
                <a:lnTo>
                  <a:pt x="1125923" y="2036855"/>
                </a:lnTo>
                <a:lnTo>
                  <a:pt x="1109947" y="2040586"/>
                </a:lnTo>
                <a:lnTo>
                  <a:pt x="1093694" y="2042775"/>
                </a:lnTo>
                <a:lnTo>
                  <a:pt x="1078672" y="2045016"/>
                </a:lnTo>
                <a:lnTo>
                  <a:pt x="1034633" y="2051557"/>
                </a:lnTo>
                <a:lnTo>
                  <a:pt x="964439" y="2058593"/>
                </a:lnTo>
                <a:lnTo>
                  <a:pt x="928918" y="2058319"/>
                </a:lnTo>
                <a:lnTo>
                  <a:pt x="892855" y="2054611"/>
                </a:lnTo>
                <a:lnTo>
                  <a:pt x="838472" y="2049715"/>
                </a:lnTo>
                <a:lnTo>
                  <a:pt x="784157" y="2049690"/>
                </a:lnTo>
                <a:lnTo>
                  <a:pt x="676028" y="2054472"/>
                </a:lnTo>
                <a:lnTo>
                  <a:pt x="631814" y="2054322"/>
                </a:lnTo>
                <a:lnTo>
                  <a:pt x="574259" y="2051632"/>
                </a:lnTo>
                <a:lnTo>
                  <a:pt x="517136" y="2047072"/>
                </a:lnTo>
                <a:lnTo>
                  <a:pt x="474220" y="2041314"/>
                </a:lnTo>
                <a:lnTo>
                  <a:pt x="444979" y="2035791"/>
                </a:lnTo>
                <a:lnTo>
                  <a:pt x="415460" y="2030556"/>
                </a:lnTo>
                <a:lnTo>
                  <a:pt x="385715" y="2025691"/>
                </a:lnTo>
                <a:lnTo>
                  <a:pt x="355795" y="2021278"/>
                </a:lnTo>
                <a:lnTo>
                  <a:pt x="338975" y="2019078"/>
                </a:lnTo>
                <a:lnTo>
                  <a:pt x="322381" y="2016509"/>
                </a:lnTo>
                <a:lnTo>
                  <a:pt x="306035" y="2012871"/>
                </a:lnTo>
                <a:lnTo>
                  <a:pt x="289957" y="2007467"/>
                </a:lnTo>
                <a:lnTo>
                  <a:pt x="282837" y="2005201"/>
                </a:lnTo>
                <a:lnTo>
                  <a:pt x="275388" y="2003140"/>
                </a:lnTo>
                <a:lnTo>
                  <a:pt x="268020" y="2001943"/>
                </a:lnTo>
                <a:lnTo>
                  <a:pt x="261145" y="2002267"/>
                </a:lnTo>
                <a:lnTo>
                  <a:pt x="241888" y="2003301"/>
                </a:lnTo>
                <a:lnTo>
                  <a:pt x="223538" y="2001027"/>
                </a:lnTo>
                <a:lnTo>
                  <a:pt x="205558" y="1997150"/>
                </a:lnTo>
                <a:lnTo>
                  <a:pt x="187414" y="1993376"/>
                </a:lnTo>
                <a:lnTo>
                  <a:pt x="159592" y="1988360"/>
                </a:lnTo>
                <a:lnTo>
                  <a:pt x="132860" y="1981064"/>
                </a:lnTo>
                <a:lnTo>
                  <a:pt x="107527" y="1970153"/>
                </a:lnTo>
                <a:lnTo>
                  <a:pt x="83903" y="1954292"/>
                </a:lnTo>
                <a:lnTo>
                  <a:pt x="76386" y="1949131"/>
                </a:lnTo>
                <a:lnTo>
                  <a:pt x="68201" y="1944729"/>
                </a:lnTo>
                <a:lnTo>
                  <a:pt x="59461" y="1940902"/>
                </a:lnTo>
                <a:lnTo>
                  <a:pt x="50279" y="1937465"/>
                </a:lnTo>
                <a:lnTo>
                  <a:pt x="6293" y="1915941"/>
                </a:lnTo>
                <a:lnTo>
                  <a:pt x="0" y="1911585"/>
                </a:lnTo>
                <a:lnTo>
                  <a:pt x="0" y="0"/>
                </a:lnTo>
                <a:lnTo>
                  <a:pt x="4630676" y="0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35992" y="8454771"/>
            <a:ext cx="5459095" cy="1839595"/>
          </a:xfrm>
          <a:custGeom>
            <a:avLst/>
            <a:gdLst/>
            <a:ahLst/>
            <a:cxnLst/>
            <a:rect l="l" t="t" r="r" b="b"/>
            <a:pathLst>
              <a:path w="5459094" h="1839595">
                <a:moveTo>
                  <a:pt x="4456774" y="678220"/>
                </a:moveTo>
                <a:lnTo>
                  <a:pt x="5429585" y="4576"/>
                </a:lnTo>
                <a:lnTo>
                  <a:pt x="5458501" y="0"/>
                </a:lnTo>
                <a:lnTo>
                  <a:pt x="5452007" y="174421"/>
                </a:lnTo>
                <a:lnTo>
                  <a:pt x="5316760" y="268076"/>
                </a:lnTo>
                <a:lnTo>
                  <a:pt x="5287292" y="273034"/>
                </a:lnTo>
                <a:lnTo>
                  <a:pt x="5223854" y="316963"/>
                </a:lnTo>
                <a:lnTo>
                  <a:pt x="5195757" y="320972"/>
                </a:lnTo>
                <a:lnTo>
                  <a:pt x="5133577" y="364030"/>
                </a:lnTo>
                <a:lnTo>
                  <a:pt x="5085453" y="381906"/>
                </a:lnTo>
                <a:lnTo>
                  <a:pt x="5044620" y="410182"/>
                </a:lnTo>
                <a:lnTo>
                  <a:pt x="4955743" y="456279"/>
                </a:lnTo>
                <a:lnTo>
                  <a:pt x="4907619" y="474156"/>
                </a:lnTo>
                <a:lnTo>
                  <a:pt x="4866626" y="502542"/>
                </a:lnTo>
                <a:lnTo>
                  <a:pt x="4825183" y="515793"/>
                </a:lnTo>
                <a:lnTo>
                  <a:pt x="4749526" y="552736"/>
                </a:lnTo>
                <a:lnTo>
                  <a:pt x="4715312" y="576428"/>
                </a:lnTo>
                <a:lnTo>
                  <a:pt x="4674920" y="588950"/>
                </a:lnTo>
                <a:lnTo>
                  <a:pt x="4642078" y="611692"/>
                </a:lnTo>
                <a:lnTo>
                  <a:pt x="4562470" y="635923"/>
                </a:lnTo>
                <a:lnTo>
                  <a:pt x="4539554" y="651792"/>
                </a:lnTo>
                <a:lnTo>
                  <a:pt x="4509622" y="657072"/>
                </a:lnTo>
                <a:lnTo>
                  <a:pt x="4486920" y="672792"/>
                </a:lnTo>
                <a:lnTo>
                  <a:pt x="4456774" y="678220"/>
                </a:lnTo>
                <a:close/>
              </a:path>
              <a:path w="5459094" h="1839595">
                <a:moveTo>
                  <a:pt x="1475130" y="858304"/>
                </a:moveTo>
                <a:lnTo>
                  <a:pt x="2073402" y="444017"/>
                </a:lnTo>
                <a:lnTo>
                  <a:pt x="2331266" y="342693"/>
                </a:lnTo>
                <a:lnTo>
                  <a:pt x="2376733" y="326656"/>
                </a:lnTo>
                <a:lnTo>
                  <a:pt x="2428116" y="321970"/>
                </a:lnTo>
                <a:lnTo>
                  <a:pt x="2471284" y="307525"/>
                </a:lnTo>
                <a:lnTo>
                  <a:pt x="2619851" y="297333"/>
                </a:lnTo>
                <a:lnTo>
                  <a:pt x="2668224" y="294731"/>
                </a:lnTo>
                <a:lnTo>
                  <a:pt x="2810386" y="288974"/>
                </a:lnTo>
                <a:lnTo>
                  <a:pt x="2841543" y="298294"/>
                </a:lnTo>
                <a:lnTo>
                  <a:pt x="2864721" y="297692"/>
                </a:lnTo>
                <a:lnTo>
                  <a:pt x="2887258" y="297533"/>
                </a:lnTo>
                <a:lnTo>
                  <a:pt x="2916491" y="308186"/>
                </a:lnTo>
                <a:lnTo>
                  <a:pt x="2993025" y="316979"/>
                </a:lnTo>
                <a:lnTo>
                  <a:pt x="3037988" y="332186"/>
                </a:lnTo>
                <a:lnTo>
                  <a:pt x="3075079" y="337397"/>
                </a:lnTo>
                <a:lnTo>
                  <a:pt x="3100071" y="350987"/>
                </a:lnTo>
                <a:lnTo>
                  <a:pt x="3116870" y="354801"/>
                </a:lnTo>
                <a:lnTo>
                  <a:pt x="3133028" y="359060"/>
                </a:lnTo>
                <a:lnTo>
                  <a:pt x="3156095" y="373982"/>
                </a:lnTo>
                <a:lnTo>
                  <a:pt x="3184027" y="385536"/>
                </a:lnTo>
                <a:lnTo>
                  <a:pt x="3218761" y="407826"/>
                </a:lnTo>
                <a:lnTo>
                  <a:pt x="3245837" y="419972"/>
                </a:lnTo>
                <a:lnTo>
                  <a:pt x="3279716" y="442855"/>
                </a:lnTo>
                <a:lnTo>
                  <a:pt x="3327650" y="471453"/>
                </a:lnTo>
                <a:lnTo>
                  <a:pt x="3369394" y="488889"/>
                </a:lnTo>
                <a:lnTo>
                  <a:pt x="3419354" y="516085"/>
                </a:lnTo>
                <a:lnTo>
                  <a:pt x="3470244" y="542635"/>
                </a:lnTo>
                <a:lnTo>
                  <a:pt x="3514780" y="558139"/>
                </a:lnTo>
                <a:lnTo>
                  <a:pt x="3537972" y="572974"/>
                </a:lnTo>
                <a:lnTo>
                  <a:pt x="3577553" y="591908"/>
                </a:lnTo>
                <a:lnTo>
                  <a:pt x="3593515" y="596303"/>
                </a:lnTo>
                <a:lnTo>
                  <a:pt x="3620413" y="608572"/>
                </a:lnTo>
                <a:lnTo>
                  <a:pt x="3641150" y="609660"/>
                </a:lnTo>
                <a:lnTo>
                  <a:pt x="3670401" y="620300"/>
                </a:lnTo>
                <a:lnTo>
                  <a:pt x="3693918" y="619463"/>
                </a:lnTo>
                <a:lnTo>
                  <a:pt x="3745165" y="630319"/>
                </a:lnTo>
                <a:lnTo>
                  <a:pt x="3790132" y="630076"/>
                </a:lnTo>
                <a:lnTo>
                  <a:pt x="3836050" y="629174"/>
                </a:lnTo>
                <a:lnTo>
                  <a:pt x="3882918" y="627615"/>
                </a:lnTo>
                <a:lnTo>
                  <a:pt x="3930736" y="625398"/>
                </a:lnTo>
                <a:lnTo>
                  <a:pt x="4028500" y="619490"/>
                </a:lnTo>
                <a:lnTo>
                  <a:pt x="4069623" y="606461"/>
                </a:lnTo>
                <a:lnTo>
                  <a:pt x="4117976" y="603874"/>
                </a:lnTo>
                <a:lnTo>
                  <a:pt x="4159740" y="590401"/>
                </a:lnTo>
                <a:lnTo>
                  <a:pt x="4171715" y="582109"/>
                </a:lnTo>
                <a:lnTo>
                  <a:pt x="4190920" y="584257"/>
                </a:lnTo>
                <a:lnTo>
                  <a:pt x="4214869" y="567673"/>
                </a:lnTo>
                <a:lnTo>
                  <a:pt x="4288633" y="547489"/>
                </a:lnTo>
                <a:lnTo>
                  <a:pt x="4318177" y="527030"/>
                </a:lnTo>
                <a:lnTo>
                  <a:pt x="4355166" y="516865"/>
                </a:lnTo>
                <a:lnTo>
                  <a:pt x="4381214" y="514275"/>
                </a:lnTo>
                <a:lnTo>
                  <a:pt x="4400031" y="501244"/>
                </a:lnTo>
                <a:lnTo>
                  <a:pt x="4426079" y="498655"/>
                </a:lnTo>
                <a:lnTo>
                  <a:pt x="4444896" y="485624"/>
                </a:lnTo>
                <a:lnTo>
                  <a:pt x="4497151" y="464887"/>
                </a:lnTo>
                <a:lnTo>
                  <a:pt x="4541903" y="433898"/>
                </a:lnTo>
                <a:lnTo>
                  <a:pt x="4696204" y="373391"/>
                </a:lnTo>
                <a:lnTo>
                  <a:pt x="4837214" y="322089"/>
                </a:lnTo>
                <a:lnTo>
                  <a:pt x="4877304" y="294328"/>
                </a:lnTo>
                <a:lnTo>
                  <a:pt x="4971850" y="259753"/>
                </a:lnTo>
                <a:lnTo>
                  <a:pt x="5007596" y="235000"/>
                </a:lnTo>
                <a:lnTo>
                  <a:pt x="5085890" y="196231"/>
                </a:lnTo>
                <a:lnTo>
                  <a:pt x="5128866" y="181919"/>
                </a:lnTo>
                <a:lnTo>
                  <a:pt x="5151087" y="166532"/>
                </a:lnTo>
                <a:lnTo>
                  <a:pt x="5180431" y="161660"/>
                </a:lnTo>
                <a:lnTo>
                  <a:pt x="5263346" y="104244"/>
                </a:lnTo>
                <a:lnTo>
                  <a:pt x="5310170" y="87267"/>
                </a:lnTo>
                <a:lnTo>
                  <a:pt x="4440807" y="689276"/>
                </a:lnTo>
                <a:lnTo>
                  <a:pt x="4349216" y="721805"/>
                </a:lnTo>
                <a:lnTo>
                  <a:pt x="4296601" y="727344"/>
                </a:lnTo>
                <a:lnTo>
                  <a:pt x="4251271" y="743286"/>
                </a:lnTo>
                <a:lnTo>
                  <a:pt x="4177467" y="763498"/>
                </a:lnTo>
                <a:lnTo>
                  <a:pt x="4156974" y="777688"/>
                </a:lnTo>
                <a:lnTo>
                  <a:pt x="4130107" y="780845"/>
                </a:lnTo>
                <a:lnTo>
                  <a:pt x="4104309" y="783262"/>
                </a:lnTo>
                <a:lnTo>
                  <a:pt x="4092446" y="776029"/>
                </a:lnTo>
                <a:lnTo>
                  <a:pt x="4077691" y="786246"/>
                </a:lnTo>
                <a:lnTo>
                  <a:pt x="4004200" y="790794"/>
                </a:lnTo>
                <a:lnTo>
                  <a:pt x="3980344" y="791866"/>
                </a:lnTo>
                <a:lnTo>
                  <a:pt x="3946973" y="799527"/>
                </a:lnTo>
                <a:lnTo>
                  <a:pt x="3908616" y="795192"/>
                </a:lnTo>
                <a:lnTo>
                  <a:pt x="3837357" y="782747"/>
                </a:lnTo>
                <a:lnTo>
                  <a:pt x="3796564" y="764651"/>
                </a:lnTo>
                <a:lnTo>
                  <a:pt x="3778286" y="761861"/>
                </a:lnTo>
                <a:lnTo>
                  <a:pt x="3706099" y="750057"/>
                </a:lnTo>
                <a:lnTo>
                  <a:pt x="3654797" y="723791"/>
                </a:lnTo>
                <a:lnTo>
                  <a:pt x="3622790" y="699613"/>
                </a:lnTo>
                <a:lnTo>
                  <a:pt x="3587895" y="677433"/>
                </a:lnTo>
                <a:lnTo>
                  <a:pt x="3558306" y="667027"/>
                </a:lnTo>
                <a:lnTo>
                  <a:pt x="3520525" y="646847"/>
                </a:lnTo>
                <a:lnTo>
                  <a:pt x="3479571" y="628863"/>
                </a:lnTo>
                <a:lnTo>
                  <a:pt x="3439367" y="610360"/>
                </a:lnTo>
                <a:lnTo>
                  <a:pt x="3392573" y="580973"/>
                </a:lnTo>
                <a:lnTo>
                  <a:pt x="3353544" y="561656"/>
                </a:lnTo>
                <a:lnTo>
                  <a:pt x="3305664" y="533021"/>
                </a:lnTo>
                <a:lnTo>
                  <a:pt x="3260349" y="502609"/>
                </a:lnTo>
                <a:lnTo>
                  <a:pt x="3229678" y="477505"/>
                </a:lnTo>
                <a:lnTo>
                  <a:pt x="3204526" y="464027"/>
                </a:lnTo>
                <a:lnTo>
                  <a:pt x="3178946" y="450845"/>
                </a:lnTo>
                <a:lnTo>
                  <a:pt x="3154222" y="437070"/>
                </a:lnTo>
                <a:lnTo>
                  <a:pt x="3144711" y="428209"/>
                </a:lnTo>
                <a:lnTo>
                  <a:pt x="3138011" y="432848"/>
                </a:lnTo>
                <a:lnTo>
                  <a:pt x="3127217" y="424875"/>
                </a:lnTo>
                <a:lnTo>
                  <a:pt x="3108012" y="422726"/>
                </a:lnTo>
                <a:lnTo>
                  <a:pt x="3062372" y="407987"/>
                </a:lnTo>
                <a:lnTo>
                  <a:pt x="3043167" y="405839"/>
                </a:lnTo>
                <a:lnTo>
                  <a:pt x="2994124" y="393457"/>
                </a:lnTo>
                <a:lnTo>
                  <a:pt x="2950707" y="392626"/>
                </a:lnTo>
                <a:lnTo>
                  <a:pt x="2898563" y="382391"/>
                </a:lnTo>
                <a:lnTo>
                  <a:pt x="2852259" y="383560"/>
                </a:lnTo>
                <a:lnTo>
                  <a:pt x="2821547" y="373931"/>
                </a:lnTo>
                <a:lnTo>
                  <a:pt x="2751103" y="376369"/>
                </a:lnTo>
                <a:lnTo>
                  <a:pt x="2739311" y="369087"/>
                </a:lnTo>
                <a:lnTo>
                  <a:pt x="2731327" y="374615"/>
                </a:lnTo>
                <a:lnTo>
                  <a:pt x="2683402" y="376907"/>
                </a:lnTo>
                <a:lnTo>
                  <a:pt x="2591401" y="378825"/>
                </a:lnTo>
                <a:lnTo>
                  <a:pt x="2543475" y="381116"/>
                </a:lnTo>
                <a:lnTo>
                  <a:pt x="2503243" y="393528"/>
                </a:lnTo>
                <a:lnTo>
                  <a:pt x="2416405" y="407318"/>
                </a:lnTo>
                <a:lnTo>
                  <a:pt x="2376173" y="419730"/>
                </a:lnTo>
                <a:lnTo>
                  <a:pt x="2325557" y="423885"/>
                </a:lnTo>
                <a:lnTo>
                  <a:pt x="2191764" y="470189"/>
                </a:lnTo>
                <a:lnTo>
                  <a:pt x="2134599" y="509775"/>
                </a:lnTo>
                <a:lnTo>
                  <a:pt x="2098412" y="519385"/>
                </a:lnTo>
                <a:lnTo>
                  <a:pt x="2069348" y="539511"/>
                </a:lnTo>
                <a:lnTo>
                  <a:pt x="2021632" y="557105"/>
                </a:lnTo>
                <a:lnTo>
                  <a:pt x="1940660" y="613176"/>
                </a:lnTo>
                <a:lnTo>
                  <a:pt x="1892944" y="630771"/>
                </a:lnTo>
                <a:lnTo>
                  <a:pt x="1811972" y="686841"/>
                </a:lnTo>
                <a:lnTo>
                  <a:pt x="1784232" y="690603"/>
                </a:lnTo>
                <a:lnTo>
                  <a:pt x="1743639" y="718712"/>
                </a:lnTo>
                <a:lnTo>
                  <a:pt x="1716540" y="722030"/>
                </a:lnTo>
                <a:lnTo>
                  <a:pt x="1648925" y="768851"/>
                </a:lnTo>
                <a:lnTo>
                  <a:pt x="1601670" y="786127"/>
                </a:lnTo>
                <a:lnTo>
                  <a:pt x="1522057" y="841256"/>
                </a:lnTo>
                <a:lnTo>
                  <a:pt x="1475130" y="858304"/>
                </a:lnTo>
                <a:close/>
              </a:path>
              <a:path w="5459094" h="1839595">
                <a:moveTo>
                  <a:pt x="211780" y="1671347"/>
                </a:moveTo>
                <a:lnTo>
                  <a:pt x="1602453" y="708346"/>
                </a:lnTo>
                <a:lnTo>
                  <a:pt x="1822194" y="587077"/>
                </a:lnTo>
                <a:lnTo>
                  <a:pt x="1882638" y="545221"/>
                </a:lnTo>
                <a:lnTo>
                  <a:pt x="1934218" y="524951"/>
                </a:lnTo>
                <a:lnTo>
                  <a:pt x="456321" y="1548353"/>
                </a:lnTo>
                <a:lnTo>
                  <a:pt x="421059" y="1588218"/>
                </a:lnTo>
                <a:lnTo>
                  <a:pt x="335820" y="1647243"/>
                </a:lnTo>
                <a:lnTo>
                  <a:pt x="299941" y="1687536"/>
                </a:lnTo>
                <a:lnTo>
                  <a:pt x="213723" y="1747240"/>
                </a:lnTo>
                <a:lnTo>
                  <a:pt x="177845" y="1787532"/>
                </a:lnTo>
                <a:lnTo>
                  <a:pt x="102778" y="1839514"/>
                </a:lnTo>
                <a:lnTo>
                  <a:pt x="0" y="1833447"/>
                </a:lnTo>
                <a:lnTo>
                  <a:pt x="177277" y="1710687"/>
                </a:lnTo>
                <a:lnTo>
                  <a:pt x="211780" y="1671347"/>
                </a:lnTo>
                <a:close/>
              </a:path>
              <a:path w="5459094" h="1839595">
                <a:moveTo>
                  <a:pt x="1163454" y="1058683"/>
                </a:moveTo>
                <a:lnTo>
                  <a:pt x="1978349" y="494392"/>
                </a:lnTo>
                <a:lnTo>
                  <a:pt x="2029545" y="474387"/>
                </a:lnTo>
                <a:lnTo>
                  <a:pt x="1212772" y="1039980"/>
                </a:lnTo>
                <a:lnTo>
                  <a:pt x="1163454" y="1058683"/>
                </a:lnTo>
                <a:close/>
              </a:path>
              <a:path w="5459094" h="1839595">
                <a:moveTo>
                  <a:pt x="329323" y="1574504"/>
                </a:moveTo>
                <a:lnTo>
                  <a:pt x="1398780" y="833936"/>
                </a:lnTo>
                <a:lnTo>
                  <a:pt x="1430815" y="827200"/>
                </a:lnTo>
                <a:lnTo>
                  <a:pt x="294819" y="1613844"/>
                </a:lnTo>
                <a:lnTo>
                  <a:pt x="329323" y="1574504"/>
                </a:lnTo>
                <a:close/>
              </a:path>
              <a:path w="5459094" h="1839595">
                <a:moveTo>
                  <a:pt x="516307" y="1429575"/>
                </a:moveTo>
                <a:lnTo>
                  <a:pt x="948200" y="1130502"/>
                </a:lnTo>
                <a:lnTo>
                  <a:pt x="994965" y="1113566"/>
                </a:lnTo>
                <a:lnTo>
                  <a:pt x="484566" y="1467002"/>
                </a:lnTo>
                <a:lnTo>
                  <a:pt x="516307" y="1429575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241" y="3078551"/>
            <a:ext cx="6343649" cy="48196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0122" y="3078551"/>
            <a:ext cx="9372599" cy="48196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26341" y="409834"/>
            <a:ext cx="4354195" cy="19126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7430"/>
              </a:lnSpc>
              <a:spcBef>
                <a:spcPts val="200"/>
              </a:spcBef>
            </a:pPr>
            <a:r>
              <a:rPr sz="6200" spc="800" dirty="0"/>
              <a:t>Д</a:t>
            </a:r>
            <a:r>
              <a:rPr sz="6200" spc="45" dirty="0"/>
              <a:t>и</a:t>
            </a:r>
            <a:r>
              <a:rPr sz="6200" spc="35" dirty="0"/>
              <a:t>а</a:t>
            </a:r>
            <a:r>
              <a:rPr sz="6200" spc="-225" dirty="0"/>
              <a:t>г</a:t>
            </a:r>
            <a:r>
              <a:rPr sz="6200" spc="160" dirty="0"/>
              <a:t>р</a:t>
            </a:r>
            <a:r>
              <a:rPr sz="6200" spc="35" dirty="0"/>
              <a:t>а</a:t>
            </a:r>
            <a:r>
              <a:rPr sz="6200" spc="-145" dirty="0"/>
              <a:t>мм</a:t>
            </a:r>
            <a:r>
              <a:rPr sz="6200" spc="280" dirty="0"/>
              <a:t>ы  </a:t>
            </a:r>
            <a:r>
              <a:rPr sz="6200" spc="910" dirty="0"/>
              <a:t>UML</a:t>
            </a:r>
            <a:endParaRPr sz="6200"/>
          </a:p>
        </p:txBody>
      </p:sp>
      <p:sp>
        <p:nvSpPr>
          <p:cNvPr id="7" name="object 7"/>
          <p:cNvSpPr txBox="1"/>
          <p:nvPr/>
        </p:nvSpPr>
        <p:spPr>
          <a:xfrm>
            <a:off x="774153" y="8224168"/>
            <a:ext cx="6087745" cy="4705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470" dirty="0">
                <a:solidFill>
                  <a:srgbClr val="994B37"/>
                </a:solidFill>
                <a:latin typeface="Trebuchet MS"/>
                <a:cs typeface="Trebuchet MS"/>
              </a:rPr>
              <a:t>ДИАГРАММА</a:t>
            </a:r>
            <a:r>
              <a:rPr sz="2900" spc="114" dirty="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sz="2900" spc="375" dirty="0">
                <a:solidFill>
                  <a:srgbClr val="994B37"/>
                </a:solidFill>
                <a:latin typeface="Trebuchet MS"/>
                <a:cs typeface="Trebuchet MS"/>
              </a:rPr>
              <a:t>ПРЕЦЕНДЕНТОВ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05032" y="8224168"/>
            <a:ext cx="4776470" cy="4705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470" dirty="0">
                <a:solidFill>
                  <a:srgbClr val="994B37"/>
                </a:solidFill>
                <a:latin typeface="Trebuchet MS"/>
                <a:cs typeface="Trebuchet MS"/>
              </a:rPr>
              <a:t>ДИАГРАММА</a:t>
            </a:r>
            <a:r>
              <a:rPr sz="2900" spc="105" dirty="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sz="2900" spc="430" dirty="0">
                <a:solidFill>
                  <a:srgbClr val="994B37"/>
                </a:solidFill>
                <a:latin typeface="Trebuchet MS"/>
                <a:cs typeface="Trebuchet MS"/>
              </a:rPr>
              <a:t>КЛАССОВ</a:t>
            </a:r>
            <a:endParaRPr sz="29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23627" y="0"/>
            <a:ext cx="7664450" cy="3241675"/>
          </a:xfrm>
          <a:custGeom>
            <a:avLst/>
            <a:gdLst/>
            <a:ahLst/>
            <a:cxnLst/>
            <a:rect l="l" t="t" r="r" b="b"/>
            <a:pathLst>
              <a:path w="7664450" h="3241675">
                <a:moveTo>
                  <a:pt x="18923" y="892568"/>
                </a:moveTo>
                <a:lnTo>
                  <a:pt x="7057" y="859999"/>
                </a:lnTo>
                <a:lnTo>
                  <a:pt x="1615" y="825045"/>
                </a:lnTo>
                <a:lnTo>
                  <a:pt x="417" y="798890"/>
                </a:lnTo>
                <a:lnTo>
                  <a:pt x="0" y="772240"/>
                </a:lnTo>
                <a:lnTo>
                  <a:pt x="261" y="745633"/>
                </a:lnTo>
                <a:lnTo>
                  <a:pt x="1100" y="719608"/>
                </a:lnTo>
                <a:lnTo>
                  <a:pt x="9624" y="677183"/>
                </a:lnTo>
                <a:lnTo>
                  <a:pt x="24017" y="635744"/>
                </a:lnTo>
                <a:lnTo>
                  <a:pt x="35856" y="593733"/>
                </a:lnTo>
                <a:lnTo>
                  <a:pt x="36718" y="549594"/>
                </a:lnTo>
                <a:lnTo>
                  <a:pt x="62004" y="471331"/>
                </a:lnTo>
                <a:lnTo>
                  <a:pt x="75027" y="432122"/>
                </a:lnTo>
                <a:lnTo>
                  <a:pt x="88884" y="393716"/>
                </a:lnTo>
                <a:lnTo>
                  <a:pt x="111325" y="343561"/>
                </a:lnTo>
                <a:lnTo>
                  <a:pt x="138410" y="297191"/>
                </a:lnTo>
                <a:lnTo>
                  <a:pt x="170813" y="254997"/>
                </a:lnTo>
                <a:lnTo>
                  <a:pt x="209205" y="217371"/>
                </a:lnTo>
                <a:lnTo>
                  <a:pt x="254261" y="184705"/>
                </a:lnTo>
                <a:lnTo>
                  <a:pt x="298387" y="155710"/>
                </a:lnTo>
                <a:lnTo>
                  <a:pt x="342987" y="127834"/>
                </a:lnTo>
                <a:lnTo>
                  <a:pt x="355534" y="120000"/>
                </a:lnTo>
                <a:lnTo>
                  <a:pt x="368316" y="112726"/>
                </a:lnTo>
                <a:lnTo>
                  <a:pt x="381573" y="106573"/>
                </a:lnTo>
                <a:lnTo>
                  <a:pt x="395540" y="102100"/>
                </a:lnTo>
                <a:lnTo>
                  <a:pt x="446499" y="87578"/>
                </a:lnTo>
                <a:lnTo>
                  <a:pt x="496259" y="69435"/>
                </a:lnTo>
                <a:lnTo>
                  <a:pt x="544717" y="48211"/>
                </a:lnTo>
                <a:lnTo>
                  <a:pt x="591769" y="24445"/>
                </a:lnTo>
                <a:lnTo>
                  <a:pt x="616292" y="14465"/>
                </a:lnTo>
                <a:lnTo>
                  <a:pt x="642031" y="8924"/>
                </a:lnTo>
                <a:lnTo>
                  <a:pt x="668393" y="6421"/>
                </a:lnTo>
                <a:lnTo>
                  <a:pt x="694787" y="5556"/>
                </a:lnTo>
                <a:lnTo>
                  <a:pt x="721387" y="3420"/>
                </a:lnTo>
                <a:lnTo>
                  <a:pt x="735175" y="0"/>
                </a:lnTo>
                <a:lnTo>
                  <a:pt x="7664370" y="0"/>
                </a:lnTo>
                <a:lnTo>
                  <a:pt x="7664370" y="1174353"/>
                </a:lnTo>
                <a:lnTo>
                  <a:pt x="7660875" y="1222769"/>
                </a:lnTo>
                <a:lnTo>
                  <a:pt x="7655578" y="1275585"/>
                </a:lnTo>
                <a:lnTo>
                  <a:pt x="7651179" y="1328291"/>
                </a:lnTo>
                <a:lnTo>
                  <a:pt x="7649354" y="1381229"/>
                </a:lnTo>
                <a:lnTo>
                  <a:pt x="7650526" y="1434221"/>
                </a:lnTo>
                <a:lnTo>
                  <a:pt x="7655115" y="1487090"/>
                </a:lnTo>
                <a:lnTo>
                  <a:pt x="7661149" y="1527875"/>
                </a:lnTo>
                <a:lnTo>
                  <a:pt x="7664370" y="1545731"/>
                </a:lnTo>
                <a:lnTo>
                  <a:pt x="7664369" y="2962573"/>
                </a:lnTo>
                <a:lnTo>
                  <a:pt x="7622119" y="3007881"/>
                </a:lnTo>
                <a:lnTo>
                  <a:pt x="7584048" y="3042567"/>
                </a:lnTo>
                <a:lnTo>
                  <a:pt x="7543824" y="3074360"/>
                </a:lnTo>
                <a:lnTo>
                  <a:pt x="7501232" y="3103351"/>
                </a:lnTo>
                <a:lnTo>
                  <a:pt x="7456056" y="3129629"/>
                </a:lnTo>
                <a:lnTo>
                  <a:pt x="7409164" y="3152816"/>
                </a:lnTo>
                <a:lnTo>
                  <a:pt x="7361452" y="3172461"/>
                </a:lnTo>
                <a:lnTo>
                  <a:pt x="7312746" y="3188553"/>
                </a:lnTo>
                <a:lnTo>
                  <a:pt x="7262872" y="3201082"/>
                </a:lnTo>
                <a:lnTo>
                  <a:pt x="7211656" y="3210036"/>
                </a:lnTo>
                <a:lnTo>
                  <a:pt x="7174130" y="3215112"/>
                </a:lnTo>
                <a:lnTo>
                  <a:pt x="7136464" y="3220246"/>
                </a:lnTo>
                <a:lnTo>
                  <a:pt x="7098755" y="3226059"/>
                </a:lnTo>
                <a:lnTo>
                  <a:pt x="7061098" y="3233171"/>
                </a:lnTo>
                <a:lnTo>
                  <a:pt x="7020901" y="3239678"/>
                </a:lnTo>
                <a:lnTo>
                  <a:pt x="6980109" y="3241649"/>
                </a:lnTo>
                <a:lnTo>
                  <a:pt x="6938898" y="3239504"/>
                </a:lnTo>
                <a:lnTo>
                  <a:pt x="6897447" y="3233664"/>
                </a:lnTo>
                <a:lnTo>
                  <a:pt x="6848069" y="3225466"/>
                </a:lnTo>
                <a:lnTo>
                  <a:pt x="6798609" y="3218540"/>
                </a:lnTo>
                <a:lnTo>
                  <a:pt x="6749073" y="3212803"/>
                </a:lnTo>
                <a:lnTo>
                  <a:pt x="6699466" y="3208167"/>
                </a:lnTo>
                <a:lnTo>
                  <a:pt x="6649794" y="3204551"/>
                </a:lnTo>
                <a:lnTo>
                  <a:pt x="6600062" y="3201867"/>
                </a:lnTo>
                <a:lnTo>
                  <a:pt x="6550275" y="3200032"/>
                </a:lnTo>
                <a:lnTo>
                  <a:pt x="6500440" y="3198960"/>
                </a:lnTo>
                <a:lnTo>
                  <a:pt x="6449875" y="3197514"/>
                </a:lnTo>
                <a:lnTo>
                  <a:pt x="6399168" y="3194806"/>
                </a:lnTo>
                <a:lnTo>
                  <a:pt x="6348312" y="3191282"/>
                </a:lnTo>
                <a:lnTo>
                  <a:pt x="6246117" y="3183556"/>
                </a:lnTo>
                <a:lnTo>
                  <a:pt x="6194763" y="3180242"/>
                </a:lnTo>
                <a:lnTo>
                  <a:pt x="6165019" y="3178589"/>
                </a:lnTo>
                <a:lnTo>
                  <a:pt x="6135594" y="3177296"/>
                </a:lnTo>
                <a:lnTo>
                  <a:pt x="6106567" y="3176165"/>
                </a:lnTo>
                <a:lnTo>
                  <a:pt x="6078020" y="3174997"/>
                </a:lnTo>
                <a:lnTo>
                  <a:pt x="6025082" y="3172703"/>
                </a:lnTo>
                <a:lnTo>
                  <a:pt x="5972150" y="3170308"/>
                </a:lnTo>
                <a:lnTo>
                  <a:pt x="5919231" y="3167712"/>
                </a:lnTo>
                <a:lnTo>
                  <a:pt x="5866331" y="3164815"/>
                </a:lnTo>
                <a:lnTo>
                  <a:pt x="5813457" y="3161516"/>
                </a:lnTo>
                <a:lnTo>
                  <a:pt x="5760615" y="3157713"/>
                </a:lnTo>
                <a:lnTo>
                  <a:pt x="5722348" y="3153087"/>
                </a:lnTo>
                <a:lnTo>
                  <a:pt x="5684631" y="3146247"/>
                </a:lnTo>
                <a:lnTo>
                  <a:pt x="5647605" y="3137133"/>
                </a:lnTo>
                <a:lnTo>
                  <a:pt x="5611411" y="3125688"/>
                </a:lnTo>
                <a:lnTo>
                  <a:pt x="5585542" y="3117829"/>
                </a:lnTo>
                <a:lnTo>
                  <a:pt x="5560022" y="3111969"/>
                </a:lnTo>
                <a:lnTo>
                  <a:pt x="5534491" y="3108425"/>
                </a:lnTo>
                <a:lnTo>
                  <a:pt x="5508586" y="3107516"/>
                </a:lnTo>
                <a:lnTo>
                  <a:pt x="5454410" y="3105930"/>
                </a:lnTo>
                <a:lnTo>
                  <a:pt x="5401066" y="3099513"/>
                </a:lnTo>
                <a:lnTo>
                  <a:pt x="5348545" y="3088438"/>
                </a:lnTo>
                <a:lnTo>
                  <a:pt x="5296835" y="3072878"/>
                </a:lnTo>
                <a:lnTo>
                  <a:pt x="5245925" y="3053008"/>
                </a:lnTo>
                <a:lnTo>
                  <a:pt x="5224175" y="3044343"/>
                </a:lnTo>
                <a:lnTo>
                  <a:pt x="5201579" y="3037193"/>
                </a:lnTo>
                <a:lnTo>
                  <a:pt x="5178497" y="3031238"/>
                </a:lnTo>
                <a:lnTo>
                  <a:pt x="5155291" y="3026161"/>
                </a:lnTo>
                <a:lnTo>
                  <a:pt x="5104428" y="3014807"/>
                </a:lnTo>
                <a:lnTo>
                  <a:pt x="5055250" y="3000037"/>
                </a:lnTo>
                <a:lnTo>
                  <a:pt x="5007689" y="2981286"/>
                </a:lnTo>
                <a:lnTo>
                  <a:pt x="4961675" y="2957994"/>
                </a:lnTo>
                <a:lnTo>
                  <a:pt x="4917140" y="2929596"/>
                </a:lnTo>
                <a:lnTo>
                  <a:pt x="4874231" y="2901076"/>
                </a:lnTo>
                <a:lnTo>
                  <a:pt x="4786288" y="2847214"/>
                </a:lnTo>
                <a:lnTo>
                  <a:pt x="4742824" y="2819181"/>
                </a:lnTo>
                <a:lnTo>
                  <a:pt x="4700743" y="2788619"/>
                </a:lnTo>
                <a:lnTo>
                  <a:pt x="4668036" y="2764061"/>
                </a:lnTo>
                <a:lnTo>
                  <a:pt x="4635852" y="2738786"/>
                </a:lnTo>
                <a:lnTo>
                  <a:pt x="4604715" y="2712079"/>
                </a:lnTo>
                <a:lnTo>
                  <a:pt x="4575147" y="2683222"/>
                </a:lnTo>
                <a:lnTo>
                  <a:pt x="4546419" y="2654010"/>
                </a:lnTo>
                <a:lnTo>
                  <a:pt x="4515562" y="2627184"/>
                </a:lnTo>
                <a:lnTo>
                  <a:pt x="4483098" y="2602028"/>
                </a:lnTo>
                <a:lnTo>
                  <a:pt x="4449550" y="2577825"/>
                </a:lnTo>
                <a:lnTo>
                  <a:pt x="4411409" y="2548587"/>
                </a:lnTo>
                <a:lnTo>
                  <a:pt x="4375699" y="2517343"/>
                </a:lnTo>
                <a:lnTo>
                  <a:pt x="4342675" y="2483887"/>
                </a:lnTo>
                <a:lnTo>
                  <a:pt x="4312593" y="2448013"/>
                </a:lnTo>
                <a:lnTo>
                  <a:pt x="4285710" y="2409516"/>
                </a:lnTo>
                <a:lnTo>
                  <a:pt x="4262280" y="2368189"/>
                </a:lnTo>
                <a:lnTo>
                  <a:pt x="4236060" y="2324360"/>
                </a:lnTo>
                <a:lnTo>
                  <a:pt x="4206614" y="2283618"/>
                </a:lnTo>
                <a:lnTo>
                  <a:pt x="4174232" y="2245628"/>
                </a:lnTo>
                <a:lnTo>
                  <a:pt x="4139202" y="2210050"/>
                </a:lnTo>
                <a:lnTo>
                  <a:pt x="4101813" y="2176548"/>
                </a:lnTo>
                <a:lnTo>
                  <a:pt x="4062354" y="2144783"/>
                </a:lnTo>
                <a:lnTo>
                  <a:pt x="4021113" y="2114417"/>
                </a:lnTo>
                <a:lnTo>
                  <a:pt x="3813265" y="1967902"/>
                </a:lnTo>
                <a:lnTo>
                  <a:pt x="3730905" y="1908256"/>
                </a:lnTo>
                <a:lnTo>
                  <a:pt x="3689956" y="1877951"/>
                </a:lnTo>
                <a:lnTo>
                  <a:pt x="3649183" y="1847239"/>
                </a:lnTo>
                <a:lnTo>
                  <a:pt x="3608553" y="1816150"/>
                </a:lnTo>
                <a:lnTo>
                  <a:pt x="3567649" y="1785568"/>
                </a:lnTo>
                <a:lnTo>
                  <a:pt x="3526338" y="1755647"/>
                </a:lnTo>
                <a:lnTo>
                  <a:pt x="3484491" y="1726540"/>
                </a:lnTo>
                <a:lnTo>
                  <a:pt x="3441975" y="1698400"/>
                </a:lnTo>
                <a:lnTo>
                  <a:pt x="3398661" y="1671380"/>
                </a:lnTo>
                <a:lnTo>
                  <a:pt x="3354283" y="1645474"/>
                </a:lnTo>
                <a:lnTo>
                  <a:pt x="3309473" y="1620206"/>
                </a:lnTo>
                <a:lnTo>
                  <a:pt x="3264319" y="1595494"/>
                </a:lnTo>
                <a:lnTo>
                  <a:pt x="3218914" y="1571261"/>
                </a:lnTo>
                <a:lnTo>
                  <a:pt x="3173347" y="1547427"/>
                </a:lnTo>
                <a:lnTo>
                  <a:pt x="3036577" y="1477520"/>
                </a:lnTo>
                <a:lnTo>
                  <a:pt x="2994246" y="1457744"/>
                </a:lnTo>
                <a:lnTo>
                  <a:pt x="2950929" y="1439542"/>
                </a:lnTo>
                <a:lnTo>
                  <a:pt x="2906845" y="1422653"/>
                </a:lnTo>
                <a:lnTo>
                  <a:pt x="2862217" y="1406821"/>
                </a:lnTo>
                <a:lnTo>
                  <a:pt x="2815226" y="1391154"/>
                </a:lnTo>
                <a:lnTo>
                  <a:pt x="2768190" y="1376182"/>
                </a:lnTo>
                <a:lnTo>
                  <a:pt x="2721121" y="1361732"/>
                </a:lnTo>
                <a:lnTo>
                  <a:pt x="2626927" y="1333700"/>
                </a:lnTo>
                <a:lnTo>
                  <a:pt x="2583263" y="1328878"/>
                </a:lnTo>
                <a:lnTo>
                  <a:pt x="2513613" y="1327747"/>
                </a:lnTo>
                <a:lnTo>
                  <a:pt x="2458880" y="1329660"/>
                </a:lnTo>
                <a:lnTo>
                  <a:pt x="2404149" y="1333431"/>
                </a:lnTo>
                <a:lnTo>
                  <a:pt x="2349413" y="1338231"/>
                </a:lnTo>
                <a:lnTo>
                  <a:pt x="2294664" y="1343233"/>
                </a:lnTo>
                <a:lnTo>
                  <a:pt x="2239894" y="1347607"/>
                </a:lnTo>
                <a:lnTo>
                  <a:pt x="2198718" y="1350950"/>
                </a:lnTo>
                <a:lnTo>
                  <a:pt x="2157655" y="1355732"/>
                </a:lnTo>
                <a:lnTo>
                  <a:pt x="2117140" y="1362594"/>
                </a:lnTo>
                <a:lnTo>
                  <a:pt x="2077609" y="1372176"/>
                </a:lnTo>
                <a:lnTo>
                  <a:pt x="2031645" y="1384151"/>
                </a:lnTo>
                <a:lnTo>
                  <a:pt x="1985424" y="1392516"/>
                </a:lnTo>
                <a:lnTo>
                  <a:pt x="1938920" y="1398211"/>
                </a:lnTo>
                <a:lnTo>
                  <a:pt x="1892108" y="1402176"/>
                </a:lnTo>
                <a:lnTo>
                  <a:pt x="1844962" y="1405353"/>
                </a:lnTo>
                <a:lnTo>
                  <a:pt x="1795359" y="1408118"/>
                </a:lnTo>
                <a:lnTo>
                  <a:pt x="1746158" y="1412234"/>
                </a:lnTo>
                <a:lnTo>
                  <a:pt x="1697155" y="1417619"/>
                </a:lnTo>
                <a:lnTo>
                  <a:pt x="1648145" y="1424190"/>
                </a:lnTo>
                <a:lnTo>
                  <a:pt x="1598925" y="1431864"/>
                </a:lnTo>
                <a:lnTo>
                  <a:pt x="1550930" y="1439515"/>
                </a:lnTo>
                <a:lnTo>
                  <a:pt x="1502739" y="1446048"/>
                </a:lnTo>
                <a:lnTo>
                  <a:pt x="1454361" y="1451336"/>
                </a:lnTo>
                <a:lnTo>
                  <a:pt x="1405803" y="1455251"/>
                </a:lnTo>
                <a:lnTo>
                  <a:pt x="1357074" y="1457668"/>
                </a:lnTo>
                <a:lnTo>
                  <a:pt x="1308183" y="1458460"/>
                </a:lnTo>
                <a:lnTo>
                  <a:pt x="1214913" y="1456628"/>
                </a:lnTo>
                <a:lnTo>
                  <a:pt x="1170608" y="1455957"/>
                </a:lnTo>
                <a:lnTo>
                  <a:pt x="1126465" y="1454886"/>
                </a:lnTo>
                <a:lnTo>
                  <a:pt x="1082727" y="1452820"/>
                </a:lnTo>
                <a:lnTo>
                  <a:pt x="1012258" y="1446065"/>
                </a:lnTo>
                <a:lnTo>
                  <a:pt x="912782" y="1432559"/>
                </a:lnTo>
                <a:lnTo>
                  <a:pt x="883703" y="1427983"/>
                </a:lnTo>
                <a:lnTo>
                  <a:pt x="854743" y="1423688"/>
                </a:lnTo>
                <a:lnTo>
                  <a:pt x="825917" y="1420491"/>
                </a:lnTo>
                <a:lnTo>
                  <a:pt x="773499" y="1415331"/>
                </a:lnTo>
                <a:lnTo>
                  <a:pt x="723160" y="1403882"/>
                </a:lnTo>
                <a:lnTo>
                  <a:pt x="674587" y="1387208"/>
                </a:lnTo>
                <a:lnTo>
                  <a:pt x="627468" y="1366369"/>
                </a:lnTo>
                <a:lnTo>
                  <a:pt x="581490" y="1342427"/>
                </a:lnTo>
                <a:lnTo>
                  <a:pt x="540466" y="1319127"/>
                </a:lnTo>
                <a:lnTo>
                  <a:pt x="500101" y="1295304"/>
                </a:lnTo>
                <a:lnTo>
                  <a:pt x="340608" y="1197712"/>
                </a:lnTo>
                <a:lnTo>
                  <a:pt x="333597" y="1193631"/>
                </a:lnTo>
                <a:lnTo>
                  <a:pt x="144803" y="1030422"/>
                </a:lnTo>
                <a:lnTo>
                  <a:pt x="101728" y="990518"/>
                </a:lnTo>
                <a:lnTo>
                  <a:pt x="59774" y="950141"/>
                </a:lnTo>
                <a:lnTo>
                  <a:pt x="36675" y="922650"/>
                </a:lnTo>
                <a:lnTo>
                  <a:pt x="18923" y="892568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447" y="325719"/>
            <a:ext cx="7381874" cy="36385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85" y="4590234"/>
            <a:ext cx="7883525" cy="5697220"/>
            <a:chOff x="385" y="4590234"/>
            <a:chExt cx="7883525" cy="56972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447" y="4590234"/>
              <a:ext cx="7381874" cy="42290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5" y="7907898"/>
              <a:ext cx="2562225" cy="2379345"/>
            </a:xfrm>
            <a:custGeom>
              <a:avLst/>
              <a:gdLst/>
              <a:ahLst/>
              <a:cxnLst/>
              <a:rect l="l" t="t" r="r" b="b"/>
              <a:pathLst>
                <a:path w="2562225" h="2379345">
                  <a:moveTo>
                    <a:pt x="2383627" y="1078311"/>
                  </a:moveTo>
                  <a:lnTo>
                    <a:pt x="2213396" y="950884"/>
                  </a:lnTo>
                  <a:lnTo>
                    <a:pt x="2219223" y="952073"/>
                  </a:lnTo>
                  <a:lnTo>
                    <a:pt x="2243703" y="962466"/>
                  </a:lnTo>
                  <a:lnTo>
                    <a:pt x="2289182" y="988577"/>
                  </a:lnTo>
                  <a:lnTo>
                    <a:pt x="2340796" y="1027213"/>
                  </a:lnTo>
                  <a:lnTo>
                    <a:pt x="2383627" y="1078311"/>
                  </a:lnTo>
                  <a:close/>
                </a:path>
                <a:path w="2562225" h="2379345">
                  <a:moveTo>
                    <a:pt x="1295338" y="1194889"/>
                  </a:moveTo>
                  <a:lnTo>
                    <a:pt x="1092700" y="1043204"/>
                  </a:lnTo>
                  <a:lnTo>
                    <a:pt x="1110229" y="1053153"/>
                  </a:lnTo>
                  <a:lnTo>
                    <a:pt x="1147526" y="1068380"/>
                  </a:lnTo>
                  <a:lnTo>
                    <a:pt x="1165845" y="1074161"/>
                  </a:lnTo>
                  <a:lnTo>
                    <a:pt x="1184961" y="1077365"/>
                  </a:lnTo>
                  <a:lnTo>
                    <a:pt x="1204030" y="1078948"/>
                  </a:lnTo>
                  <a:lnTo>
                    <a:pt x="1222973" y="1078850"/>
                  </a:lnTo>
                  <a:lnTo>
                    <a:pt x="1230537" y="1078167"/>
                  </a:lnTo>
                  <a:lnTo>
                    <a:pt x="1244143" y="1078833"/>
                  </a:lnTo>
                  <a:lnTo>
                    <a:pt x="1251707" y="1078149"/>
                  </a:lnTo>
                  <a:lnTo>
                    <a:pt x="1270103" y="1079229"/>
                  </a:lnTo>
                  <a:lnTo>
                    <a:pt x="1288973" y="1077490"/>
                  </a:lnTo>
                  <a:lnTo>
                    <a:pt x="1307797" y="1074130"/>
                  </a:lnTo>
                  <a:lnTo>
                    <a:pt x="1344268" y="1064943"/>
                  </a:lnTo>
                  <a:lnTo>
                    <a:pt x="1361961" y="1060737"/>
                  </a:lnTo>
                  <a:lnTo>
                    <a:pt x="1379378" y="1057911"/>
                  </a:lnTo>
                  <a:lnTo>
                    <a:pt x="1397521" y="1055628"/>
                  </a:lnTo>
                  <a:lnTo>
                    <a:pt x="1423202" y="1052641"/>
                  </a:lnTo>
                  <a:lnTo>
                    <a:pt x="1448755" y="1047973"/>
                  </a:lnTo>
                  <a:lnTo>
                    <a:pt x="1499805" y="1033835"/>
                  </a:lnTo>
                  <a:lnTo>
                    <a:pt x="1549417" y="1015449"/>
                  </a:lnTo>
                  <a:lnTo>
                    <a:pt x="1597531" y="994354"/>
                  </a:lnTo>
                  <a:lnTo>
                    <a:pt x="1645437" y="971517"/>
                  </a:lnTo>
                  <a:lnTo>
                    <a:pt x="1692905" y="949939"/>
                  </a:lnTo>
                  <a:lnTo>
                    <a:pt x="1707868" y="943689"/>
                  </a:lnTo>
                  <a:lnTo>
                    <a:pt x="1738878" y="930414"/>
                  </a:lnTo>
                  <a:lnTo>
                    <a:pt x="1753841" y="924165"/>
                  </a:lnTo>
                  <a:lnTo>
                    <a:pt x="1806712" y="901872"/>
                  </a:lnTo>
                  <a:lnTo>
                    <a:pt x="1860091" y="886305"/>
                  </a:lnTo>
                  <a:lnTo>
                    <a:pt x="1915177" y="875188"/>
                  </a:lnTo>
                  <a:lnTo>
                    <a:pt x="1970884" y="869296"/>
                  </a:lnTo>
                  <a:lnTo>
                    <a:pt x="1991758" y="869057"/>
                  </a:lnTo>
                  <a:lnTo>
                    <a:pt x="2013439" y="869422"/>
                  </a:lnTo>
                  <a:lnTo>
                    <a:pt x="2056063" y="877532"/>
                  </a:lnTo>
                  <a:lnTo>
                    <a:pt x="2196839" y="935318"/>
                  </a:lnTo>
                  <a:lnTo>
                    <a:pt x="2200382" y="939557"/>
                  </a:lnTo>
                  <a:lnTo>
                    <a:pt x="2208991" y="946001"/>
                  </a:lnTo>
                  <a:lnTo>
                    <a:pt x="2213396" y="950884"/>
                  </a:lnTo>
                  <a:lnTo>
                    <a:pt x="2383627" y="1078311"/>
                  </a:lnTo>
                  <a:lnTo>
                    <a:pt x="2400732" y="1100632"/>
                  </a:lnTo>
                  <a:lnTo>
                    <a:pt x="2410021" y="1117104"/>
                  </a:lnTo>
                  <a:lnTo>
                    <a:pt x="2413864" y="1126326"/>
                  </a:lnTo>
                  <a:lnTo>
                    <a:pt x="2418168" y="1129548"/>
                  </a:lnTo>
                  <a:lnTo>
                    <a:pt x="2448076" y="1175732"/>
                  </a:lnTo>
                  <a:lnTo>
                    <a:pt x="2471596" y="1225065"/>
                  </a:lnTo>
                  <a:lnTo>
                    <a:pt x="2486722" y="1268116"/>
                  </a:lnTo>
                  <a:lnTo>
                    <a:pt x="2494930" y="1312333"/>
                  </a:lnTo>
                  <a:lnTo>
                    <a:pt x="2496420" y="1327726"/>
                  </a:lnTo>
                  <a:lnTo>
                    <a:pt x="2498234" y="1343361"/>
                  </a:lnTo>
                  <a:lnTo>
                    <a:pt x="2502538" y="1357688"/>
                  </a:lnTo>
                  <a:lnTo>
                    <a:pt x="2509978" y="1371189"/>
                  </a:lnTo>
                  <a:lnTo>
                    <a:pt x="2330047" y="1236503"/>
                  </a:lnTo>
                  <a:lnTo>
                    <a:pt x="2244471" y="1177204"/>
                  </a:lnTo>
                  <a:lnTo>
                    <a:pt x="2198314" y="1148999"/>
                  </a:lnTo>
                  <a:lnTo>
                    <a:pt x="2163697" y="1132605"/>
                  </a:lnTo>
                  <a:lnTo>
                    <a:pt x="2145789" y="1125545"/>
                  </a:lnTo>
                  <a:lnTo>
                    <a:pt x="2127248" y="1118012"/>
                  </a:lnTo>
                  <a:lnTo>
                    <a:pt x="2069343" y="1098463"/>
                  </a:lnTo>
                  <a:lnTo>
                    <a:pt x="2059454" y="1094234"/>
                  </a:lnTo>
                  <a:lnTo>
                    <a:pt x="2048965" y="1091142"/>
                  </a:lnTo>
                  <a:lnTo>
                    <a:pt x="2038799" y="1088291"/>
                  </a:lnTo>
                  <a:lnTo>
                    <a:pt x="2028357" y="1086820"/>
                  </a:lnTo>
                  <a:lnTo>
                    <a:pt x="1956776" y="1080830"/>
                  </a:lnTo>
                  <a:lnTo>
                    <a:pt x="1920830" y="1079305"/>
                  </a:lnTo>
                  <a:lnTo>
                    <a:pt x="1884849" y="1079341"/>
                  </a:lnTo>
                  <a:lnTo>
                    <a:pt x="1844224" y="1082245"/>
                  </a:lnTo>
                  <a:lnTo>
                    <a:pt x="1804013" y="1088632"/>
                  </a:lnTo>
                  <a:lnTo>
                    <a:pt x="1758531" y="1099006"/>
                  </a:lnTo>
                  <a:lnTo>
                    <a:pt x="1713821" y="1111544"/>
                  </a:lnTo>
                  <a:lnTo>
                    <a:pt x="1603696" y="1146503"/>
                  </a:lnTo>
                  <a:lnTo>
                    <a:pt x="1593459" y="1149945"/>
                  </a:lnTo>
                  <a:lnTo>
                    <a:pt x="1584225" y="1152551"/>
                  </a:lnTo>
                  <a:lnTo>
                    <a:pt x="1561698" y="1159485"/>
                  </a:lnTo>
                  <a:lnTo>
                    <a:pt x="1515560" y="1174127"/>
                  </a:lnTo>
                  <a:lnTo>
                    <a:pt x="1493033" y="1181060"/>
                  </a:lnTo>
                  <a:lnTo>
                    <a:pt x="1441351" y="1194725"/>
                  </a:lnTo>
                  <a:lnTo>
                    <a:pt x="1389681" y="1200466"/>
                  </a:lnTo>
                  <a:lnTo>
                    <a:pt x="1336905" y="1200620"/>
                  </a:lnTo>
                  <a:lnTo>
                    <a:pt x="1295338" y="1194889"/>
                  </a:lnTo>
                  <a:close/>
                </a:path>
                <a:path w="2562225" h="2379345">
                  <a:moveTo>
                    <a:pt x="2309250" y="2379002"/>
                  </a:moveTo>
                  <a:lnTo>
                    <a:pt x="2316007" y="2358677"/>
                  </a:lnTo>
                  <a:lnTo>
                    <a:pt x="2323550" y="2337355"/>
                  </a:lnTo>
                  <a:lnTo>
                    <a:pt x="2331659" y="2316456"/>
                  </a:lnTo>
                  <a:lnTo>
                    <a:pt x="2338359" y="2299262"/>
                  </a:lnTo>
                  <a:lnTo>
                    <a:pt x="2344459" y="2283205"/>
                  </a:lnTo>
                  <a:lnTo>
                    <a:pt x="2351966" y="2266615"/>
                  </a:lnTo>
                  <a:lnTo>
                    <a:pt x="2360603" y="2250871"/>
                  </a:lnTo>
                  <a:lnTo>
                    <a:pt x="2375742" y="2222543"/>
                  </a:lnTo>
                  <a:lnTo>
                    <a:pt x="2387341" y="2194738"/>
                  </a:lnTo>
                  <a:lnTo>
                    <a:pt x="2398571" y="2165071"/>
                  </a:lnTo>
                  <a:lnTo>
                    <a:pt x="2408798" y="2136240"/>
                  </a:lnTo>
                  <a:lnTo>
                    <a:pt x="2422045" y="2100150"/>
                  </a:lnTo>
                  <a:lnTo>
                    <a:pt x="2458439" y="1990963"/>
                  </a:lnTo>
                  <a:lnTo>
                    <a:pt x="2475507" y="1924420"/>
                  </a:lnTo>
                  <a:lnTo>
                    <a:pt x="2487295" y="1855510"/>
                  </a:lnTo>
                  <a:lnTo>
                    <a:pt x="2489127" y="1842604"/>
                  </a:lnTo>
                  <a:lnTo>
                    <a:pt x="2491201" y="1829879"/>
                  </a:lnTo>
                  <a:lnTo>
                    <a:pt x="2495753" y="1804731"/>
                  </a:lnTo>
                  <a:lnTo>
                    <a:pt x="2497636" y="1795036"/>
                  </a:lnTo>
                  <a:lnTo>
                    <a:pt x="2497337" y="1790052"/>
                  </a:lnTo>
                  <a:lnTo>
                    <a:pt x="2494564" y="1768941"/>
                  </a:lnTo>
                  <a:lnTo>
                    <a:pt x="2494848" y="1746943"/>
                  </a:lnTo>
                  <a:lnTo>
                    <a:pt x="2495939" y="1725550"/>
                  </a:lnTo>
                  <a:lnTo>
                    <a:pt x="2497110" y="1704218"/>
                  </a:lnTo>
                  <a:lnTo>
                    <a:pt x="2497700" y="1666586"/>
                  </a:lnTo>
                  <a:lnTo>
                    <a:pt x="2491200" y="1593505"/>
                  </a:lnTo>
                  <a:lnTo>
                    <a:pt x="2482684" y="1526848"/>
                  </a:lnTo>
                  <a:lnTo>
                    <a:pt x="2470952" y="1468888"/>
                  </a:lnTo>
                  <a:lnTo>
                    <a:pt x="2457327" y="1425375"/>
                  </a:lnTo>
                  <a:lnTo>
                    <a:pt x="2456828" y="1417069"/>
                  </a:lnTo>
                  <a:lnTo>
                    <a:pt x="2438618" y="1366951"/>
                  </a:lnTo>
                  <a:lnTo>
                    <a:pt x="2398181" y="1306541"/>
                  </a:lnTo>
                  <a:lnTo>
                    <a:pt x="2362201" y="1265330"/>
                  </a:lnTo>
                  <a:lnTo>
                    <a:pt x="2338576" y="1242886"/>
                  </a:lnTo>
                  <a:lnTo>
                    <a:pt x="2509978" y="1371189"/>
                  </a:lnTo>
                  <a:lnTo>
                    <a:pt x="2514770" y="1390640"/>
                  </a:lnTo>
                  <a:lnTo>
                    <a:pt x="2519723" y="1410212"/>
                  </a:lnTo>
                  <a:lnTo>
                    <a:pt x="2523915" y="1430800"/>
                  </a:lnTo>
                  <a:lnTo>
                    <a:pt x="2528707" y="1450251"/>
                  </a:lnTo>
                  <a:lnTo>
                    <a:pt x="2530648" y="1467567"/>
                  </a:lnTo>
                  <a:lnTo>
                    <a:pt x="2535727" y="1499925"/>
                  </a:lnTo>
                  <a:lnTo>
                    <a:pt x="2537667" y="1517241"/>
                  </a:lnTo>
                  <a:lnTo>
                    <a:pt x="2539650" y="1531416"/>
                  </a:lnTo>
                  <a:lnTo>
                    <a:pt x="2540520" y="1538413"/>
                  </a:lnTo>
                  <a:lnTo>
                    <a:pt x="2540987" y="1545108"/>
                  </a:lnTo>
                  <a:lnTo>
                    <a:pt x="2543164" y="1580052"/>
                  </a:lnTo>
                  <a:lnTo>
                    <a:pt x="2547994" y="1613809"/>
                  </a:lnTo>
                  <a:lnTo>
                    <a:pt x="2559106" y="1682410"/>
                  </a:lnTo>
                  <a:lnTo>
                    <a:pt x="2560687" y="1693112"/>
                  </a:lnTo>
                  <a:lnTo>
                    <a:pt x="2561704" y="1703391"/>
                  </a:lnTo>
                  <a:lnTo>
                    <a:pt x="2561474" y="1714324"/>
                  </a:lnTo>
                  <a:lnTo>
                    <a:pt x="2560842" y="1724955"/>
                  </a:lnTo>
                  <a:lnTo>
                    <a:pt x="2558358" y="1746892"/>
                  </a:lnTo>
                  <a:lnTo>
                    <a:pt x="2557295" y="1757201"/>
                  </a:lnTo>
                  <a:lnTo>
                    <a:pt x="2555228" y="1768345"/>
                  </a:lnTo>
                  <a:lnTo>
                    <a:pt x="2548391" y="1810818"/>
                  </a:lnTo>
                  <a:lnTo>
                    <a:pt x="2541311" y="1853111"/>
                  </a:lnTo>
                  <a:lnTo>
                    <a:pt x="2526748" y="1937393"/>
                  </a:lnTo>
                  <a:lnTo>
                    <a:pt x="2523296" y="1958605"/>
                  </a:lnTo>
                  <a:lnTo>
                    <a:pt x="2520866" y="1969477"/>
                  </a:lnTo>
                  <a:lnTo>
                    <a:pt x="2517791" y="1979867"/>
                  </a:lnTo>
                  <a:lnTo>
                    <a:pt x="2503251" y="2029266"/>
                  </a:lnTo>
                  <a:lnTo>
                    <a:pt x="2488469" y="2078483"/>
                  </a:lnTo>
                  <a:lnTo>
                    <a:pt x="2472556" y="2126855"/>
                  </a:lnTo>
                  <a:lnTo>
                    <a:pt x="2453865" y="2174734"/>
                  </a:lnTo>
                  <a:lnTo>
                    <a:pt x="2437583" y="2213310"/>
                  </a:lnTo>
                  <a:lnTo>
                    <a:pt x="2420654" y="2251403"/>
                  </a:lnTo>
                  <a:lnTo>
                    <a:pt x="2402319" y="2290029"/>
                  </a:lnTo>
                  <a:lnTo>
                    <a:pt x="2384099" y="2327155"/>
                  </a:lnTo>
                  <a:lnTo>
                    <a:pt x="2372860" y="2350470"/>
                  </a:lnTo>
                  <a:lnTo>
                    <a:pt x="2362912" y="2374751"/>
                  </a:lnTo>
                  <a:lnTo>
                    <a:pt x="2361478" y="2378437"/>
                  </a:lnTo>
                  <a:lnTo>
                    <a:pt x="2309250" y="2379002"/>
                  </a:lnTo>
                  <a:close/>
                </a:path>
                <a:path w="2562225" h="2379345">
                  <a:moveTo>
                    <a:pt x="631740" y="606143"/>
                  </a:moveTo>
                  <a:lnTo>
                    <a:pt x="428110" y="453717"/>
                  </a:lnTo>
                  <a:lnTo>
                    <a:pt x="443036" y="463304"/>
                  </a:lnTo>
                  <a:lnTo>
                    <a:pt x="458561" y="471752"/>
                  </a:lnTo>
                  <a:lnTo>
                    <a:pt x="488183" y="482820"/>
                  </a:lnTo>
                  <a:lnTo>
                    <a:pt x="511647" y="494039"/>
                  </a:lnTo>
                  <a:lnTo>
                    <a:pt x="523102" y="501027"/>
                  </a:lnTo>
                  <a:lnTo>
                    <a:pt x="532243" y="506283"/>
                  </a:lnTo>
                  <a:lnTo>
                    <a:pt x="551725" y="514521"/>
                  </a:lnTo>
                  <a:lnTo>
                    <a:pt x="561905" y="517382"/>
                  </a:lnTo>
                  <a:lnTo>
                    <a:pt x="607461" y="527687"/>
                  </a:lnTo>
                  <a:lnTo>
                    <a:pt x="621993" y="532219"/>
                  </a:lnTo>
                  <a:lnTo>
                    <a:pt x="656042" y="543429"/>
                  </a:lnTo>
                  <a:lnTo>
                    <a:pt x="759849" y="568782"/>
                  </a:lnTo>
                  <a:lnTo>
                    <a:pt x="778413" y="571573"/>
                  </a:lnTo>
                  <a:lnTo>
                    <a:pt x="795570" y="574898"/>
                  </a:lnTo>
                  <a:lnTo>
                    <a:pt x="813604" y="575706"/>
                  </a:lnTo>
                  <a:lnTo>
                    <a:pt x="830991" y="576030"/>
                  </a:lnTo>
                  <a:lnTo>
                    <a:pt x="839336" y="575931"/>
                  </a:lnTo>
                  <a:lnTo>
                    <a:pt x="845558" y="579002"/>
                  </a:lnTo>
                  <a:lnTo>
                    <a:pt x="850258" y="584107"/>
                  </a:lnTo>
                  <a:lnTo>
                    <a:pt x="853275" y="591124"/>
                  </a:lnTo>
                  <a:lnTo>
                    <a:pt x="857455" y="600598"/>
                  </a:lnTo>
                  <a:lnTo>
                    <a:pt x="860954" y="611149"/>
                  </a:lnTo>
                  <a:lnTo>
                    <a:pt x="864291" y="621580"/>
                  </a:lnTo>
                  <a:lnTo>
                    <a:pt x="867225" y="631708"/>
                  </a:lnTo>
                  <a:lnTo>
                    <a:pt x="872955" y="658206"/>
                  </a:lnTo>
                  <a:lnTo>
                    <a:pt x="828160" y="624676"/>
                  </a:lnTo>
                  <a:lnTo>
                    <a:pt x="806170" y="624079"/>
                  </a:lnTo>
                  <a:lnTo>
                    <a:pt x="785828" y="623129"/>
                  </a:lnTo>
                  <a:lnTo>
                    <a:pt x="766294" y="622785"/>
                  </a:lnTo>
                  <a:lnTo>
                    <a:pt x="748247" y="621967"/>
                  </a:lnTo>
                  <a:lnTo>
                    <a:pt x="713471" y="621318"/>
                  </a:lnTo>
                  <a:lnTo>
                    <a:pt x="678926" y="617669"/>
                  </a:lnTo>
                  <a:lnTo>
                    <a:pt x="645373" y="610003"/>
                  </a:lnTo>
                  <a:lnTo>
                    <a:pt x="631740" y="606143"/>
                  </a:lnTo>
                  <a:close/>
                </a:path>
                <a:path w="2562225" h="2379345">
                  <a:moveTo>
                    <a:pt x="216272" y="452199"/>
                  </a:moveTo>
                  <a:lnTo>
                    <a:pt x="183034" y="424147"/>
                  </a:lnTo>
                  <a:lnTo>
                    <a:pt x="145078" y="389389"/>
                  </a:lnTo>
                  <a:lnTo>
                    <a:pt x="110811" y="351048"/>
                  </a:lnTo>
                  <a:lnTo>
                    <a:pt x="78712" y="311156"/>
                  </a:lnTo>
                  <a:lnTo>
                    <a:pt x="50303" y="267681"/>
                  </a:lnTo>
                  <a:lnTo>
                    <a:pt x="43695" y="257975"/>
                  </a:lnTo>
                  <a:lnTo>
                    <a:pt x="32646" y="237013"/>
                  </a:lnTo>
                  <a:lnTo>
                    <a:pt x="4349" y="176172"/>
                  </a:lnTo>
                  <a:lnTo>
                    <a:pt x="79" y="166630"/>
                  </a:lnTo>
                  <a:lnTo>
                    <a:pt x="0" y="0"/>
                  </a:lnTo>
                  <a:lnTo>
                    <a:pt x="9835" y="18466"/>
                  </a:lnTo>
                  <a:lnTo>
                    <a:pt x="16508" y="31394"/>
                  </a:lnTo>
                  <a:lnTo>
                    <a:pt x="24185" y="43486"/>
                  </a:lnTo>
                  <a:lnTo>
                    <a:pt x="41465" y="65939"/>
                  </a:lnTo>
                  <a:lnTo>
                    <a:pt x="60877" y="88402"/>
                  </a:lnTo>
                  <a:lnTo>
                    <a:pt x="79367" y="111761"/>
                  </a:lnTo>
                  <a:lnTo>
                    <a:pt x="96773" y="135895"/>
                  </a:lnTo>
                  <a:lnTo>
                    <a:pt x="112934" y="160683"/>
                  </a:lnTo>
                  <a:lnTo>
                    <a:pt x="147523" y="210370"/>
                  </a:lnTo>
                  <a:lnTo>
                    <a:pt x="158076" y="227788"/>
                  </a:lnTo>
                  <a:lnTo>
                    <a:pt x="161819" y="235349"/>
                  </a:lnTo>
                  <a:lnTo>
                    <a:pt x="167846" y="239860"/>
                  </a:lnTo>
                  <a:lnTo>
                    <a:pt x="173972" y="246033"/>
                  </a:lnTo>
                  <a:lnTo>
                    <a:pt x="208192" y="282753"/>
                  </a:lnTo>
                  <a:lnTo>
                    <a:pt x="245019" y="316665"/>
                  </a:lnTo>
                  <a:lnTo>
                    <a:pt x="282930" y="349802"/>
                  </a:lnTo>
                  <a:lnTo>
                    <a:pt x="621515" y="603249"/>
                  </a:lnTo>
                  <a:lnTo>
                    <a:pt x="570303" y="588710"/>
                  </a:lnTo>
                  <a:lnTo>
                    <a:pt x="478228" y="568966"/>
                  </a:lnTo>
                  <a:lnTo>
                    <a:pt x="430056" y="555117"/>
                  </a:lnTo>
                  <a:lnTo>
                    <a:pt x="382600" y="538630"/>
                  </a:lnTo>
                  <a:lnTo>
                    <a:pt x="336700" y="518549"/>
                  </a:lnTo>
                  <a:lnTo>
                    <a:pt x="293162" y="498650"/>
                  </a:lnTo>
                  <a:lnTo>
                    <a:pt x="251907" y="475701"/>
                  </a:lnTo>
                  <a:lnTo>
                    <a:pt x="216272" y="452199"/>
                  </a:lnTo>
                  <a:close/>
                </a:path>
                <a:path w="2562225" h="2379345">
                  <a:moveTo>
                    <a:pt x="1074398" y="1091374"/>
                  </a:moveTo>
                  <a:lnTo>
                    <a:pt x="1031874" y="1054783"/>
                  </a:lnTo>
                  <a:lnTo>
                    <a:pt x="992151" y="1013944"/>
                  </a:lnTo>
                  <a:lnTo>
                    <a:pt x="952097" y="966511"/>
                  </a:lnTo>
                  <a:lnTo>
                    <a:pt x="917139" y="914961"/>
                  </a:lnTo>
                  <a:lnTo>
                    <a:pt x="909502" y="902900"/>
                  </a:lnTo>
                  <a:lnTo>
                    <a:pt x="878015" y="812701"/>
                  </a:lnTo>
                  <a:lnTo>
                    <a:pt x="863452" y="762141"/>
                  </a:lnTo>
                  <a:lnTo>
                    <a:pt x="850135" y="710926"/>
                  </a:lnTo>
                  <a:lnTo>
                    <a:pt x="838467" y="659359"/>
                  </a:lnTo>
                  <a:lnTo>
                    <a:pt x="833902" y="643251"/>
                  </a:lnTo>
                  <a:lnTo>
                    <a:pt x="831014" y="634743"/>
                  </a:lnTo>
                  <a:lnTo>
                    <a:pt x="828160" y="624676"/>
                  </a:lnTo>
                  <a:lnTo>
                    <a:pt x="872955" y="658206"/>
                  </a:lnTo>
                  <a:lnTo>
                    <a:pt x="873773" y="661992"/>
                  </a:lnTo>
                  <a:lnTo>
                    <a:pt x="879560" y="693292"/>
                  </a:lnTo>
                  <a:lnTo>
                    <a:pt x="886108" y="723576"/>
                  </a:lnTo>
                  <a:lnTo>
                    <a:pt x="907020" y="809031"/>
                  </a:lnTo>
                  <a:lnTo>
                    <a:pt x="928857" y="860277"/>
                  </a:lnTo>
                  <a:lnTo>
                    <a:pt x="958165" y="907598"/>
                  </a:lnTo>
                  <a:lnTo>
                    <a:pt x="1004515" y="959743"/>
                  </a:lnTo>
                  <a:lnTo>
                    <a:pt x="1022894" y="978260"/>
                  </a:lnTo>
                  <a:lnTo>
                    <a:pt x="1031702" y="988026"/>
                  </a:lnTo>
                  <a:lnTo>
                    <a:pt x="1042448" y="999243"/>
                  </a:lnTo>
                  <a:lnTo>
                    <a:pt x="1065462" y="1019643"/>
                  </a:lnTo>
                  <a:lnTo>
                    <a:pt x="1083227" y="1032941"/>
                  </a:lnTo>
                  <a:lnTo>
                    <a:pt x="1092700" y="1043204"/>
                  </a:lnTo>
                  <a:lnTo>
                    <a:pt x="1295338" y="1194889"/>
                  </a:lnTo>
                  <a:lnTo>
                    <a:pt x="1284947" y="1193456"/>
                  </a:lnTo>
                  <a:lnTo>
                    <a:pt x="1254428" y="1186475"/>
                  </a:lnTo>
                  <a:lnTo>
                    <a:pt x="1196343" y="1165205"/>
                  </a:lnTo>
                  <a:lnTo>
                    <a:pt x="1119806" y="1123777"/>
                  </a:lnTo>
                  <a:lnTo>
                    <a:pt x="1074398" y="1091374"/>
                  </a:lnTo>
                  <a:close/>
                </a:path>
                <a:path w="2562225" h="2379345">
                  <a:moveTo>
                    <a:pt x="621515" y="603249"/>
                  </a:moveTo>
                  <a:lnTo>
                    <a:pt x="282930" y="349802"/>
                  </a:lnTo>
                  <a:lnTo>
                    <a:pt x="324207" y="379114"/>
                  </a:lnTo>
                  <a:lnTo>
                    <a:pt x="403872" y="432401"/>
                  </a:lnTo>
                  <a:lnTo>
                    <a:pt x="411621" y="438201"/>
                  </a:lnTo>
                  <a:lnTo>
                    <a:pt x="414303" y="441796"/>
                  </a:lnTo>
                  <a:lnTo>
                    <a:pt x="428110" y="453717"/>
                  </a:lnTo>
                  <a:lnTo>
                    <a:pt x="631740" y="606143"/>
                  </a:lnTo>
                  <a:lnTo>
                    <a:pt x="621515" y="603249"/>
                  </a:lnTo>
                  <a:close/>
                </a:path>
                <a:path w="2562225" h="2379345">
                  <a:moveTo>
                    <a:pt x="1083227" y="1032941"/>
                  </a:moveTo>
                  <a:lnTo>
                    <a:pt x="1065462" y="1019643"/>
                  </a:lnTo>
                  <a:lnTo>
                    <a:pt x="1078491" y="1027809"/>
                  </a:lnTo>
                  <a:lnTo>
                    <a:pt x="1083227" y="1032941"/>
                  </a:lnTo>
                  <a:close/>
                </a:path>
              </a:pathLst>
            </a:custGeom>
            <a:solidFill>
              <a:srgbClr val="CF61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02404" y="4403026"/>
            <a:ext cx="7591424" cy="42290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722792" y="3987907"/>
            <a:ext cx="283591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80" dirty="0">
                <a:solidFill>
                  <a:srgbClr val="994B37"/>
                </a:solidFill>
                <a:latin typeface="Trebuchet MS"/>
                <a:cs typeface="Trebuchet MS"/>
              </a:rPr>
              <a:t>Главная</a:t>
            </a:r>
            <a:r>
              <a:rPr sz="2500" spc="65" dirty="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sz="2500" spc="105" dirty="0">
                <a:solidFill>
                  <a:srgbClr val="994B37"/>
                </a:solidFill>
                <a:latin typeface="Trebuchet MS"/>
                <a:cs typeface="Trebuchet MS"/>
              </a:rPr>
              <a:t>страница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2792" y="9035002"/>
            <a:ext cx="298259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20" dirty="0">
                <a:solidFill>
                  <a:srgbClr val="994B37"/>
                </a:solidFill>
                <a:latin typeface="Trebuchet MS"/>
                <a:cs typeface="Trebuchet MS"/>
              </a:rPr>
              <a:t>Окно</a:t>
            </a:r>
            <a:r>
              <a:rPr sz="2500" spc="50" dirty="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sz="2500" spc="114" dirty="0">
                <a:solidFill>
                  <a:srgbClr val="994B37"/>
                </a:solidFill>
                <a:latin typeface="Trebuchet MS"/>
                <a:cs typeface="Trebuchet MS"/>
              </a:rPr>
              <a:t>авторизации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02201" y="9035002"/>
            <a:ext cx="331724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20" dirty="0">
                <a:solidFill>
                  <a:srgbClr val="994B37"/>
                </a:solidFill>
                <a:latin typeface="Trebuchet MS"/>
                <a:cs typeface="Trebuchet MS"/>
              </a:rPr>
              <a:t>Окно</a:t>
            </a:r>
            <a:r>
              <a:rPr sz="2500" spc="80" dirty="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sz="2500" spc="135" dirty="0">
                <a:solidFill>
                  <a:srgbClr val="994B37"/>
                </a:solidFill>
                <a:latin typeface="Trebuchet MS"/>
                <a:cs typeface="Trebuchet MS"/>
              </a:rPr>
              <a:t>подбора</a:t>
            </a:r>
            <a:r>
              <a:rPr sz="2500" spc="85" dirty="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sz="2500" spc="130" dirty="0">
                <a:solidFill>
                  <a:srgbClr val="994B37"/>
                </a:solidFill>
                <a:latin typeface="Trebuchet MS"/>
                <a:cs typeface="Trebuchet MS"/>
              </a:rPr>
              <a:t>туров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C6884-2C3C-4D40-8288-0146077A76F8}"/>
              </a:ext>
            </a:extLst>
          </p:cNvPr>
          <p:cNvSpPr txBox="1"/>
          <p:nvPr/>
        </p:nvSpPr>
        <p:spPr>
          <a:xfrm>
            <a:off x="12284669" y="325719"/>
            <a:ext cx="6416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994B37"/>
                </a:solidFill>
              </a:rPr>
              <a:t>Программный продукт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7471D-A1A3-4256-9DB2-1F360A7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355" y="190500"/>
            <a:ext cx="11583287" cy="1188720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E57B2-21D1-417C-8469-0C76B48B51EA}"/>
              </a:ext>
            </a:extLst>
          </p:cNvPr>
          <p:cNvSpPr txBox="1"/>
          <p:nvPr/>
        </p:nvSpPr>
        <p:spPr>
          <a:xfrm>
            <a:off x="3657597" y="4000500"/>
            <a:ext cx="109728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В процессе прохождения практики я ознакомилась с деятельностью государственной организации «ЦОПП». При этом я получила основную информацию о деятельности данной компании, о проектах, выполняемых мною во время прохождения стажировки, а также получила наглядное представление о необходимом уровне профессиональной подготовки специалистов.</a:t>
            </a:r>
          </a:p>
          <a:p>
            <a:pPr algn="ctr"/>
            <a:endParaRPr lang="ru-RU" sz="28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85A595C-B6A3-458E-9E2A-458246B8B26F}"/>
              </a:ext>
            </a:extLst>
          </p:cNvPr>
          <p:cNvSpPr/>
          <p:nvPr/>
        </p:nvSpPr>
        <p:spPr>
          <a:xfrm>
            <a:off x="0" y="0"/>
            <a:ext cx="4632325" cy="2058670"/>
          </a:xfrm>
          <a:custGeom>
            <a:avLst/>
            <a:gdLst/>
            <a:ahLst/>
            <a:cxnLst/>
            <a:rect l="l" t="t" r="r" b="b"/>
            <a:pathLst>
              <a:path w="4632325" h="2058670">
                <a:moveTo>
                  <a:pt x="4630676" y="0"/>
                </a:moveTo>
                <a:lnTo>
                  <a:pt x="4627886" y="23869"/>
                </a:lnTo>
                <a:lnTo>
                  <a:pt x="4631776" y="51747"/>
                </a:lnTo>
                <a:lnTo>
                  <a:pt x="4623728" y="103541"/>
                </a:lnTo>
                <a:lnTo>
                  <a:pt x="4614613" y="155087"/>
                </a:lnTo>
                <a:lnTo>
                  <a:pt x="4602765" y="197060"/>
                </a:lnTo>
                <a:lnTo>
                  <a:pt x="4585578" y="235963"/>
                </a:lnTo>
                <a:lnTo>
                  <a:pt x="4562149" y="271443"/>
                </a:lnTo>
                <a:lnTo>
                  <a:pt x="4531572" y="303150"/>
                </a:lnTo>
                <a:lnTo>
                  <a:pt x="4494094" y="336970"/>
                </a:lnTo>
                <a:lnTo>
                  <a:pt x="4481471" y="347791"/>
                </a:lnTo>
                <a:lnTo>
                  <a:pt x="4474366" y="353972"/>
                </a:lnTo>
                <a:lnTo>
                  <a:pt x="4467055" y="359825"/>
                </a:lnTo>
                <a:lnTo>
                  <a:pt x="4459334" y="365019"/>
                </a:lnTo>
                <a:lnTo>
                  <a:pt x="4450998" y="369225"/>
                </a:lnTo>
                <a:lnTo>
                  <a:pt x="4420401" y="383442"/>
                </a:lnTo>
                <a:lnTo>
                  <a:pt x="4390922" y="399818"/>
                </a:lnTo>
                <a:lnTo>
                  <a:pt x="4362572" y="418005"/>
                </a:lnTo>
                <a:lnTo>
                  <a:pt x="4335361" y="437654"/>
                </a:lnTo>
                <a:lnTo>
                  <a:pt x="4320937" y="446378"/>
                </a:lnTo>
                <a:lnTo>
                  <a:pt x="4305303" y="452429"/>
                </a:lnTo>
                <a:lnTo>
                  <a:pt x="4288972" y="456629"/>
                </a:lnTo>
                <a:lnTo>
                  <a:pt x="4272456" y="459802"/>
                </a:lnTo>
                <a:lnTo>
                  <a:pt x="4255939" y="463794"/>
                </a:lnTo>
                <a:lnTo>
                  <a:pt x="4213382" y="488094"/>
                </a:lnTo>
                <a:lnTo>
                  <a:pt x="4160804" y="530470"/>
                </a:lnTo>
                <a:lnTo>
                  <a:pt x="4111756" y="577044"/>
                </a:lnTo>
                <a:lnTo>
                  <a:pt x="4082033" y="605572"/>
                </a:lnTo>
                <a:lnTo>
                  <a:pt x="4052073" y="633905"/>
                </a:lnTo>
                <a:lnTo>
                  <a:pt x="4021642" y="661846"/>
                </a:lnTo>
                <a:lnTo>
                  <a:pt x="3990502" y="689200"/>
                </a:lnTo>
                <a:lnTo>
                  <a:pt x="3932842" y="731239"/>
                </a:lnTo>
                <a:lnTo>
                  <a:pt x="3869274" y="762333"/>
                </a:lnTo>
                <a:lnTo>
                  <a:pt x="3822151" y="782093"/>
                </a:lnTo>
                <a:lnTo>
                  <a:pt x="3776809" y="805366"/>
                </a:lnTo>
                <a:lnTo>
                  <a:pt x="3732691" y="830976"/>
                </a:lnTo>
                <a:lnTo>
                  <a:pt x="3689240" y="857751"/>
                </a:lnTo>
                <a:lnTo>
                  <a:pt x="3645899" y="884515"/>
                </a:lnTo>
                <a:lnTo>
                  <a:pt x="3607247" y="907448"/>
                </a:lnTo>
                <a:lnTo>
                  <a:pt x="3568010" y="929260"/>
                </a:lnTo>
                <a:lnTo>
                  <a:pt x="3527603" y="948830"/>
                </a:lnTo>
                <a:lnTo>
                  <a:pt x="3485443" y="965037"/>
                </a:lnTo>
                <a:lnTo>
                  <a:pt x="3438244" y="980249"/>
                </a:lnTo>
                <a:lnTo>
                  <a:pt x="3390735" y="994911"/>
                </a:lnTo>
                <a:lnTo>
                  <a:pt x="3342843" y="1008524"/>
                </a:lnTo>
                <a:lnTo>
                  <a:pt x="3294496" y="1020593"/>
                </a:lnTo>
                <a:lnTo>
                  <a:pt x="3245620" y="1030621"/>
                </a:lnTo>
                <a:lnTo>
                  <a:pt x="3196144" y="1038111"/>
                </a:lnTo>
                <a:lnTo>
                  <a:pt x="3152223" y="1045511"/>
                </a:lnTo>
                <a:lnTo>
                  <a:pt x="3108659" y="1056231"/>
                </a:lnTo>
                <a:lnTo>
                  <a:pt x="3065606" y="1069604"/>
                </a:lnTo>
                <a:lnTo>
                  <a:pt x="3023220" y="1084960"/>
                </a:lnTo>
                <a:lnTo>
                  <a:pt x="2976395" y="1102310"/>
                </a:lnTo>
                <a:lnTo>
                  <a:pt x="2929139" y="1118372"/>
                </a:lnTo>
                <a:lnTo>
                  <a:pt x="2881548" y="1133355"/>
                </a:lnTo>
                <a:lnTo>
                  <a:pt x="2833721" y="1147469"/>
                </a:lnTo>
                <a:lnTo>
                  <a:pt x="2785754" y="1160926"/>
                </a:lnTo>
                <a:lnTo>
                  <a:pt x="2737745" y="1173935"/>
                </a:lnTo>
                <a:lnTo>
                  <a:pt x="2677186" y="1186660"/>
                </a:lnTo>
                <a:lnTo>
                  <a:pt x="2657204" y="1191231"/>
                </a:lnTo>
                <a:lnTo>
                  <a:pt x="2606699" y="1205192"/>
                </a:lnTo>
                <a:lnTo>
                  <a:pt x="2557589" y="1222855"/>
                </a:lnTo>
                <a:lnTo>
                  <a:pt x="2510489" y="1245207"/>
                </a:lnTo>
                <a:lnTo>
                  <a:pt x="2487215" y="1257468"/>
                </a:lnTo>
                <a:lnTo>
                  <a:pt x="2463551" y="1269287"/>
                </a:lnTo>
                <a:lnTo>
                  <a:pt x="2395491" y="1300744"/>
                </a:lnTo>
                <a:lnTo>
                  <a:pt x="2388726" y="1304237"/>
                </a:lnTo>
                <a:lnTo>
                  <a:pt x="2375731" y="1311347"/>
                </a:lnTo>
                <a:lnTo>
                  <a:pt x="2368967" y="1314840"/>
                </a:lnTo>
                <a:lnTo>
                  <a:pt x="2351234" y="1324789"/>
                </a:lnTo>
                <a:lnTo>
                  <a:pt x="2315236" y="1344564"/>
                </a:lnTo>
                <a:lnTo>
                  <a:pt x="2297504" y="1354513"/>
                </a:lnTo>
                <a:lnTo>
                  <a:pt x="2285876" y="1360733"/>
                </a:lnTo>
                <a:lnTo>
                  <a:pt x="2274432" y="1367067"/>
                </a:lnTo>
                <a:lnTo>
                  <a:pt x="2263564" y="1373956"/>
                </a:lnTo>
                <a:lnTo>
                  <a:pt x="2253660" y="1381844"/>
                </a:lnTo>
                <a:lnTo>
                  <a:pt x="2235896" y="1395832"/>
                </a:lnTo>
                <a:lnTo>
                  <a:pt x="2216952" y="1407927"/>
                </a:lnTo>
                <a:lnTo>
                  <a:pt x="2197290" y="1418870"/>
                </a:lnTo>
                <a:lnTo>
                  <a:pt x="2177371" y="1429401"/>
                </a:lnTo>
                <a:lnTo>
                  <a:pt x="2130222" y="1455526"/>
                </a:lnTo>
                <a:lnTo>
                  <a:pt x="2082806" y="1480940"/>
                </a:lnTo>
                <a:lnTo>
                  <a:pt x="2034906" y="1505485"/>
                </a:lnTo>
                <a:lnTo>
                  <a:pt x="1986308" y="1529003"/>
                </a:lnTo>
                <a:lnTo>
                  <a:pt x="1936795" y="1551335"/>
                </a:lnTo>
                <a:lnTo>
                  <a:pt x="1928001" y="1555083"/>
                </a:lnTo>
                <a:lnTo>
                  <a:pt x="1919382" y="1559295"/>
                </a:lnTo>
                <a:lnTo>
                  <a:pt x="1911441" y="1564226"/>
                </a:lnTo>
                <a:lnTo>
                  <a:pt x="1904680" y="1570136"/>
                </a:lnTo>
                <a:lnTo>
                  <a:pt x="1873266" y="1599737"/>
                </a:lnTo>
                <a:lnTo>
                  <a:pt x="1803830" y="1649802"/>
                </a:lnTo>
                <a:lnTo>
                  <a:pt x="1772910" y="1679096"/>
                </a:lnTo>
                <a:lnTo>
                  <a:pt x="1763433" y="1687974"/>
                </a:lnTo>
                <a:lnTo>
                  <a:pt x="1752519" y="1695463"/>
                </a:lnTo>
                <a:lnTo>
                  <a:pt x="1741031" y="1702396"/>
                </a:lnTo>
                <a:lnTo>
                  <a:pt x="1729830" y="1709607"/>
                </a:lnTo>
                <a:lnTo>
                  <a:pt x="1709801" y="1723198"/>
                </a:lnTo>
                <a:lnTo>
                  <a:pt x="1669620" y="1750912"/>
                </a:lnTo>
                <a:lnTo>
                  <a:pt x="1649592" y="1764502"/>
                </a:lnTo>
                <a:lnTo>
                  <a:pt x="1632057" y="1775623"/>
                </a:lnTo>
                <a:lnTo>
                  <a:pt x="1614380" y="1786148"/>
                </a:lnTo>
                <a:lnTo>
                  <a:pt x="1596907" y="1797002"/>
                </a:lnTo>
                <a:lnTo>
                  <a:pt x="1579988" y="1809110"/>
                </a:lnTo>
                <a:lnTo>
                  <a:pt x="1545313" y="1834364"/>
                </a:lnTo>
                <a:lnTo>
                  <a:pt x="1508370" y="1856346"/>
                </a:lnTo>
                <a:lnTo>
                  <a:pt x="1471119" y="1877834"/>
                </a:lnTo>
                <a:lnTo>
                  <a:pt x="1415397" y="1915046"/>
                </a:lnTo>
                <a:lnTo>
                  <a:pt x="1393827" y="1926530"/>
                </a:lnTo>
                <a:lnTo>
                  <a:pt x="1371540" y="1936862"/>
                </a:lnTo>
                <a:lnTo>
                  <a:pt x="1349262" y="1946845"/>
                </a:lnTo>
                <a:lnTo>
                  <a:pt x="1323423" y="1957829"/>
                </a:lnTo>
                <a:lnTo>
                  <a:pt x="1297492" y="1968299"/>
                </a:lnTo>
                <a:lnTo>
                  <a:pt x="1271664" y="1978934"/>
                </a:lnTo>
                <a:lnTo>
                  <a:pt x="1246133" y="1990412"/>
                </a:lnTo>
                <a:lnTo>
                  <a:pt x="1230920" y="1996467"/>
                </a:lnTo>
                <a:lnTo>
                  <a:pt x="1214845" y="2000773"/>
                </a:lnTo>
                <a:lnTo>
                  <a:pt x="1198360" y="2004422"/>
                </a:lnTo>
                <a:lnTo>
                  <a:pt x="1181916" y="2008502"/>
                </a:lnTo>
                <a:lnTo>
                  <a:pt x="1174386" y="2010187"/>
                </a:lnTo>
                <a:lnTo>
                  <a:pt x="1166712" y="2012190"/>
                </a:lnTo>
                <a:lnTo>
                  <a:pt x="1159817" y="2015078"/>
                </a:lnTo>
                <a:lnTo>
                  <a:pt x="1154627" y="2019418"/>
                </a:lnTo>
                <a:lnTo>
                  <a:pt x="1141019" y="2030244"/>
                </a:lnTo>
                <a:lnTo>
                  <a:pt x="1125923" y="2036855"/>
                </a:lnTo>
                <a:lnTo>
                  <a:pt x="1109947" y="2040586"/>
                </a:lnTo>
                <a:lnTo>
                  <a:pt x="1093694" y="2042775"/>
                </a:lnTo>
                <a:lnTo>
                  <a:pt x="1078672" y="2045016"/>
                </a:lnTo>
                <a:lnTo>
                  <a:pt x="1034633" y="2051557"/>
                </a:lnTo>
                <a:lnTo>
                  <a:pt x="964439" y="2058593"/>
                </a:lnTo>
                <a:lnTo>
                  <a:pt x="928918" y="2058319"/>
                </a:lnTo>
                <a:lnTo>
                  <a:pt x="892855" y="2054611"/>
                </a:lnTo>
                <a:lnTo>
                  <a:pt x="838472" y="2049715"/>
                </a:lnTo>
                <a:lnTo>
                  <a:pt x="784157" y="2049690"/>
                </a:lnTo>
                <a:lnTo>
                  <a:pt x="676028" y="2054472"/>
                </a:lnTo>
                <a:lnTo>
                  <a:pt x="631814" y="2054322"/>
                </a:lnTo>
                <a:lnTo>
                  <a:pt x="574259" y="2051632"/>
                </a:lnTo>
                <a:lnTo>
                  <a:pt x="517136" y="2047072"/>
                </a:lnTo>
                <a:lnTo>
                  <a:pt x="474220" y="2041314"/>
                </a:lnTo>
                <a:lnTo>
                  <a:pt x="444979" y="2035791"/>
                </a:lnTo>
                <a:lnTo>
                  <a:pt x="415460" y="2030556"/>
                </a:lnTo>
                <a:lnTo>
                  <a:pt x="385715" y="2025691"/>
                </a:lnTo>
                <a:lnTo>
                  <a:pt x="355795" y="2021278"/>
                </a:lnTo>
                <a:lnTo>
                  <a:pt x="338975" y="2019078"/>
                </a:lnTo>
                <a:lnTo>
                  <a:pt x="322381" y="2016509"/>
                </a:lnTo>
                <a:lnTo>
                  <a:pt x="306035" y="2012871"/>
                </a:lnTo>
                <a:lnTo>
                  <a:pt x="289957" y="2007467"/>
                </a:lnTo>
                <a:lnTo>
                  <a:pt x="282837" y="2005201"/>
                </a:lnTo>
                <a:lnTo>
                  <a:pt x="275388" y="2003140"/>
                </a:lnTo>
                <a:lnTo>
                  <a:pt x="268020" y="2001943"/>
                </a:lnTo>
                <a:lnTo>
                  <a:pt x="261145" y="2002267"/>
                </a:lnTo>
                <a:lnTo>
                  <a:pt x="241888" y="2003301"/>
                </a:lnTo>
                <a:lnTo>
                  <a:pt x="223538" y="2001027"/>
                </a:lnTo>
                <a:lnTo>
                  <a:pt x="205558" y="1997150"/>
                </a:lnTo>
                <a:lnTo>
                  <a:pt x="187414" y="1993376"/>
                </a:lnTo>
                <a:lnTo>
                  <a:pt x="159592" y="1988360"/>
                </a:lnTo>
                <a:lnTo>
                  <a:pt x="132860" y="1981064"/>
                </a:lnTo>
                <a:lnTo>
                  <a:pt x="107527" y="1970153"/>
                </a:lnTo>
                <a:lnTo>
                  <a:pt x="83903" y="1954292"/>
                </a:lnTo>
                <a:lnTo>
                  <a:pt x="76386" y="1949131"/>
                </a:lnTo>
                <a:lnTo>
                  <a:pt x="68201" y="1944729"/>
                </a:lnTo>
                <a:lnTo>
                  <a:pt x="59461" y="1940902"/>
                </a:lnTo>
                <a:lnTo>
                  <a:pt x="50279" y="1937465"/>
                </a:lnTo>
                <a:lnTo>
                  <a:pt x="6293" y="1915941"/>
                </a:lnTo>
                <a:lnTo>
                  <a:pt x="0" y="1911585"/>
                </a:lnTo>
                <a:lnTo>
                  <a:pt x="0" y="0"/>
                </a:lnTo>
                <a:lnTo>
                  <a:pt x="4630676" y="0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33AB6D6-20C3-4E37-8E9B-D4B280C1FC9F}"/>
              </a:ext>
            </a:extLst>
          </p:cNvPr>
          <p:cNvSpPr/>
          <p:nvPr/>
        </p:nvSpPr>
        <p:spPr>
          <a:xfrm rot="10800000">
            <a:off x="13682569" y="8228330"/>
            <a:ext cx="4632325" cy="2058670"/>
          </a:xfrm>
          <a:custGeom>
            <a:avLst/>
            <a:gdLst/>
            <a:ahLst/>
            <a:cxnLst/>
            <a:rect l="l" t="t" r="r" b="b"/>
            <a:pathLst>
              <a:path w="4632325" h="2058670">
                <a:moveTo>
                  <a:pt x="4630676" y="0"/>
                </a:moveTo>
                <a:lnTo>
                  <a:pt x="4627886" y="23869"/>
                </a:lnTo>
                <a:lnTo>
                  <a:pt x="4631776" y="51747"/>
                </a:lnTo>
                <a:lnTo>
                  <a:pt x="4623728" y="103541"/>
                </a:lnTo>
                <a:lnTo>
                  <a:pt x="4614613" y="155087"/>
                </a:lnTo>
                <a:lnTo>
                  <a:pt x="4602765" y="197060"/>
                </a:lnTo>
                <a:lnTo>
                  <a:pt x="4585578" y="235963"/>
                </a:lnTo>
                <a:lnTo>
                  <a:pt x="4562149" y="271443"/>
                </a:lnTo>
                <a:lnTo>
                  <a:pt x="4531572" y="303150"/>
                </a:lnTo>
                <a:lnTo>
                  <a:pt x="4494094" y="336970"/>
                </a:lnTo>
                <a:lnTo>
                  <a:pt x="4481471" y="347791"/>
                </a:lnTo>
                <a:lnTo>
                  <a:pt x="4474366" y="353972"/>
                </a:lnTo>
                <a:lnTo>
                  <a:pt x="4467055" y="359825"/>
                </a:lnTo>
                <a:lnTo>
                  <a:pt x="4459334" y="365019"/>
                </a:lnTo>
                <a:lnTo>
                  <a:pt x="4450998" y="369225"/>
                </a:lnTo>
                <a:lnTo>
                  <a:pt x="4420401" y="383442"/>
                </a:lnTo>
                <a:lnTo>
                  <a:pt x="4390922" y="399818"/>
                </a:lnTo>
                <a:lnTo>
                  <a:pt x="4362572" y="418005"/>
                </a:lnTo>
                <a:lnTo>
                  <a:pt x="4335361" y="437654"/>
                </a:lnTo>
                <a:lnTo>
                  <a:pt x="4320937" y="446378"/>
                </a:lnTo>
                <a:lnTo>
                  <a:pt x="4305303" y="452429"/>
                </a:lnTo>
                <a:lnTo>
                  <a:pt x="4288972" y="456629"/>
                </a:lnTo>
                <a:lnTo>
                  <a:pt x="4272456" y="459802"/>
                </a:lnTo>
                <a:lnTo>
                  <a:pt x="4255939" y="463794"/>
                </a:lnTo>
                <a:lnTo>
                  <a:pt x="4213382" y="488094"/>
                </a:lnTo>
                <a:lnTo>
                  <a:pt x="4160804" y="530470"/>
                </a:lnTo>
                <a:lnTo>
                  <a:pt x="4111756" y="577044"/>
                </a:lnTo>
                <a:lnTo>
                  <a:pt x="4082033" y="605572"/>
                </a:lnTo>
                <a:lnTo>
                  <a:pt x="4052073" y="633905"/>
                </a:lnTo>
                <a:lnTo>
                  <a:pt x="4021642" y="661846"/>
                </a:lnTo>
                <a:lnTo>
                  <a:pt x="3990502" y="689200"/>
                </a:lnTo>
                <a:lnTo>
                  <a:pt x="3932842" y="731239"/>
                </a:lnTo>
                <a:lnTo>
                  <a:pt x="3869274" y="762333"/>
                </a:lnTo>
                <a:lnTo>
                  <a:pt x="3822151" y="782093"/>
                </a:lnTo>
                <a:lnTo>
                  <a:pt x="3776809" y="805366"/>
                </a:lnTo>
                <a:lnTo>
                  <a:pt x="3732691" y="830976"/>
                </a:lnTo>
                <a:lnTo>
                  <a:pt x="3689240" y="857751"/>
                </a:lnTo>
                <a:lnTo>
                  <a:pt x="3645899" y="884515"/>
                </a:lnTo>
                <a:lnTo>
                  <a:pt x="3607247" y="907448"/>
                </a:lnTo>
                <a:lnTo>
                  <a:pt x="3568010" y="929260"/>
                </a:lnTo>
                <a:lnTo>
                  <a:pt x="3527603" y="948830"/>
                </a:lnTo>
                <a:lnTo>
                  <a:pt x="3485443" y="965037"/>
                </a:lnTo>
                <a:lnTo>
                  <a:pt x="3438244" y="980249"/>
                </a:lnTo>
                <a:lnTo>
                  <a:pt x="3390735" y="994911"/>
                </a:lnTo>
                <a:lnTo>
                  <a:pt x="3342843" y="1008524"/>
                </a:lnTo>
                <a:lnTo>
                  <a:pt x="3294496" y="1020593"/>
                </a:lnTo>
                <a:lnTo>
                  <a:pt x="3245620" y="1030621"/>
                </a:lnTo>
                <a:lnTo>
                  <a:pt x="3196144" y="1038111"/>
                </a:lnTo>
                <a:lnTo>
                  <a:pt x="3152223" y="1045511"/>
                </a:lnTo>
                <a:lnTo>
                  <a:pt x="3108659" y="1056231"/>
                </a:lnTo>
                <a:lnTo>
                  <a:pt x="3065606" y="1069604"/>
                </a:lnTo>
                <a:lnTo>
                  <a:pt x="3023220" y="1084960"/>
                </a:lnTo>
                <a:lnTo>
                  <a:pt x="2976395" y="1102310"/>
                </a:lnTo>
                <a:lnTo>
                  <a:pt x="2929139" y="1118372"/>
                </a:lnTo>
                <a:lnTo>
                  <a:pt x="2881548" y="1133355"/>
                </a:lnTo>
                <a:lnTo>
                  <a:pt x="2833721" y="1147469"/>
                </a:lnTo>
                <a:lnTo>
                  <a:pt x="2785754" y="1160926"/>
                </a:lnTo>
                <a:lnTo>
                  <a:pt x="2737745" y="1173935"/>
                </a:lnTo>
                <a:lnTo>
                  <a:pt x="2677186" y="1186660"/>
                </a:lnTo>
                <a:lnTo>
                  <a:pt x="2657204" y="1191231"/>
                </a:lnTo>
                <a:lnTo>
                  <a:pt x="2606699" y="1205192"/>
                </a:lnTo>
                <a:lnTo>
                  <a:pt x="2557589" y="1222855"/>
                </a:lnTo>
                <a:lnTo>
                  <a:pt x="2510489" y="1245207"/>
                </a:lnTo>
                <a:lnTo>
                  <a:pt x="2487215" y="1257468"/>
                </a:lnTo>
                <a:lnTo>
                  <a:pt x="2463551" y="1269287"/>
                </a:lnTo>
                <a:lnTo>
                  <a:pt x="2395491" y="1300744"/>
                </a:lnTo>
                <a:lnTo>
                  <a:pt x="2388726" y="1304237"/>
                </a:lnTo>
                <a:lnTo>
                  <a:pt x="2375731" y="1311347"/>
                </a:lnTo>
                <a:lnTo>
                  <a:pt x="2368967" y="1314840"/>
                </a:lnTo>
                <a:lnTo>
                  <a:pt x="2351234" y="1324789"/>
                </a:lnTo>
                <a:lnTo>
                  <a:pt x="2315236" y="1344564"/>
                </a:lnTo>
                <a:lnTo>
                  <a:pt x="2297504" y="1354513"/>
                </a:lnTo>
                <a:lnTo>
                  <a:pt x="2285876" y="1360733"/>
                </a:lnTo>
                <a:lnTo>
                  <a:pt x="2274432" y="1367067"/>
                </a:lnTo>
                <a:lnTo>
                  <a:pt x="2263564" y="1373956"/>
                </a:lnTo>
                <a:lnTo>
                  <a:pt x="2253660" y="1381844"/>
                </a:lnTo>
                <a:lnTo>
                  <a:pt x="2235896" y="1395832"/>
                </a:lnTo>
                <a:lnTo>
                  <a:pt x="2216952" y="1407927"/>
                </a:lnTo>
                <a:lnTo>
                  <a:pt x="2197290" y="1418870"/>
                </a:lnTo>
                <a:lnTo>
                  <a:pt x="2177371" y="1429401"/>
                </a:lnTo>
                <a:lnTo>
                  <a:pt x="2130222" y="1455526"/>
                </a:lnTo>
                <a:lnTo>
                  <a:pt x="2082806" y="1480940"/>
                </a:lnTo>
                <a:lnTo>
                  <a:pt x="2034906" y="1505485"/>
                </a:lnTo>
                <a:lnTo>
                  <a:pt x="1986308" y="1529003"/>
                </a:lnTo>
                <a:lnTo>
                  <a:pt x="1936795" y="1551335"/>
                </a:lnTo>
                <a:lnTo>
                  <a:pt x="1928001" y="1555083"/>
                </a:lnTo>
                <a:lnTo>
                  <a:pt x="1919382" y="1559295"/>
                </a:lnTo>
                <a:lnTo>
                  <a:pt x="1911441" y="1564226"/>
                </a:lnTo>
                <a:lnTo>
                  <a:pt x="1904680" y="1570136"/>
                </a:lnTo>
                <a:lnTo>
                  <a:pt x="1873266" y="1599737"/>
                </a:lnTo>
                <a:lnTo>
                  <a:pt x="1803830" y="1649802"/>
                </a:lnTo>
                <a:lnTo>
                  <a:pt x="1772910" y="1679096"/>
                </a:lnTo>
                <a:lnTo>
                  <a:pt x="1763433" y="1687974"/>
                </a:lnTo>
                <a:lnTo>
                  <a:pt x="1752519" y="1695463"/>
                </a:lnTo>
                <a:lnTo>
                  <a:pt x="1741031" y="1702396"/>
                </a:lnTo>
                <a:lnTo>
                  <a:pt x="1729830" y="1709607"/>
                </a:lnTo>
                <a:lnTo>
                  <a:pt x="1709801" y="1723198"/>
                </a:lnTo>
                <a:lnTo>
                  <a:pt x="1669620" y="1750912"/>
                </a:lnTo>
                <a:lnTo>
                  <a:pt x="1649592" y="1764502"/>
                </a:lnTo>
                <a:lnTo>
                  <a:pt x="1632057" y="1775623"/>
                </a:lnTo>
                <a:lnTo>
                  <a:pt x="1614380" y="1786148"/>
                </a:lnTo>
                <a:lnTo>
                  <a:pt x="1596907" y="1797002"/>
                </a:lnTo>
                <a:lnTo>
                  <a:pt x="1579988" y="1809110"/>
                </a:lnTo>
                <a:lnTo>
                  <a:pt x="1545313" y="1834364"/>
                </a:lnTo>
                <a:lnTo>
                  <a:pt x="1508370" y="1856346"/>
                </a:lnTo>
                <a:lnTo>
                  <a:pt x="1471119" y="1877834"/>
                </a:lnTo>
                <a:lnTo>
                  <a:pt x="1415397" y="1915046"/>
                </a:lnTo>
                <a:lnTo>
                  <a:pt x="1393827" y="1926530"/>
                </a:lnTo>
                <a:lnTo>
                  <a:pt x="1371540" y="1936862"/>
                </a:lnTo>
                <a:lnTo>
                  <a:pt x="1349262" y="1946845"/>
                </a:lnTo>
                <a:lnTo>
                  <a:pt x="1323423" y="1957829"/>
                </a:lnTo>
                <a:lnTo>
                  <a:pt x="1297492" y="1968299"/>
                </a:lnTo>
                <a:lnTo>
                  <a:pt x="1271664" y="1978934"/>
                </a:lnTo>
                <a:lnTo>
                  <a:pt x="1246133" y="1990412"/>
                </a:lnTo>
                <a:lnTo>
                  <a:pt x="1230920" y="1996467"/>
                </a:lnTo>
                <a:lnTo>
                  <a:pt x="1214845" y="2000773"/>
                </a:lnTo>
                <a:lnTo>
                  <a:pt x="1198360" y="2004422"/>
                </a:lnTo>
                <a:lnTo>
                  <a:pt x="1181916" y="2008502"/>
                </a:lnTo>
                <a:lnTo>
                  <a:pt x="1174386" y="2010187"/>
                </a:lnTo>
                <a:lnTo>
                  <a:pt x="1166712" y="2012190"/>
                </a:lnTo>
                <a:lnTo>
                  <a:pt x="1159817" y="2015078"/>
                </a:lnTo>
                <a:lnTo>
                  <a:pt x="1154627" y="2019418"/>
                </a:lnTo>
                <a:lnTo>
                  <a:pt x="1141019" y="2030244"/>
                </a:lnTo>
                <a:lnTo>
                  <a:pt x="1125923" y="2036855"/>
                </a:lnTo>
                <a:lnTo>
                  <a:pt x="1109947" y="2040586"/>
                </a:lnTo>
                <a:lnTo>
                  <a:pt x="1093694" y="2042775"/>
                </a:lnTo>
                <a:lnTo>
                  <a:pt x="1078672" y="2045016"/>
                </a:lnTo>
                <a:lnTo>
                  <a:pt x="1034633" y="2051557"/>
                </a:lnTo>
                <a:lnTo>
                  <a:pt x="964439" y="2058593"/>
                </a:lnTo>
                <a:lnTo>
                  <a:pt x="928918" y="2058319"/>
                </a:lnTo>
                <a:lnTo>
                  <a:pt x="892855" y="2054611"/>
                </a:lnTo>
                <a:lnTo>
                  <a:pt x="838472" y="2049715"/>
                </a:lnTo>
                <a:lnTo>
                  <a:pt x="784157" y="2049690"/>
                </a:lnTo>
                <a:lnTo>
                  <a:pt x="676028" y="2054472"/>
                </a:lnTo>
                <a:lnTo>
                  <a:pt x="631814" y="2054322"/>
                </a:lnTo>
                <a:lnTo>
                  <a:pt x="574259" y="2051632"/>
                </a:lnTo>
                <a:lnTo>
                  <a:pt x="517136" y="2047072"/>
                </a:lnTo>
                <a:lnTo>
                  <a:pt x="474220" y="2041314"/>
                </a:lnTo>
                <a:lnTo>
                  <a:pt x="444979" y="2035791"/>
                </a:lnTo>
                <a:lnTo>
                  <a:pt x="415460" y="2030556"/>
                </a:lnTo>
                <a:lnTo>
                  <a:pt x="385715" y="2025691"/>
                </a:lnTo>
                <a:lnTo>
                  <a:pt x="355795" y="2021278"/>
                </a:lnTo>
                <a:lnTo>
                  <a:pt x="338975" y="2019078"/>
                </a:lnTo>
                <a:lnTo>
                  <a:pt x="322381" y="2016509"/>
                </a:lnTo>
                <a:lnTo>
                  <a:pt x="306035" y="2012871"/>
                </a:lnTo>
                <a:lnTo>
                  <a:pt x="289957" y="2007467"/>
                </a:lnTo>
                <a:lnTo>
                  <a:pt x="282837" y="2005201"/>
                </a:lnTo>
                <a:lnTo>
                  <a:pt x="275388" y="2003140"/>
                </a:lnTo>
                <a:lnTo>
                  <a:pt x="268020" y="2001943"/>
                </a:lnTo>
                <a:lnTo>
                  <a:pt x="261145" y="2002267"/>
                </a:lnTo>
                <a:lnTo>
                  <a:pt x="241888" y="2003301"/>
                </a:lnTo>
                <a:lnTo>
                  <a:pt x="223538" y="2001027"/>
                </a:lnTo>
                <a:lnTo>
                  <a:pt x="205558" y="1997150"/>
                </a:lnTo>
                <a:lnTo>
                  <a:pt x="187414" y="1993376"/>
                </a:lnTo>
                <a:lnTo>
                  <a:pt x="159592" y="1988360"/>
                </a:lnTo>
                <a:lnTo>
                  <a:pt x="132860" y="1981064"/>
                </a:lnTo>
                <a:lnTo>
                  <a:pt x="107527" y="1970153"/>
                </a:lnTo>
                <a:lnTo>
                  <a:pt x="83903" y="1954292"/>
                </a:lnTo>
                <a:lnTo>
                  <a:pt x="76386" y="1949131"/>
                </a:lnTo>
                <a:lnTo>
                  <a:pt x="68201" y="1944729"/>
                </a:lnTo>
                <a:lnTo>
                  <a:pt x="59461" y="1940902"/>
                </a:lnTo>
                <a:lnTo>
                  <a:pt x="50279" y="1937465"/>
                </a:lnTo>
                <a:lnTo>
                  <a:pt x="6293" y="1915941"/>
                </a:lnTo>
                <a:lnTo>
                  <a:pt x="0" y="1911585"/>
                </a:lnTo>
                <a:lnTo>
                  <a:pt x="0" y="0"/>
                </a:lnTo>
                <a:lnTo>
                  <a:pt x="4630676" y="0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60C8BB0-B9E3-48B1-B4B4-ECFFD1F36915}"/>
              </a:ext>
            </a:extLst>
          </p:cNvPr>
          <p:cNvSpPr/>
          <p:nvPr/>
        </p:nvSpPr>
        <p:spPr>
          <a:xfrm>
            <a:off x="12835992" y="8454771"/>
            <a:ext cx="5459095" cy="1839595"/>
          </a:xfrm>
          <a:custGeom>
            <a:avLst/>
            <a:gdLst/>
            <a:ahLst/>
            <a:cxnLst/>
            <a:rect l="l" t="t" r="r" b="b"/>
            <a:pathLst>
              <a:path w="5459094" h="1839595">
                <a:moveTo>
                  <a:pt x="4456774" y="678220"/>
                </a:moveTo>
                <a:lnTo>
                  <a:pt x="5429585" y="4576"/>
                </a:lnTo>
                <a:lnTo>
                  <a:pt x="5458501" y="0"/>
                </a:lnTo>
                <a:lnTo>
                  <a:pt x="5452007" y="174421"/>
                </a:lnTo>
                <a:lnTo>
                  <a:pt x="5316760" y="268076"/>
                </a:lnTo>
                <a:lnTo>
                  <a:pt x="5287292" y="273034"/>
                </a:lnTo>
                <a:lnTo>
                  <a:pt x="5223854" y="316963"/>
                </a:lnTo>
                <a:lnTo>
                  <a:pt x="5195757" y="320972"/>
                </a:lnTo>
                <a:lnTo>
                  <a:pt x="5133577" y="364030"/>
                </a:lnTo>
                <a:lnTo>
                  <a:pt x="5085453" y="381906"/>
                </a:lnTo>
                <a:lnTo>
                  <a:pt x="5044620" y="410182"/>
                </a:lnTo>
                <a:lnTo>
                  <a:pt x="4955743" y="456279"/>
                </a:lnTo>
                <a:lnTo>
                  <a:pt x="4907619" y="474156"/>
                </a:lnTo>
                <a:lnTo>
                  <a:pt x="4866626" y="502542"/>
                </a:lnTo>
                <a:lnTo>
                  <a:pt x="4825183" y="515793"/>
                </a:lnTo>
                <a:lnTo>
                  <a:pt x="4749526" y="552736"/>
                </a:lnTo>
                <a:lnTo>
                  <a:pt x="4715312" y="576428"/>
                </a:lnTo>
                <a:lnTo>
                  <a:pt x="4674920" y="588950"/>
                </a:lnTo>
                <a:lnTo>
                  <a:pt x="4642078" y="611692"/>
                </a:lnTo>
                <a:lnTo>
                  <a:pt x="4562470" y="635923"/>
                </a:lnTo>
                <a:lnTo>
                  <a:pt x="4539554" y="651792"/>
                </a:lnTo>
                <a:lnTo>
                  <a:pt x="4509622" y="657072"/>
                </a:lnTo>
                <a:lnTo>
                  <a:pt x="4486920" y="672792"/>
                </a:lnTo>
                <a:lnTo>
                  <a:pt x="4456774" y="678220"/>
                </a:lnTo>
                <a:close/>
              </a:path>
              <a:path w="5459094" h="1839595">
                <a:moveTo>
                  <a:pt x="1475130" y="858304"/>
                </a:moveTo>
                <a:lnTo>
                  <a:pt x="2073402" y="444017"/>
                </a:lnTo>
                <a:lnTo>
                  <a:pt x="2331266" y="342693"/>
                </a:lnTo>
                <a:lnTo>
                  <a:pt x="2376733" y="326656"/>
                </a:lnTo>
                <a:lnTo>
                  <a:pt x="2428116" y="321970"/>
                </a:lnTo>
                <a:lnTo>
                  <a:pt x="2471284" y="307525"/>
                </a:lnTo>
                <a:lnTo>
                  <a:pt x="2619851" y="297333"/>
                </a:lnTo>
                <a:lnTo>
                  <a:pt x="2668224" y="294731"/>
                </a:lnTo>
                <a:lnTo>
                  <a:pt x="2810386" y="288974"/>
                </a:lnTo>
                <a:lnTo>
                  <a:pt x="2841543" y="298294"/>
                </a:lnTo>
                <a:lnTo>
                  <a:pt x="2864721" y="297692"/>
                </a:lnTo>
                <a:lnTo>
                  <a:pt x="2887258" y="297533"/>
                </a:lnTo>
                <a:lnTo>
                  <a:pt x="2916491" y="308186"/>
                </a:lnTo>
                <a:lnTo>
                  <a:pt x="2993025" y="316979"/>
                </a:lnTo>
                <a:lnTo>
                  <a:pt x="3037988" y="332186"/>
                </a:lnTo>
                <a:lnTo>
                  <a:pt x="3075079" y="337397"/>
                </a:lnTo>
                <a:lnTo>
                  <a:pt x="3100071" y="350987"/>
                </a:lnTo>
                <a:lnTo>
                  <a:pt x="3116870" y="354801"/>
                </a:lnTo>
                <a:lnTo>
                  <a:pt x="3133028" y="359060"/>
                </a:lnTo>
                <a:lnTo>
                  <a:pt x="3156095" y="373982"/>
                </a:lnTo>
                <a:lnTo>
                  <a:pt x="3184027" y="385536"/>
                </a:lnTo>
                <a:lnTo>
                  <a:pt x="3218761" y="407826"/>
                </a:lnTo>
                <a:lnTo>
                  <a:pt x="3245837" y="419972"/>
                </a:lnTo>
                <a:lnTo>
                  <a:pt x="3279716" y="442855"/>
                </a:lnTo>
                <a:lnTo>
                  <a:pt x="3327650" y="471453"/>
                </a:lnTo>
                <a:lnTo>
                  <a:pt x="3369394" y="488889"/>
                </a:lnTo>
                <a:lnTo>
                  <a:pt x="3419354" y="516085"/>
                </a:lnTo>
                <a:lnTo>
                  <a:pt x="3470244" y="542635"/>
                </a:lnTo>
                <a:lnTo>
                  <a:pt x="3514780" y="558139"/>
                </a:lnTo>
                <a:lnTo>
                  <a:pt x="3537972" y="572974"/>
                </a:lnTo>
                <a:lnTo>
                  <a:pt x="3577553" y="591908"/>
                </a:lnTo>
                <a:lnTo>
                  <a:pt x="3593515" y="596303"/>
                </a:lnTo>
                <a:lnTo>
                  <a:pt x="3620413" y="608572"/>
                </a:lnTo>
                <a:lnTo>
                  <a:pt x="3641150" y="609660"/>
                </a:lnTo>
                <a:lnTo>
                  <a:pt x="3670401" y="620300"/>
                </a:lnTo>
                <a:lnTo>
                  <a:pt x="3693918" y="619463"/>
                </a:lnTo>
                <a:lnTo>
                  <a:pt x="3745165" y="630319"/>
                </a:lnTo>
                <a:lnTo>
                  <a:pt x="3790132" y="630076"/>
                </a:lnTo>
                <a:lnTo>
                  <a:pt x="3836050" y="629174"/>
                </a:lnTo>
                <a:lnTo>
                  <a:pt x="3882918" y="627615"/>
                </a:lnTo>
                <a:lnTo>
                  <a:pt x="3930736" y="625398"/>
                </a:lnTo>
                <a:lnTo>
                  <a:pt x="4028500" y="619490"/>
                </a:lnTo>
                <a:lnTo>
                  <a:pt x="4069623" y="606461"/>
                </a:lnTo>
                <a:lnTo>
                  <a:pt x="4117976" y="603874"/>
                </a:lnTo>
                <a:lnTo>
                  <a:pt x="4159740" y="590401"/>
                </a:lnTo>
                <a:lnTo>
                  <a:pt x="4171715" y="582109"/>
                </a:lnTo>
                <a:lnTo>
                  <a:pt x="4190920" y="584257"/>
                </a:lnTo>
                <a:lnTo>
                  <a:pt x="4214869" y="567673"/>
                </a:lnTo>
                <a:lnTo>
                  <a:pt x="4288633" y="547489"/>
                </a:lnTo>
                <a:lnTo>
                  <a:pt x="4318177" y="527030"/>
                </a:lnTo>
                <a:lnTo>
                  <a:pt x="4355166" y="516865"/>
                </a:lnTo>
                <a:lnTo>
                  <a:pt x="4381214" y="514275"/>
                </a:lnTo>
                <a:lnTo>
                  <a:pt x="4400031" y="501244"/>
                </a:lnTo>
                <a:lnTo>
                  <a:pt x="4426079" y="498655"/>
                </a:lnTo>
                <a:lnTo>
                  <a:pt x="4444896" y="485624"/>
                </a:lnTo>
                <a:lnTo>
                  <a:pt x="4497151" y="464887"/>
                </a:lnTo>
                <a:lnTo>
                  <a:pt x="4541903" y="433898"/>
                </a:lnTo>
                <a:lnTo>
                  <a:pt x="4696204" y="373391"/>
                </a:lnTo>
                <a:lnTo>
                  <a:pt x="4837214" y="322089"/>
                </a:lnTo>
                <a:lnTo>
                  <a:pt x="4877304" y="294328"/>
                </a:lnTo>
                <a:lnTo>
                  <a:pt x="4971850" y="259753"/>
                </a:lnTo>
                <a:lnTo>
                  <a:pt x="5007596" y="235000"/>
                </a:lnTo>
                <a:lnTo>
                  <a:pt x="5085890" y="196231"/>
                </a:lnTo>
                <a:lnTo>
                  <a:pt x="5128866" y="181919"/>
                </a:lnTo>
                <a:lnTo>
                  <a:pt x="5151087" y="166532"/>
                </a:lnTo>
                <a:lnTo>
                  <a:pt x="5180431" y="161660"/>
                </a:lnTo>
                <a:lnTo>
                  <a:pt x="5263346" y="104244"/>
                </a:lnTo>
                <a:lnTo>
                  <a:pt x="5310170" y="87267"/>
                </a:lnTo>
                <a:lnTo>
                  <a:pt x="4440807" y="689276"/>
                </a:lnTo>
                <a:lnTo>
                  <a:pt x="4349216" y="721805"/>
                </a:lnTo>
                <a:lnTo>
                  <a:pt x="4296601" y="727344"/>
                </a:lnTo>
                <a:lnTo>
                  <a:pt x="4251271" y="743286"/>
                </a:lnTo>
                <a:lnTo>
                  <a:pt x="4177467" y="763498"/>
                </a:lnTo>
                <a:lnTo>
                  <a:pt x="4156974" y="777688"/>
                </a:lnTo>
                <a:lnTo>
                  <a:pt x="4130107" y="780845"/>
                </a:lnTo>
                <a:lnTo>
                  <a:pt x="4104309" y="783262"/>
                </a:lnTo>
                <a:lnTo>
                  <a:pt x="4092446" y="776029"/>
                </a:lnTo>
                <a:lnTo>
                  <a:pt x="4077691" y="786246"/>
                </a:lnTo>
                <a:lnTo>
                  <a:pt x="4004200" y="790794"/>
                </a:lnTo>
                <a:lnTo>
                  <a:pt x="3980344" y="791866"/>
                </a:lnTo>
                <a:lnTo>
                  <a:pt x="3946973" y="799527"/>
                </a:lnTo>
                <a:lnTo>
                  <a:pt x="3908616" y="795192"/>
                </a:lnTo>
                <a:lnTo>
                  <a:pt x="3837357" y="782747"/>
                </a:lnTo>
                <a:lnTo>
                  <a:pt x="3796564" y="764651"/>
                </a:lnTo>
                <a:lnTo>
                  <a:pt x="3778286" y="761861"/>
                </a:lnTo>
                <a:lnTo>
                  <a:pt x="3706099" y="750057"/>
                </a:lnTo>
                <a:lnTo>
                  <a:pt x="3654797" y="723791"/>
                </a:lnTo>
                <a:lnTo>
                  <a:pt x="3622790" y="699613"/>
                </a:lnTo>
                <a:lnTo>
                  <a:pt x="3587895" y="677433"/>
                </a:lnTo>
                <a:lnTo>
                  <a:pt x="3558306" y="667027"/>
                </a:lnTo>
                <a:lnTo>
                  <a:pt x="3520525" y="646847"/>
                </a:lnTo>
                <a:lnTo>
                  <a:pt x="3479571" y="628863"/>
                </a:lnTo>
                <a:lnTo>
                  <a:pt x="3439367" y="610360"/>
                </a:lnTo>
                <a:lnTo>
                  <a:pt x="3392573" y="580973"/>
                </a:lnTo>
                <a:lnTo>
                  <a:pt x="3353544" y="561656"/>
                </a:lnTo>
                <a:lnTo>
                  <a:pt x="3305664" y="533021"/>
                </a:lnTo>
                <a:lnTo>
                  <a:pt x="3260349" y="502609"/>
                </a:lnTo>
                <a:lnTo>
                  <a:pt x="3229678" y="477505"/>
                </a:lnTo>
                <a:lnTo>
                  <a:pt x="3204526" y="464027"/>
                </a:lnTo>
                <a:lnTo>
                  <a:pt x="3178946" y="450845"/>
                </a:lnTo>
                <a:lnTo>
                  <a:pt x="3154222" y="437070"/>
                </a:lnTo>
                <a:lnTo>
                  <a:pt x="3144711" y="428209"/>
                </a:lnTo>
                <a:lnTo>
                  <a:pt x="3138011" y="432848"/>
                </a:lnTo>
                <a:lnTo>
                  <a:pt x="3127217" y="424875"/>
                </a:lnTo>
                <a:lnTo>
                  <a:pt x="3108012" y="422726"/>
                </a:lnTo>
                <a:lnTo>
                  <a:pt x="3062372" y="407987"/>
                </a:lnTo>
                <a:lnTo>
                  <a:pt x="3043167" y="405839"/>
                </a:lnTo>
                <a:lnTo>
                  <a:pt x="2994124" y="393457"/>
                </a:lnTo>
                <a:lnTo>
                  <a:pt x="2950707" y="392626"/>
                </a:lnTo>
                <a:lnTo>
                  <a:pt x="2898563" y="382391"/>
                </a:lnTo>
                <a:lnTo>
                  <a:pt x="2852259" y="383560"/>
                </a:lnTo>
                <a:lnTo>
                  <a:pt x="2821547" y="373931"/>
                </a:lnTo>
                <a:lnTo>
                  <a:pt x="2751103" y="376369"/>
                </a:lnTo>
                <a:lnTo>
                  <a:pt x="2739311" y="369087"/>
                </a:lnTo>
                <a:lnTo>
                  <a:pt x="2731327" y="374615"/>
                </a:lnTo>
                <a:lnTo>
                  <a:pt x="2683402" y="376907"/>
                </a:lnTo>
                <a:lnTo>
                  <a:pt x="2591401" y="378825"/>
                </a:lnTo>
                <a:lnTo>
                  <a:pt x="2543475" y="381116"/>
                </a:lnTo>
                <a:lnTo>
                  <a:pt x="2503243" y="393528"/>
                </a:lnTo>
                <a:lnTo>
                  <a:pt x="2416405" y="407318"/>
                </a:lnTo>
                <a:lnTo>
                  <a:pt x="2376173" y="419730"/>
                </a:lnTo>
                <a:lnTo>
                  <a:pt x="2325557" y="423885"/>
                </a:lnTo>
                <a:lnTo>
                  <a:pt x="2191764" y="470189"/>
                </a:lnTo>
                <a:lnTo>
                  <a:pt x="2134599" y="509775"/>
                </a:lnTo>
                <a:lnTo>
                  <a:pt x="2098412" y="519385"/>
                </a:lnTo>
                <a:lnTo>
                  <a:pt x="2069348" y="539511"/>
                </a:lnTo>
                <a:lnTo>
                  <a:pt x="2021632" y="557105"/>
                </a:lnTo>
                <a:lnTo>
                  <a:pt x="1940660" y="613176"/>
                </a:lnTo>
                <a:lnTo>
                  <a:pt x="1892944" y="630771"/>
                </a:lnTo>
                <a:lnTo>
                  <a:pt x="1811972" y="686841"/>
                </a:lnTo>
                <a:lnTo>
                  <a:pt x="1784232" y="690603"/>
                </a:lnTo>
                <a:lnTo>
                  <a:pt x="1743639" y="718712"/>
                </a:lnTo>
                <a:lnTo>
                  <a:pt x="1716540" y="722030"/>
                </a:lnTo>
                <a:lnTo>
                  <a:pt x="1648925" y="768851"/>
                </a:lnTo>
                <a:lnTo>
                  <a:pt x="1601670" y="786127"/>
                </a:lnTo>
                <a:lnTo>
                  <a:pt x="1522057" y="841256"/>
                </a:lnTo>
                <a:lnTo>
                  <a:pt x="1475130" y="858304"/>
                </a:lnTo>
                <a:close/>
              </a:path>
              <a:path w="5459094" h="1839595">
                <a:moveTo>
                  <a:pt x="211780" y="1671347"/>
                </a:moveTo>
                <a:lnTo>
                  <a:pt x="1602453" y="708346"/>
                </a:lnTo>
                <a:lnTo>
                  <a:pt x="1822194" y="587077"/>
                </a:lnTo>
                <a:lnTo>
                  <a:pt x="1882638" y="545221"/>
                </a:lnTo>
                <a:lnTo>
                  <a:pt x="1934218" y="524951"/>
                </a:lnTo>
                <a:lnTo>
                  <a:pt x="456321" y="1548353"/>
                </a:lnTo>
                <a:lnTo>
                  <a:pt x="421059" y="1588218"/>
                </a:lnTo>
                <a:lnTo>
                  <a:pt x="335820" y="1647243"/>
                </a:lnTo>
                <a:lnTo>
                  <a:pt x="299941" y="1687536"/>
                </a:lnTo>
                <a:lnTo>
                  <a:pt x="213723" y="1747240"/>
                </a:lnTo>
                <a:lnTo>
                  <a:pt x="177845" y="1787532"/>
                </a:lnTo>
                <a:lnTo>
                  <a:pt x="102778" y="1839514"/>
                </a:lnTo>
                <a:lnTo>
                  <a:pt x="0" y="1833447"/>
                </a:lnTo>
                <a:lnTo>
                  <a:pt x="177277" y="1710687"/>
                </a:lnTo>
                <a:lnTo>
                  <a:pt x="211780" y="1671347"/>
                </a:lnTo>
                <a:close/>
              </a:path>
              <a:path w="5459094" h="1839595">
                <a:moveTo>
                  <a:pt x="1163454" y="1058683"/>
                </a:moveTo>
                <a:lnTo>
                  <a:pt x="1978349" y="494392"/>
                </a:lnTo>
                <a:lnTo>
                  <a:pt x="2029545" y="474387"/>
                </a:lnTo>
                <a:lnTo>
                  <a:pt x="1212772" y="1039980"/>
                </a:lnTo>
                <a:lnTo>
                  <a:pt x="1163454" y="1058683"/>
                </a:lnTo>
                <a:close/>
              </a:path>
              <a:path w="5459094" h="1839595">
                <a:moveTo>
                  <a:pt x="329323" y="1574504"/>
                </a:moveTo>
                <a:lnTo>
                  <a:pt x="1398780" y="833936"/>
                </a:lnTo>
                <a:lnTo>
                  <a:pt x="1430815" y="827200"/>
                </a:lnTo>
                <a:lnTo>
                  <a:pt x="294819" y="1613844"/>
                </a:lnTo>
                <a:lnTo>
                  <a:pt x="329323" y="1574504"/>
                </a:lnTo>
                <a:close/>
              </a:path>
              <a:path w="5459094" h="1839595">
                <a:moveTo>
                  <a:pt x="516307" y="1429575"/>
                </a:moveTo>
                <a:lnTo>
                  <a:pt x="948200" y="1130502"/>
                </a:lnTo>
                <a:lnTo>
                  <a:pt x="994965" y="1113566"/>
                </a:lnTo>
                <a:lnTo>
                  <a:pt x="484566" y="1467002"/>
                </a:lnTo>
                <a:lnTo>
                  <a:pt x="516307" y="1429575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12F0158-CB00-4AEF-BD22-7C25A2CF1F4F}"/>
              </a:ext>
            </a:extLst>
          </p:cNvPr>
          <p:cNvSpPr/>
          <p:nvPr/>
        </p:nvSpPr>
        <p:spPr>
          <a:xfrm>
            <a:off x="-4482" y="0"/>
            <a:ext cx="914400" cy="3542665"/>
          </a:xfrm>
          <a:custGeom>
            <a:avLst/>
            <a:gdLst/>
            <a:ahLst/>
            <a:cxnLst/>
            <a:rect l="l" t="t" r="r" b="b"/>
            <a:pathLst>
              <a:path w="914400" h="3542665">
                <a:moveTo>
                  <a:pt x="8016" y="645008"/>
                </a:moveTo>
                <a:lnTo>
                  <a:pt x="3233" y="648877"/>
                </a:lnTo>
                <a:lnTo>
                  <a:pt x="3397" y="485397"/>
                </a:lnTo>
                <a:lnTo>
                  <a:pt x="27891" y="449251"/>
                </a:lnTo>
                <a:lnTo>
                  <a:pt x="72006" y="380897"/>
                </a:lnTo>
                <a:lnTo>
                  <a:pt x="102050" y="356595"/>
                </a:lnTo>
                <a:lnTo>
                  <a:pt x="214316" y="200446"/>
                </a:lnTo>
                <a:lnTo>
                  <a:pt x="417948" y="35730"/>
                </a:lnTo>
                <a:lnTo>
                  <a:pt x="443202" y="31638"/>
                </a:lnTo>
                <a:lnTo>
                  <a:pt x="458081" y="19602"/>
                </a:lnTo>
                <a:lnTo>
                  <a:pt x="496231" y="21413"/>
                </a:lnTo>
                <a:lnTo>
                  <a:pt x="525964" y="13696"/>
                </a:lnTo>
                <a:lnTo>
                  <a:pt x="555054" y="6501"/>
                </a:lnTo>
                <a:lnTo>
                  <a:pt x="583285" y="0"/>
                </a:lnTo>
                <a:lnTo>
                  <a:pt x="283698" y="242332"/>
                </a:lnTo>
                <a:lnTo>
                  <a:pt x="274087" y="266440"/>
                </a:lnTo>
                <a:lnTo>
                  <a:pt x="240556" y="293563"/>
                </a:lnTo>
                <a:lnTo>
                  <a:pt x="200757" y="342090"/>
                </a:lnTo>
                <a:lnTo>
                  <a:pt x="99014" y="473393"/>
                </a:lnTo>
                <a:lnTo>
                  <a:pt x="82365" y="486860"/>
                </a:lnTo>
                <a:lnTo>
                  <a:pt x="73809" y="510115"/>
                </a:lnTo>
                <a:lnTo>
                  <a:pt x="40617" y="536964"/>
                </a:lnTo>
                <a:lnTo>
                  <a:pt x="37847" y="555539"/>
                </a:lnTo>
                <a:lnTo>
                  <a:pt x="27788" y="563676"/>
                </a:lnTo>
                <a:lnTo>
                  <a:pt x="26252" y="581253"/>
                </a:lnTo>
                <a:lnTo>
                  <a:pt x="17104" y="588653"/>
                </a:lnTo>
                <a:lnTo>
                  <a:pt x="19083" y="603387"/>
                </a:lnTo>
                <a:lnTo>
                  <a:pt x="13074" y="608248"/>
                </a:lnTo>
                <a:lnTo>
                  <a:pt x="15052" y="622982"/>
                </a:lnTo>
                <a:lnTo>
                  <a:pt x="4643" y="631402"/>
                </a:lnTo>
                <a:lnTo>
                  <a:pt x="8016" y="645008"/>
                </a:lnTo>
                <a:close/>
              </a:path>
              <a:path w="914400" h="3542665">
                <a:moveTo>
                  <a:pt x="876789" y="562987"/>
                </a:moveTo>
                <a:lnTo>
                  <a:pt x="693446" y="711291"/>
                </a:lnTo>
                <a:lnTo>
                  <a:pt x="692282" y="695898"/>
                </a:lnTo>
                <a:lnTo>
                  <a:pt x="698836" y="690596"/>
                </a:lnTo>
                <a:lnTo>
                  <a:pt x="707901" y="666929"/>
                </a:lnTo>
                <a:lnTo>
                  <a:pt x="717556" y="642784"/>
                </a:lnTo>
                <a:lnTo>
                  <a:pt x="727748" y="618206"/>
                </a:lnTo>
                <a:lnTo>
                  <a:pt x="738422" y="593237"/>
                </a:lnTo>
                <a:lnTo>
                  <a:pt x="755743" y="579226"/>
                </a:lnTo>
                <a:lnTo>
                  <a:pt x="763842" y="556340"/>
                </a:lnTo>
                <a:lnTo>
                  <a:pt x="770976" y="534235"/>
                </a:lnTo>
                <a:lnTo>
                  <a:pt x="769425" y="502821"/>
                </a:lnTo>
                <a:lnTo>
                  <a:pt x="777794" y="496051"/>
                </a:lnTo>
                <a:lnTo>
                  <a:pt x="774073" y="482726"/>
                </a:lnTo>
                <a:lnTo>
                  <a:pt x="778606" y="479059"/>
                </a:lnTo>
                <a:lnTo>
                  <a:pt x="790944" y="452745"/>
                </a:lnTo>
                <a:lnTo>
                  <a:pt x="793202" y="418249"/>
                </a:lnTo>
                <a:lnTo>
                  <a:pt x="793636" y="385228"/>
                </a:lnTo>
                <a:lnTo>
                  <a:pt x="792515" y="353466"/>
                </a:lnTo>
                <a:lnTo>
                  <a:pt x="791717" y="337777"/>
                </a:lnTo>
                <a:lnTo>
                  <a:pt x="789846" y="322955"/>
                </a:lnTo>
                <a:lnTo>
                  <a:pt x="786902" y="309002"/>
                </a:lnTo>
                <a:lnTo>
                  <a:pt x="774898" y="286042"/>
                </a:lnTo>
                <a:lnTo>
                  <a:pt x="763968" y="262215"/>
                </a:lnTo>
                <a:lnTo>
                  <a:pt x="752822" y="238561"/>
                </a:lnTo>
                <a:lnTo>
                  <a:pt x="741462" y="215080"/>
                </a:lnTo>
                <a:lnTo>
                  <a:pt x="737874" y="201648"/>
                </a:lnTo>
                <a:lnTo>
                  <a:pt x="723742" y="180410"/>
                </a:lnTo>
                <a:lnTo>
                  <a:pt x="716202" y="170174"/>
                </a:lnTo>
                <a:lnTo>
                  <a:pt x="707375" y="160980"/>
                </a:lnTo>
                <a:lnTo>
                  <a:pt x="697367" y="152740"/>
                </a:lnTo>
                <a:lnTo>
                  <a:pt x="687583" y="144320"/>
                </a:lnTo>
                <a:lnTo>
                  <a:pt x="677745" y="135943"/>
                </a:lnTo>
                <a:lnTo>
                  <a:pt x="668014" y="127479"/>
                </a:lnTo>
                <a:lnTo>
                  <a:pt x="658552" y="118799"/>
                </a:lnTo>
                <a:lnTo>
                  <a:pt x="647632" y="111297"/>
                </a:lnTo>
                <a:lnTo>
                  <a:pt x="608863" y="93653"/>
                </a:lnTo>
                <a:lnTo>
                  <a:pt x="579583" y="84667"/>
                </a:lnTo>
                <a:lnTo>
                  <a:pt x="571321" y="91350"/>
                </a:lnTo>
                <a:lnTo>
                  <a:pt x="553999" y="89027"/>
                </a:lnTo>
                <a:lnTo>
                  <a:pt x="547141" y="94575"/>
                </a:lnTo>
                <a:lnTo>
                  <a:pt x="532349" y="90205"/>
                </a:lnTo>
                <a:lnTo>
                  <a:pt x="519115" y="100910"/>
                </a:lnTo>
                <a:lnTo>
                  <a:pt x="501900" y="98500"/>
                </a:lnTo>
                <a:lnTo>
                  <a:pt x="492243" y="106312"/>
                </a:lnTo>
                <a:lnTo>
                  <a:pt x="474169" y="104596"/>
                </a:lnTo>
                <a:lnTo>
                  <a:pt x="463654" y="113102"/>
                </a:lnTo>
                <a:lnTo>
                  <a:pt x="433768" y="120942"/>
                </a:lnTo>
                <a:lnTo>
                  <a:pt x="583285" y="0"/>
                </a:lnTo>
                <a:lnTo>
                  <a:pt x="615864" y="6316"/>
                </a:lnTo>
                <a:lnTo>
                  <a:pt x="645921" y="14672"/>
                </a:lnTo>
                <a:lnTo>
                  <a:pt x="665953" y="14804"/>
                </a:lnTo>
                <a:lnTo>
                  <a:pt x="692416" y="26068"/>
                </a:lnTo>
                <a:lnTo>
                  <a:pt x="715364" y="40174"/>
                </a:lnTo>
                <a:lnTo>
                  <a:pt x="729682" y="44928"/>
                </a:lnTo>
                <a:lnTo>
                  <a:pt x="751343" y="60076"/>
                </a:lnTo>
                <a:lnTo>
                  <a:pt x="764373" y="65870"/>
                </a:lnTo>
                <a:lnTo>
                  <a:pt x="793959" y="90943"/>
                </a:lnTo>
                <a:lnTo>
                  <a:pt x="812392" y="108702"/>
                </a:lnTo>
                <a:lnTo>
                  <a:pt x="835915" y="138679"/>
                </a:lnTo>
                <a:lnTo>
                  <a:pt x="848822" y="160908"/>
                </a:lnTo>
                <a:lnTo>
                  <a:pt x="868464" y="194024"/>
                </a:lnTo>
                <a:lnTo>
                  <a:pt x="879099" y="218090"/>
                </a:lnTo>
                <a:lnTo>
                  <a:pt x="888555" y="243111"/>
                </a:lnTo>
                <a:lnTo>
                  <a:pt x="904656" y="279091"/>
                </a:lnTo>
                <a:lnTo>
                  <a:pt x="902501" y="280834"/>
                </a:lnTo>
                <a:lnTo>
                  <a:pt x="908280" y="292495"/>
                </a:lnTo>
                <a:lnTo>
                  <a:pt x="905964" y="294368"/>
                </a:lnTo>
                <a:lnTo>
                  <a:pt x="911474" y="306246"/>
                </a:lnTo>
                <a:lnTo>
                  <a:pt x="909240" y="324387"/>
                </a:lnTo>
                <a:lnTo>
                  <a:pt x="914189" y="353053"/>
                </a:lnTo>
                <a:lnTo>
                  <a:pt x="910185" y="372627"/>
                </a:lnTo>
                <a:lnTo>
                  <a:pt x="913041" y="402986"/>
                </a:lnTo>
                <a:lnTo>
                  <a:pt x="908642" y="406544"/>
                </a:lnTo>
                <a:lnTo>
                  <a:pt x="912015" y="420151"/>
                </a:lnTo>
                <a:lnTo>
                  <a:pt x="902143" y="428136"/>
                </a:lnTo>
                <a:lnTo>
                  <a:pt x="897211" y="464794"/>
                </a:lnTo>
                <a:lnTo>
                  <a:pt x="885044" y="490971"/>
                </a:lnTo>
                <a:lnTo>
                  <a:pt x="881077" y="526849"/>
                </a:lnTo>
                <a:lnTo>
                  <a:pt x="876789" y="562987"/>
                </a:lnTo>
                <a:close/>
              </a:path>
              <a:path w="914400" h="3542665">
                <a:moveTo>
                  <a:pt x="1927" y="1951266"/>
                </a:moveTo>
                <a:lnTo>
                  <a:pt x="0" y="651493"/>
                </a:lnTo>
                <a:lnTo>
                  <a:pt x="3233" y="648877"/>
                </a:lnTo>
                <a:lnTo>
                  <a:pt x="1927" y="1951266"/>
                </a:lnTo>
                <a:close/>
              </a:path>
              <a:path w="914400" h="3542665">
                <a:moveTo>
                  <a:pt x="869539" y="585186"/>
                </a:moveTo>
                <a:lnTo>
                  <a:pt x="665880" y="749923"/>
                </a:lnTo>
                <a:lnTo>
                  <a:pt x="668391" y="731557"/>
                </a:lnTo>
                <a:lnTo>
                  <a:pt x="869144" y="569171"/>
                </a:lnTo>
                <a:lnTo>
                  <a:pt x="869539" y="585186"/>
                </a:lnTo>
                <a:close/>
              </a:path>
              <a:path w="914400" h="3542665">
                <a:moveTo>
                  <a:pt x="706742" y="912887"/>
                </a:moveTo>
                <a:lnTo>
                  <a:pt x="398615" y="1162126"/>
                </a:lnTo>
                <a:lnTo>
                  <a:pt x="417704" y="1130351"/>
                </a:lnTo>
                <a:lnTo>
                  <a:pt x="429021" y="1088528"/>
                </a:lnTo>
                <a:lnTo>
                  <a:pt x="448753" y="1056232"/>
                </a:lnTo>
                <a:lnTo>
                  <a:pt x="477117" y="1033289"/>
                </a:lnTo>
                <a:lnTo>
                  <a:pt x="551040" y="908155"/>
                </a:lnTo>
                <a:lnTo>
                  <a:pt x="644992" y="766819"/>
                </a:lnTo>
                <a:lnTo>
                  <a:pt x="861840" y="591414"/>
                </a:lnTo>
                <a:lnTo>
                  <a:pt x="861860" y="607732"/>
                </a:lnTo>
                <a:lnTo>
                  <a:pt x="845157" y="621243"/>
                </a:lnTo>
                <a:lnTo>
                  <a:pt x="836655" y="644455"/>
                </a:lnTo>
                <a:lnTo>
                  <a:pt x="828583" y="667319"/>
                </a:lnTo>
                <a:lnTo>
                  <a:pt x="821154" y="689663"/>
                </a:lnTo>
                <a:lnTo>
                  <a:pt x="823991" y="703703"/>
                </a:lnTo>
                <a:lnTo>
                  <a:pt x="814262" y="711572"/>
                </a:lnTo>
                <a:lnTo>
                  <a:pt x="820532" y="722835"/>
                </a:lnTo>
                <a:lnTo>
                  <a:pt x="817671" y="725150"/>
                </a:lnTo>
                <a:lnTo>
                  <a:pt x="810340" y="747414"/>
                </a:lnTo>
                <a:lnTo>
                  <a:pt x="801669" y="770763"/>
                </a:lnTo>
                <a:lnTo>
                  <a:pt x="791817" y="795067"/>
                </a:lnTo>
                <a:lnTo>
                  <a:pt x="752473" y="826891"/>
                </a:lnTo>
                <a:lnTo>
                  <a:pt x="728334" y="879086"/>
                </a:lnTo>
                <a:lnTo>
                  <a:pt x="708814" y="894876"/>
                </a:lnTo>
                <a:lnTo>
                  <a:pt x="706742" y="912887"/>
                </a:lnTo>
                <a:close/>
              </a:path>
              <a:path w="914400" h="3542665">
                <a:moveTo>
                  <a:pt x="641758" y="1014455"/>
                </a:moveTo>
                <a:lnTo>
                  <a:pt x="369176" y="1234943"/>
                </a:lnTo>
                <a:lnTo>
                  <a:pt x="375102" y="1213815"/>
                </a:lnTo>
                <a:lnTo>
                  <a:pt x="380600" y="1193033"/>
                </a:lnTo>
                <a:lnTo>
                  <a:pt x="385453" y="1172773"/>
                </a:lnTo>
                <a:lnTo>
                  <a:pt x="685979" y="929682"/>
                </a:lnTo>
                <a:lnTo>
                  <a:pt x="683584" y="947953"/>
                </a:lnTo>
                <a:lnTo>
                  <a:pt x="666416" y="961841"/>
                </a:lnTo>
                <a:lnTo>
                  <a:pt x="664755" y="979519"/>
                </a:lnTo>
                <a:lnTo>
                  <a:pt x="644385" y="995996"/>
                </a:lnTo>
                <a:lnTo>
                  <a:pt x="641758" y="1014455"/>
                </a:lnTo>
                <a:close/>
              </a:path>
              <a:path w="914400" h="3542665">
                <a:moveTo>
                  <a:pt x="462288" y="1764009"/>
                </a:moveTo>
                <a:lnTo>
                  <a:pt x="320936" y="1878346"/>
                </a:lnTo>
                <a:lnTo>
                  <a:pt x="316481" y="1865615"/>
                </a:lnTo>
                <a:lnTo>
                  <a:pt x="310470" y="1854143"/>
                </a:lnTo>
                <a:lnTo>
                  <a:pt x="312125" y="1852805"/>
                </a:lnTo>
                <a:lnTo>
                  <a:pt x="306704" y="1840855"/>
                </a:lnTo>
                <a:lnTo>
                  <a:pt x="299350" y="1814134"/>
                </a:lnTo>
                <a:lnTo>
                  <a:pt x="300197" y="1797114"/>
                </a:lnTo>
                <a:lnTo>
                  <a:pt x="301474" y="1779746"/>
                </a:lnTo>
                <a:lnTo>
                  <a:pt x="295408" y="1751984"/>
                </a:lnTo>
                <a:lnTo>
                  <a:pt x="290406" y="1658022"/>
                </a:lnTo>
                <a:lnTo>
                  <a:pt x="294104" y="1622361"/>
                </a:lnTo>
                <a:lnTo>
                  <a:pt x="287832" y="1594765"/>
                </a:lnTo>
                <a:lnTo>
                  <a:pt x="289386" y="1577174"/>
                </a:lnTo>
                <a:lnTo>
                  <a:pt x="279757" y="1519624"/>
                </a:lnTo>
                <a:lnTo>
                  <a:pt x="283251" y="1500463"/>
                </a:lnTo>
                <a:lnTo>
                  <a:pt x="280690" y="1469865"/>
                </a:lnTo>
                <a:lnTo>
                  <a:pt x="287403" y="1448100"/>
                </a:lnTo>
                <a:lnTo>
                  <a:pt x="294760" y="1425815"/>
                </a:lnTo>
                <a:lnTo>
                  <a:pt x="301053" y="1404390"/>
                </a:lnTo>
                <a:lnTo>
                  <a:pt x="314498" y="1360845"/>
                </a:lnTo>
                <a:lnTo>
                  <a:pt x="337758" y="1293026"/>
                </a:lnTo>
                <a:lnTo>
                  <a:pt x="355048" y="1246371"/>
                </a:lnTo>
                <a:lnTo>
                  <a:pt x="560709" y="1080014"/>
                </a:lnTo>
                <a:lnTo>
                  <a:pt x="536855" y="1115645"/>
                </a:lnTo>
                <a:lnTo>
                  <a:pt x="519216" y="1162582"/>
                </a:lnTo>
                <a:lnTo>
                  <a:pt x="508021" y="1171637"/>
                </a:lnTo>
                <a:lnTo>
                  <a:pt x="507889" y="1188079"/>
                </a:lnTo>
                <a:lnTo>
                  <a:pt x="499555" y="1194820"/>
                </a:lnTo>
                <a:lnTo>
                  <a:pt x="498565" y="1211956"/>
                </a:lnTo>
                <a:lnTo>
                  <a:pt x="490267" y="1218668"/>
                </a:lnTo>
                <a:lnTo>
                  <a:pt x="490385" y="1234907"/>
                </a:lnTo>
                <a:lnTo>
                  <a:pt x="482731" y="1241098"/>
                </a:lnTo>
                <a:lnTo>
                  <a:pt x="483064" y="1257164"/>
                </a:lnTo>
                <a:lnTo>
                  <a:pt x="477913" y="1261330"/>
                </a:lnTo>
                <a:lnTo>
                  <a:pt x="481894" y="1274444"/>
                </a:lnTo>
                <a:lnTo>
                  <a:pt x="478460" y="1277222"/>
                </a:lnTo>
                <a:lnTo>
                  <a:pt x="480474" y="1291927"/>
                </a:lnTo>
                <a:lnTo>
                  <a:pt x="481844" y="1307154"/>
                </a:lnTo>
                <a:lnTo>
                  <a:pt x="474798" y="1312853"/>
                </a:lnTo>
                <a:lnTo>
                  <a:pt x="475524" y="1328601"/>
                </a:lnTo>
                <a:lnTo>
                  <a:pt x="471163" y="1348463"/>
                </a:lnTo>
                <a:lnTo>
                  <a:pt x="458829" y="1407444"/>
                </a:lnTo>
                <a:lnTo>
                  <a:pt x="454626" y="1410844"/>
                </a:lnTo>
                <a:lnTo>
                  <a:pt x="454423" y="1427343"/>
                </a:lnTo>
                <a:lnTo>
                  <a:pt x="450220" y="1430742"/>
                </a:lnTo>
                <a:lnTo>
                  <a:pt x="446808" y="1466172"/>
                </a:lnTo>
                <a:lnTo>
                  <a:pt x="442277" y="1486172"/>
                </a:lnTo>
                <a:lnTo>
                  <a:pt x="439677" y="1504610"/>
                </a:lnTo>
                <a:lnTo>
                  <a:pt x="450046" y="1545226"/>
                </a:lnTo>
                <a:lnTo>
                  <a:pt x="452321" y="1576055"/>
                </a:lnTo>
                <a:lnTo>
                  <a:pt x="453953" y="1607405"/>
                </a:lnTo>
                <a:lnTo>
                  <a:pt x="455155" y="1639102"/>
                </a:lnTo>
                <a:lnTo>
                  <a:pt x="456142" y="1670972"/>
                </a:lnTo>
                <a:lnTo>
                  <a:pt x="464015" y="1697273"/>
                </a:lnTo>
                <a:lnTo>
                  <a:pt x="463793" y="1713787"/>
                </a:lnTo>
                <a:lnTo>
                  <a:pt x="463143" y="1730648"/>
                </a:lnTo>
                <a:lnTo>
                  <a:pt x="461741" y="1748117"/>
                </a:lnTo>
                <a:lnTo>
                  <a:pt x="457753" y="1751343"/>
                </a:lnTo>
                <a:lnTo>
                  <a:pt x="462288" y="1764009"/>
                </a:lnTo>
                <a:close/>
              </a:path>
              <a:path w="914400" h="3542665">
                <a:moveTo>
                  <a:pt x="545643" y="3101366"/>
                </a:moveTo>
                <a:lnTo>
                  <a:pt x="331" y="3542462"/>
                </a:lnTo>
                <a:lnTo>
                  <a:pt x="1927" y="1951266"/>
                </a:lnTo>
                <a:lnTo>
                  <a:pt x="4040" y="3376115"/>
                </a:lnTo>
                <a:lnTo>
                  <a:pt x="28054" y="3356690"/>
                </a:lnTo>
                <a:lnTo>
                  <a:pt x="72347" y="3353532"/>
                </a:lnTo>
                <a:lnTo>
                  <a:pt x="96069" y="3334343"/>
                </a:lnTo>
                <a:lnTo>
                  <a:pt x="128047" y="3324811"/>
                </a:lnTo>
                <a:lnTo>
                  <a:pt x="198795" y="3267584"/>
                </a:lnTo>
                <a:lnTo>
                  <a:pt x="226624" y="3261409"/>
                </a:lnTo>
                <a:lnTo>
                  <a:pt x="602081" y="2957706"/>
                </a:lnTo>
                <a:lnTo>
                  <a:pt x="600286" y="2975493"/>
                </a:lnTo>
                <a:lnTo>
                  <a:pt x="598169" y="2993540"/>
                </a:lnTo>
                <a:lnTo>
                  <a:pt x="591910" y="2998603"/>
                </a:lnTo>
                <a:lnTo>
                  <a:pt x="587807" y="3018256"/>
                </a:lnTo>
                <a:lnTo>
                  <a:pt x="571238" y="3031659"/>
                </a:lnTo>
                <a:lnTo>
                  <a:pt x="568861" y="3049916"/>
                </a:lnTo>
                <a:lnTo>
                  <a:pt x="558391" y="3058385"/>
                </a:lnTo>
                <a:lnTo>
                  <a:pt x="555746" y="3076860"/>
                </a:lnTo>
                <a:lnTo>
                  <a:pt x="545643" y="3101366"/>
                </a:lnTo>
                <a:close/>
              </a:path>
              <a:path w="914400" h="3542665">
                <a:moveTo>
                  <a:pt x="665837" y="2612111"/>
                </a:moveTo>
                <a:lnTo>
                  <a:pt x="516831" y="2732640"/>
                </a:lnTo>
                <a:lnTo>
                  <a:pt x="514531" y="2718166"/>
                </a:lnTo>
                <a:lnTo>
                  <a:pt x="511587" y="2704212"/>
                </a:lnTo>
                <a:lnTo>
                  <a:pt x="507999" y="2690779"/>
                </a:lnTo>
                <a:lnTo>
                  <a:pt x="503768" y="2677868"/>
                </a:lnTo>
                <a:lnTo>
                  <a:pt x="503355" y="2661867"/>
                </a:lnTo>
                <a:lnTo>
                  <a:pt x="495330" y="2635689"/>
                </a:lnTo>
                <a:lnTo>
                  <a:pt x="487412" y="2609424"/>
                </a:lnTo>
                <a:lnTo>
                  <a:pt x="479334" y="2583289"/>
                </a:lnTo>
                <a:lnTo>
                  <a:pt x="473804" y="2555093"/>
                </a:lnTo>
                <a:lnTo>
                  <a:pt x="470824" y="2541168"/>
                </a:lnTo>
                <a:lnTo>
                  <a:pt x="459429" y="2517717"/>
                </a:lnTo>
                <a:lnTo>
                  <a:pt x="458327" y="2502274"/>
                </a:lnTo>
                <a:lnTo>
                  <a:pt x="450204" y="2476175"/>
                </a:lnTo>
                <a:lnTo>
                  <a:pt x="443153" y="2449208"/>
                </a:lnTo>
                <a:lnTo>
                  <a:pt x="437284" y="2421287"/>
                </a:lnTo>
                <a:lnTo>
                  <a:pt x="436003" y="2405988"/>
                </a:lnTo>
                <a:lnTo>
                  <a:pt x="434186" y="2391123"/>
                </a:lnTo>
                <a:lnTo>
                  <a:pt x="431510" y="2376953"/>
                </a:lnTo>
                <a:lnTo>
                  <a:pt x="419667" y="2353863"/>
                </a:lnTo>
                <a:lnTo>
                  <a:pt x="410409" y="2328683"/>
                </a:lnTo>
                <a:lnTo>
                  <a:pt x="402384" y="2302505"/>
                </a:lnTo>
                <a:lnTo>
                  <a:pt x="387338" y="2265671"/>
                </a:lnTo>
                <a:lnTo>
                  <a:pt x="380976" y="2238148"/>
                </a:lnTo>
                <a:lnTo>
                  <a:pt x="380965" y="2221822"/>
                </a:lnTo>
                <a:lnTo>
                  <a:pt x="374040" y="2194754"/>
                </a:lnTo>
                <a:lnTo>
                  <a:pt x="369047" y="2166124"/>
                </a:lnTo>
                <a:lnTo>
                  <a:pt x="378952" y="2141777"/>
                </a:lnTo>
                <a:lnTo>
                  <a:pt x="374068" y="2129393"/>
                </a:lnTo>
                <a:lnTo>
                  <a:pt x="376420" y="2127491"/>
                </a:lnTo>
                <a:lnTo>
                  <a:pt x="370302" y="2116105"/>
                </a:lnTo>
                <a:lnTo>
                  <a:pt x="368413" y="2101298"/>
                </a:lnTo>
                <a:lnTo>
                  <a:pt x="348876" y="2051762"/>
                </a:lnTo>
                <a:lnTo>
                  <a:pt x="346987" y="2036955"/>
                </a:lnTo>
                <a:lnTo>
                  <a:pt x="332210" y="1999905"/>
                </a:lnTo>
                <a:lnTo>
                  <a:pt x="327297" y="1971210"/>
                </a:lnTo>
                <a:lnTo>
                  <a:pt x="323993" y="1941212"/>
                </a:lnTo>
                <a:lnTo>
                  <a:pt x="314044" y="1900256"/>
                </a:lnTo>
                <a:lnTo>
                  <a:pt x="317576" y="1897399"/>
                </a:lnTo>
                <a:lnTo>
                  <a:pt x="313282" y="1884538"/>
                </a:lnTo>
                <a:lnTo>
                  <a:pt x="459266" y="1766454"/>
                </a:lnTo>
                <a:lnTo>
                  <a:pt x="464553" y="1778512"/>
                </a:lnTo>
                <a:lnTo>
                  <a:pt x="474287" y="1819642"/>
                </a:lnTo>
                <a:lnTo>
                  <a:pt x="475230" y="1851548"/>
                </a:lnTo>
                <a:lnTo>
                  <a:pt x="483623" y="1893763"/>
                </a:lnTo>
                <a:lnTo>
                  <a:pt x="491636" y="1968955"/>
                </a:lnTo>
                <a:lnTo>
                  <a:pt x="500852" y="2010505"/>
                </a:lnTo>
                <a:lnTo>
                  <a:pt x="511463" y="2050926"/>
                </a:lnTo>
                <a:lnTo>
                  <a:pt x="523522" y="2090175"/>
                </a:lnTo>
                <a:lnTo>
                  <a:pt x="521430" y="2091867"/>
                </a:lnTo>
                <a:lnTo>
                  <a:pt x="527647" y="2103173"/>
                </a:lnTo>
                <a:lnTo>
                  <a:pt x="526520" y="2104085"/>
                </a:lnTo>
                <a:lnTo>
                  <a:pt x="534346" y="2114089"/>
                </a:lnTo>
                <a:lnTo>
                  <a:pt x="554444" y="2146836"/>
                </a:lnTo>
                <a:lnTo>
                  <a:pt x="562514" y="2172978"/>
                </a:lnTo>
                <a:lnTo>
                  <a:pt x="558400" y="2176305"/>
                </a:lnTo>
                <a:lnTo>
                  <a:pt x="570905" y="2198860"/>
                </a:lnTo>
                <a:lnTo>
                  <a:pt x="576496" y="2210672"/>
                </a:lnTo>
                <a:lnTo>
                  <a:pt x="575923" y="2211135"/>
                </a:lnTo>
                <a:lnTo>
                  <a:pt x="580477" y="2223787"/>
                </a:lnTo>
                <a:lnTo>
                  <a:pt x="576471" y="2227027"/>
                </a:lnTo>
                <a:lnTo>
                  <a:pt x="581597" y="2239216"/>
                </a:lnTo>
                <a:lnTo>
                  <a:pt x="580452" y="2240141"/>
                </a:lnTo>
                <a:lnTo>
                  <a:pt x="584862" y="2252909"/>
                </a:lnTo>
                <a:lnTo>
                  <a:pt x="588414" y="2266370"/>
                </a:lnTo>
                <a:lnTo>
                  <a:pt x="594659" y="2293988"/>
                </a:lnTo>
                <a:lnTo>
                  <a:pt x="600241" y="2305808"/>
                </a:lnTo>
                <a:lnTo>
                  <a:pt x="597997" y="2307623"/>
                </a:lnTo>
                <a:lnTo>
                  <a:pt x="603632" y="2319399"/>
                </a:lnTo>
                <a:lnTo>
                  <a:pt x="600905" y="2321606"/>
                </a:lnTo>
                <a:lnTo>
                  <a:pt x="610414" y="2346583"/>
                </a:lnTo>
                <a:lnTo>
                  <a:pt x="612204" y="2361470"/>
                </a:lnTo>
                <a:lnTo>
                  <a:pt x="613458" y="2376790"/>
                </a:lnTo>
                <a:lnTo>
                  <a:pt x="613370" y="2393195"/>
                </a:lnTo>
                <a:lnTo>
                  <a:pt x="617352" y="2406310"/>
                </a:lnTo>
                <a:lnTo>
                  <a:pt x="615635" y="2407699"/>
                </a:lnTo>
                <a:lnTo>
                  <a:pt x="621333" y="2419424"/>
                </a:lnTo>
                <a:lnTo>
                  <a:pt x="624509" y="2433190"/>
                </a:lnTo>
                <a:lnTo>
                  <a:pt x="627149" y="2447389"/>
                </a:lnTo>
                <a:lnTo>
                  <a:pt x="628716" y="2462456"/>
                </a:lnTo>
                <a:lnTo>
                  <a:pt x="628673" y="2478826"/>
                </a:lnTo>
                <a:lnTo>
                  <a:pt x="626384" y="2480677"/>
                </a:lnTo>
                <a:lnTo>
                  <a:pt x="632082" y="2492403"/>
                </a:lnTo>
                <a:lnTo>
                  <a:pt x="639820" y="2518812"/>
                </a:lnTo>
                <a:lnTo>
                  <a:pt x="639518" y="2535391"/>
                </a:lnTo>
                <a:lnTo>
                  <a:pt x="647311" y="2561758"/>
                </a:lnTo>
                <a:lnTo>
                  <a:pt x="655371" y="2587907"/>
                </a:lnTo>
                <a:lnTo>
                  <a:pt x="660309" y="2600248"/>
                </a:lnTo>
                <a:lnTo>
                  <a:pt x="665837" y="2612111"/>
                </a:lnTo>
                <a:close/>
              </a:path>
              <a:path w="914400" h="3542665">
                <a:moveTo>
                  <a:pt x="611649" y="2949967"/>
                </a:moveTo>
                <a:lnTo>
                  <a:pt x="336116" y="3172841"/>
                </a:lnTo>
                <a:lnTo>
                  <a:pt x="344859" y="3149435"/>
                </a:lnTo>
                <a:lnTo>
                  <a:pt x="361536" y="3135945"/>
                </a:lnTo>
                <a:lnTo>
                  <a:pt x="370118" y="3112669"/>
                </a:lnTo>
                <a:lnTo>
                  <a:pt x="386526" y="3099396"/>
                </a:lnTo>
                <a:lnTo>
                  <a:pt x="413216" y="3061473"/>
                </a:lnTo>
                <a:lnTo>
                  <a:pt x="463804" y="2987883"/>
                </a:lnTo>
                <a:lnTo>
                  <a:pt x="479932" y="2942168"/>
                </a:lnTo>
                <a:lnTo>
                  <a:pt x="497552" y="2895246"/>
                </a:lnTo>
                <a:lnTo>
                  <a:pt x="512436" y="2850537"/>
                </a:lnTo>
                <a:lnTo>
                  <a:pt x="516007" y="2798645"/>
                </a:lnTo>
                <a:lnTo>
                  <a:pt x="515661" y="2749920"/>
                </a:lnTo>
                <a:lnTo>
                  <a:pt x="518523" y="2747606"/>
                </a:lnTo>
                <a:lnTo>
                  <a:pt x="513969" y="2734954"/>
                </a:lnTo>
                <a:lnTo>
                  <a:pt x="663700" y="2613839"/>
                </a:lnTo>
                <a:lnTo>
                  <a:pt x="669603" y="2625399"/>
                </a:lnTo>
                <a:lnTo>
                  <a:pt x="675874" y="2636662"/>
                </a:lnTo>
                <a:lnTo>
                  <a:pt x="667289" y="2643605"/>
                </a:lnTo>
                <a:lnTo>
                  <a:pt x="663876" y="2662701"/>
                </a:lnTo>
                <a:lnTo>
                  <a:pt x="654889" y="2669970"/>
                </a:lnTo>
                <a:lnTo>
                  <a:pt x="655499" y="2685812"/>
                </a:lnTo>
                <a:lnTo>
                  <a:pt x="656914" y="2701002"/>
                </a:lnTo>
                <a:lnTo>
                  <a:pt x="663356" y="2728460"/>
                </a:lnTo>
                <a:lnTo>
                  <a:pt x="661274" y="2746479"/>
                </a:lnTo>
                <a:lnTo>
                  <a:pt x="658120" y="2765365"/>
                </a:lnTo>
                <a:lnTo>
                  <a:pt x="653356" y="2785553"/>
                </a:lnTo>
                <a:lnTo>
                  <a:pt x="660156" y="2812722"/>
                </a:lnTo>
                <a:lnTo>
                  <a:pt x="648299" y="2822313"/>
                </a:lnTo>
                <a:lnTo>
                  <a:pt x="643356" y="2842646"/>
                </a:lnTo>
                <a:lnTo>
                  <a:pt x="638950" y="2862545"/>
                </a:lnTo>
                <a:lnTo>
                  <a:pt x="633363" y="2883399"/>
                </a:lnTo>
                <a:lnTo>
                  <a:pt x="620755" y="2893597"/>
                </a:lnTo>
                <a:lnTo>
                  <a:pt x="616778" y="2913149"/>
                </a:lnTo>
                <a:lnTo>
                  <a:pt x="613123" y="2932440"/>
                </a:lnTo>
                <a:lnTo>
                  <a:pt x="611649" y="2949967"/>
                </a:lnTo>
                <a:close/>
              </a:path>
              <a:path w="914400" h="3542665">
                <a:moveTo>
                  <a:pt x="416390" y="3287590"/>
                </a:moveTo>
                <a:lnTo>
                  <a:pt x="197352" y="3464768"/>
                </a:lnTo>
                <a:lnTo>
                  <a:pt x="34925" y="3530814"/>
                </a:lnTo>
                <a:lnTo>
                  <a:pt x="26340" y="3537758"/>
                </a:lnTo>
                <a:lnTo>
                  <a:pt x="6658" y="3537344"/>
                </a:lnTo>
                <a:lnTo>
                  <a:pt x="527608" y="3115955"/>
                </a:lnTo>
                <a:lnTo>
                  <a:pt x="517881" y="3140157"/>
                </a:lnTo>
                <a:lnTo>
                  <a:pt x="508745" y="3163882"/>
                </a:lnTo>
                <a:lnTo>
                  <a:pt x="494438" y="3175455"/>
                </a:lnTo>
                <a:lnTo>
                  <a:pt x="486106" y="3198529"/>
                </a:lnTo>
                <a:lnTo>
                  <a:pt x="469733" y="3211772"/>
                </a:lnTo>
                <a:lnTo>
                  <a:pt x="461241" y="3234977"/>
                </a:lnTo>
                <a:lnTo>
                  <a:pt x="426555" y="3263033"/>
                </a:lnTo>
                <a:lnTo>
                  <a:pt x="416390" y="3287590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920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9675">
              <a:lnSpc>
                <a:spcPct val="100000"/>
              </a:lnSpc>
              <a:spcBef>
                <a:spcPts val="130"/>
              </a:spcBef>
            </a:pPr>
            <a:r>
              <a:rPr spc="385" dirty="0"/>
              <a:t>Спасибо</a:t>
            </a:r>
            <a:r>
              <a:rPr spc="40" dirty="0"/>
              <a:t> </a:t>
            </a:r>
            <a:r>
              <a:rPr spc="275" dirty="0"/>
              <a:t>за</a:t>
            </a:r>
            <a:r>
              <a:rPr spc="40" dirty="0"/>
              <a:t> </a:t>
            </a:r>
            <a:r>
              <a:rPr spc="15" dirty="0"/>
              <a:t>внимание!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105" y="0"/>
            <a:ext cx="3481070" cy="3065780"/>
            <a:chOff x="14811105" y="0"/>
            <a:chExt cx="3481070" cy="3065780"/>
          </a:xfrm>
        </p:grpSpPr>
        <p:sp>
          <p:nvSpPr>
            <p:cNvPr id="4" name="object 4"/>
            <p:cNvSpPr/>
            <p:nvPr/>
          </p:nvSpPr>
          <p:spPr>
            <a:xfrm>
              <a:off x="14811105" y="6"/>
              <a:ext cx="3477260" cy="2016760"/>
            </a:xfrm>
            <a:custGeom>
              <a:avLst/>
              <a:gdLst/>
              <a:ahLst/>
              <a:cxnLst/>
              <a:rect l="l" t="t" r="r" b="b"/>
              <a:pathLst>
                <a:path w="3477259" h="2016760">
                  <a:moveTo>
                    <a:pt x="274910" y="1826327"/>
                  </a:moveTo>
                  <a:lnTo>
                    <a:pt x="247949" y="1821974"/>
                  </a:lnTo>
                  <a:lnTo>
                    <a:pt x="221581" y="1812823"/>
                  </a:lnTo>
                  <a:lnTo>
                    <a:pt x="200876" y="1804101"/>
                  </a:lnTo>
                  <a:lnTo>
                    <a:pt x="179714" y="1796206"/>
                  </a:lnTo>
                  <a:lnTo>
                    <a:pt x="158171" y="1789263"/>
                  </a:lnTo>
                  <a:lnTo>
                    <a:pt x="136247" y="1783369"/>
                  </a:lnTo>
                  <a:lnTo>
                    <a:pt x="127462" y="1780351"/>
                  </a:lnTo>
                  <a:lnTo>
                    <a:pt x="119343" y="1775998"/>
                  </a:lnTo>
                  <a:lnTo>
                    <a:pt x="111797" y="1770501"/>
                  </a:lnTo>
                  <a:lnTo>
                    <a:pt x="104727" y="1764051"/>
                  </a:lnTo>
                  <a:lnTo>
                    <a:pt x="94432" y="1751978"/>
                  </a:lnTo>
                  <a:lnTo>
                    <a:pt x="89142" y="1746179"/>
                  </a:lnTo>
                  <a:lnTo>
                    <a:pt x="83375" y="1740667"/>
                  </a:lnTo>
                  <a:lnTo>
                    <a:pt x="75908" y="1732962"/>
                  </a:lnTo>
                  <a:lnTo>
                    <a:pt x="70920" y="1724018"/>
                  </a:lnTo>
                  <a:lnTo>
                    <a:pt x="67075" y="1714501"/>
                  </a:lnTo>
                  <a:lnTo>
                    <a:pt x="63040" y="1705081"/>
                  </a:lnTo>
                  <a:lnTo>
                    <a:pt x="58591" y="1695310"/>
                  </a:lnTo>
                  <a:lnTo>
                    <a:pt x="54905" y="1685636"/>
                  </a:lnTo>
                  <a:lnTo>
                    <a:pt x="52745" y="1675770"/>
                  </a:lnTo>
                  <a:lnTo>
                    <a:pt x="52872" y="1665428"/>
                  </a:lnTo>
                  <a:lnTo>
                    <a:pt x="52919" y="1654768"/>
                  </a:lnTo>
                  <a:lnTo>
                    <a:pt x="51728" y="1644204"/>
                  </a:lnTo>
                  <a:lnTo>
                    <a:pt x="49583" y="1633830"/>
                  </a:lnTo>
                  <a:lnTo>
                    <a:pt x="46771" y="1623741"/>
                  </a:lnTo>
                  <a:lnTo>
                    <a:pt x="34879" y="1578362"/>
                  </a:lnTo>
                  <a:lnTo>
                    <a:pt x="25818" y="1532544"/>
                  </a:lnTo>
                  <a:lnTo>
                    <a:pt x="19245" y="1486335"/>
                  </a:lnTo>
                  <a:lnTo>
                    <a:pt x="14820" y="1439785"/>
                  </a:lnTo>
                  <a:lnTo>
                    <a:pt x="12201" y="1392942"/>
                  </a:lnTo>
                  <a:lnTo>
                    <a:pt x="12153" y="1385157"/>
                  </a:lnTo>
                  <a:lnTo>
                    <a:pt x="11820" y="1377182"/>
                  </a:lnTo>
                  <a:lnTo>
                    <a:pt x="10914" y="1369207"/>
                  </a:lnTo>
                  <a:lnTo>
                    <a:pt x="9150" y="1361423"/>
                  </a:lnTo>
                  <a:lnTo>
                    <a:pt x="1811" y="1324661"/>
                  </a:lnTo>
                  <a:lnTo>
                    <a:pt x="2001" y="1250757"/>
                  </a:lnTo>
                  <a:lnTo>
                    <a:pt x="10183" y="1183668"/>
                  </a:lnTo>
                  <a:lnTo>
                    <a:pt x="21399" y="1123776"/>
                  </a:lnTo>
                  <a:lnTo>
                    <a:pt x="33553" y="1079786"/>
                  </a:lnTo>
                  <a:lnTo>
                    <a:pt x="33553" y="1073685"/>
                  </a:lnTo>
                  <a:lnTo>
                    <a:pt x="36063" y="1047187"/>
                  </a:lnTo>
                  <a:lnTo>
                    <a:pt x="41433" y="1021069"/>
                  </a:lnTo>
                  <a:lnTo>
                    <a:pt x="48709" y="995333"/>
                  </a:lnTo>
                  <a:lnTo>
                    <a:pt x="56939" y="969978"/>
                  </a:lnTo>
                  <a:lnTo>
                    <a:pt x="63151" y="949548"/>
                  </a:lnTo>
                  <a:lnTo>
                    <a:pt x="69267" y="929308"/>
                  </a:lnTo>
                  <a:lnTo>
                    <a:pt x="74812" y="909069"/>
                  </a:lnTo>
                  <a:lnTo>
                    <a:pt x="79308" y="888639"/>
                  </a:lnTo>
                  <a:lnTo>
                    <a:pt x="89825" y="847366"/>
                  </a:lnTo>
                  <a:lnTo>
                    <a:pt x="103202" y="807045"/>
                  </a:lnTo>
                  <a:lnTo>
                    <a:pt x="117342" y="767107"/>
                  </a:lnTo>
                  <a:lnTo>
                    <a:pt x="130147" y="726977"/>
                  </a:lnTo>
                  <a:lnTo>
                    <a:pt x="132180" y="719860"/>
                  </a:lnTo>
                  <a:lnTo>
                    <a:pt x="137264" y="713760"/>
                  </a:lnTo>
                  <a:lnTo>
                    <a:pt x="137264" y="707659"/>
                  </a:lnTo>
                  <a:lnTo>
                    <a:pt x="141855" y="682845"/>
                  </a:lnTo>
                  <a:lnTo>
                    <a:pt x="148830" y="658602"/>
                  </a:lnTo>
                  <a:lnTo>
                    <a:pt x="157139" y="634740"/>
                  </a:lnTo>
                  <a:lnTo>
                    <a:pt x="165734" y="611069"/>
                  </a:lnTo>
                  <a:lnTo>
                    <a:pt x="175075" y="584999"/>
                  </a:lnTo>
                  <a:lnTo>
                    <a:pt x="184798" y="558834"/>
                  </a:lnTo>
                  <a:lnTo>
                    <a:pt x="194902" y="532860"/>
                  </a:lnTo>
                  <a:lnTo>
                    <a:pt x="205388" y="507362"/>
                  </a:lnTo>
                  <a:lnTo>
                    <a:pt x="213077" y="487853"/>
                  </a:lnTo>
                  <a:lnTo>
                    <a:pt x="220385" y="467963"/>
                  </a:lnTo>
                  <a:lnTo>
                    <a:pt x="228837" y="448454"/>
                  </a:lnTo>
                  <a:lnTo>
                    <a:pt x="239958" y="430089"/>
                  </a:lnTo>
                  <a:lnTo>
                    <a:pt x="243485" y="417285"/>
                  </a:lnTo>
                  <a:lnTo>
                    <a:pt x="251683" y="392057"/>
                  </a:lnTo>
                  <a:lnTo>
                    <a:pt x="255210" y="379252"/>
                  </a:lnTo>
                  <a:lnTo>
                    <a:pt x="262756" y="357933"/>
                  </a:lnTo>
                  <a:lnTo>
                    <a:pt x="272114" y="337566"/>
                  </a:lnTo>
                  <a:lnTo>
                    <a:pt x="281662" y="317199"/>
                  </a:lnTo>
                  <a:lnTo>
                    <a:pt x="289780" y="295880"/>
                  </a:lnTo>
                  <a:lnTo>
                    <a:pt x="292751" y="288588"/>
                  </a:lnTo>
                  <a:lnTo>
                    <a:pt x="296770" y="281772"/>
                  </a:lnTo>
                  <a:lnTo>
                    <a:pt x="306049" y="268427"/>
                  </a:lnTo>
                  <a:lnTo>
                    <a:pt x="315199" y="253574"/>
                  </a:lnTo>
                  <a:lnTo>
                    <a:pt x="322825" y="238052"/>
                  </a:lnTo>
                  <a:lnTo>
                    <a:pt x="328926" y="221959"/>
                  </a:lnTo>
                  <a:lnTo>
                    <a:pt x="333501" y="205389"/>
                  </a:lnTo>
                  <a:lnTo>
                    <a:pt x="339761" y="180988"/>
                  </a:lnTo>
                  <a:lnTo>
                    <a:pt x="352661" y="132184"/>
                  </a:lnTo>
                  <a:lnTo>
                    <a:pt x="363607" y="88703"/>
                  </a:lnTo>
                  <a:lnTo>
                    <a:pt x="372218" y="50162"/>
                  </a:lnTo>
                  <a:lnTo>
                    <a:pt x="375189" y="30510"/>
                  </a:lnTo>
                  <a:lnTo>
                    <a:pt x="377985" y="12209"/>
                  </a:lnTo>
                  <a:lnTo>
                    <a:pt x="380359" y="0"/>
                  </a:lnTo>
                  <a:lnTo>
                    <a:pt x="3476895" y="0"/>
                  </a:lnTo>
                  <a:lnTo>
                    <a:pt x="3476895" y="1324804"/>
                  </a:lnTo>
                  <a:lnTo>
                    <a:pt x="1985854" y="1324804"/>
                  </a:lnTo>
                  <a:lnTo>
                    <a:pt x="1937970" y="1325837"/>
                  </a:lnTo>
                  <a:lnTo>
                    <a:pt x="1915267" y="1326965"/>
                  </a:lnTo>
                  <a:lnTo>
                    <a:pt x="1892851" y="1328760"/>
                  </a:lnTo>
                  <a:lnTo>
                    <a:pt x="1870625" y="1331127"/>
                  </a:lnTo>
                  <a:lnTo>
                    <a:pt x="1815687" y="1338451"/>
                  </a:lnTo>
                  <a:lnTo>
                    <a:pt x="1782785" y="1342359"/>
                  </a:lnTo>
                  <a:lnTo>
                    <a:pt x="1749692" y="1345123"/>
                  </a:lnTo>
                  <a:lnTo>
                    <a:pt x="1716314" y="1346172"/>
                  </a:lnTo>
                  <a:lnTo>
                    <a:pt x="1686907" y="1347999"/>
                  </a:lnTo>
                  <a:lnTo>
                    <a:pt x="1629236" y="1356609"/>
                  </a:lnTo>
                  <a:lnTo>
                    <a:pt x="1561526" y="1371034"/>
                  </a:lnTo>
                  <a:lnTo>
                    <a:pt x="1522745" y="1380106"/>
                  </a:lnTo>
                  <a:lnTo>
                    <a:pt x="1484156" y="1389749"/>
                  </a:lnTo>
                  <a:lnTo>
                    <a:pt x="1445852" y="1400059"/>
                  </a:lnTo>
                  <a:lnTo>
                    <a:pt x="1398425" y="1413721"/>
                  </a:lnTo>
                  <a:lnTo>
                    <a:pt x="1351176" y="1427811"/>
                  </a:lnTo>
                  <a:lnTo>
                    <a:pt x="1304159" y="1442504"/>
                  </a:lnTo>
                  <a:lnTo>
                    <a:pt x="1257425" y="1457981"/>
                  </a:lnTo>
                  <a:lnTo>
                    <a:pt x="1211030" y="1474417"/>
                  </a:lnTo>
                  <a:lnTo>
                    <a:pt x="1165027" y="1491993"/>
                  </a:lnTo>
                  <a:lnTo>
                    <a:pt x="1119467" y="1510884"/>
                  </a:lnTo>
                  <a:lnTo>
                    <a:pt x="1113367" y="1513934"/>
                  </a:lnTo>
                  <a:lnTo>
                    <a:pt x="1106249" y="1516984"/>
                  </a:lnTo>
                  <a:lnTo>
                    <a:pt x="1054345" y="1536123"/>
                  </a:lnTo>
                  <a:lnTo>
                    <a:pt x="1009469" y="1555327"/>
                  </a:lnTo>
                  <a:lnTo>
                    <a:pt x="965227" y="1576044"/>
                  </a:lnTo>
                  <a:lnTo>
                    <a:pt x="832688" y="1641620"/>
                  </a:lnTo>
                  <a:lnTo>
                    <a:pt x="787365" y="1662248"/>
                  </a:lnTo>
                  <a:lnTo>
                    <a:pt x="741455" y="1681460"/>
                  </a:lnTo>
                  <a:lnTo>
                    <a:pt x="694912" y="1699159"/>
                  </a:lnTo>
                  <a:lnTo>
                    <a:pt x="615068" y="1726305"/>
                  </a:lnTo>
                  <a:lnTo>
                    <a:pt x="582738" y="1738125"/>
                  </a:lnTo>
                  <a:lnTo>
                    <a:pt x="550598" y="1750707"/>
                  </a:lnTo>
                  <a:lnTo>
                    <a:pt x="518554" y="1764051"/>
                  </a:lnTo>
                  <a:lnTo>
                    <a:pt x="497631" y="1772503"/>
                  </a:lnTo>
                  <a:lnTo>
                    <a:pt x="476231" y="1779811"/>
                  </a:lnTo>
                  <a:lnTo>
                    <a:pt x="454640" y="1786356"/>
                  </a:lnTo>
                  <a:lnTo>
                    <a:pt x="407662" y="1799669"/>
                  </a:lnTo>
                  <a:lnTo>
                    <a:pt x="355821" y="1812855"/>
                  </a:lnTo>
                  <a:lnTo>
                    <a:pt x="330451" y="1819972"/>
                  </a:lnTo>
                  <a:lnTo>
                    <a:pt x="302442" y="1825723"/>
                  </a:lnTo>
                  <a:lnTo>
                    <a:pt x="274910" y="1826327"/>
                  </a:lnTo>
                  <a:close/>
                </a:path>
                <a:path w="3477259" h="2016760">
                  <a:moveTo>
                    <a:pt x="3476895" y="2016432"/>
                  </a:moveTo>
                  <a:lnTo>
                    <a:pt x="3435678" y="1987988"/>
                  </a:lnTo>
                  <a:lnTo>
                    <a:pt x="3400599" y="1964190"/>
                  </a:lnTo>
                  <a:lnTo>
                    <a:pt x="3365521" y="1940964"/>
                  </a:lnTo>
                  <a:lnTo>
                    <a:pt x="3333000" y="1920709"/>
                  </a:lnTo>
                  <a:lnTo>
                    <a:pt x="3233340" y="1861659"/>
                  </a:lnTo>
                  <a:lnTo>
                    <a:pt x="3223426" y="1855241"/>
                  </a:lnTo>
                  <a:lnTo>
                    <a:pt x="3158557" y="1812823"/>
                  </a:lnTo>
                  <a:lnTo>
                    <a:pt x="3049129" y="1743288"/>
                  </a:lnTo>
                  <a:lnTo>
                    <a:pt x="3000499" y="1713215"/>
                  </a:lnTo>
                  <a:lnTo>
                    <a:pt x="2942416" y="1680425"/>
                  </a:lnTo>
                  <a:lnTo>
                    <a:pt x="2912850" y="1664888"/>
                  </a:lnTo>
                  <a:lnTo>
                    <a:pt x="2883570" y="1649160"/>
                  </a:lnTo>
                  <a:lnTo>
                    <a:pt x="2868636" y="1640454"/>
                  </a:lnTo>
                  <a:lnTo>
                    <a:pt x="2839531" y="1622280"/>
                  </a:lnTo>
                  <a:lnTo>
                    <a:pt x="2765974" y="1579688"/>
                  </a:lnTo>
                  <a:lnTo>
                    <a:pt x="2657236" y="1522963"/>
                  </a:lnTo>
                  <a:lnTo>
                    <a:pt x="2523632" y="1455980"/>
                  </a:lnTo>
                  <a:lnTo>
                    <a:pt x="2482707" y="1437679"/>
                  </a:lnTo>
                  <a:lnTo>
                    <a:pt x="2440256" y="1422428"/>
                  </a:lnTo>
                  <a:lnTo>
                    <a:pt x="2364380" y="1397517"/>
                  </a:lnTo>
                  <a:lnTo>
                    <a:pt x="2326298" y="1385825"/>
                  </a:lnTo>
                  <a:lnTo>
                    <a:pt x="2267309" y="1370097"/>
                  </a:lnTo>
                  <a:lnTo>
                    <a:pt x="2247069" y="1363202"/>
                  </a:lnTo>
                  <a:lnTo>
                    <a:pt x="2206398" y="1349222"/>
                  </a:lnTo>
                  <a:lnTo>
                    <a:pt x="2168142" y="1339563"/>
                  </a:lnTo>
                  <a:lnTo>
                    <a:pt x="2129123" y="1332954"/>
                  </a:lnTo>
                  <a:lnTo>
                    <a:pt x="2081240" y="1327696"/>
                  </a:lnTo>
                  <a:lnTo>
                    <a:pt x="2033547" y="1325202"/>
                  </a:lnTo>
                  <a:lnTo>
                    <a:pt x="1985854" y="1324804"/>
                  </a:lnTo>
                  <a:lnTo>
                    <a:pt x="3476895" y="1324804"/>
                  </a:lnTo>
                  <a:lnTo>
                    <a:pt x="3476895" y="1945031"/>
                  </a:lnTo>
                  <a:lnTo>
                    <a:pt x="3460080" y="1945031"/>
                  </a:lnTo>
                  <a:lnTo>
                    <a:pt x="3458047" y="1947065"/>
                  </a:lnTo>
                  <a:lnTo>
                    <a:pt x="3458047" y="1948081"/>
                  </a:lnTo>
                  <a:lnTo>
                    <a:pt x="3459064" y="1951131"/>
                  </a:lnTo>
                  <a:lnTo>
                    <a:pt x="3460081" y="1953165"/>
                  </a:lnTo>
                  <a:lnTo>
                    <a:pt x="3462114" y="1956215"/>
                  </a:lnTo>
                  <a:lnTo>
                    <a:pt x="3476895" y="1956215"/>
                  </a:lnTo>
                  <a:lnTo>
                    <a:pt x="3476895" y="2016432"/>
                  </a:lnTo>
                  <a:close/>
                </a:path>
                <a:path w="3477259" h="2016760">
                  <a:moveTo>
                    <a:pt x="3476895" y="1956215"/>
                  </a:moveTo>
                  <a:lnTo>
                    <a:pt x="3462114" y="1956215"/>
                  </a:lnTo>
                  <a:lnTo>
                    <a:pt x="3468215" y="1950115"/>
                  </a:lnTo>
                  <a:lnTo>
                    <a:pt x="3466181" y="1948081"/>
                  </a:lnTo>
                  <a:lnTo>
                    <a:pt x="3464148" y="1947065"/>
                  </a:lnTo>
                  <a:lnTo>
                    <a:pt x="3461097" y="1945031"/>
                  </a:lnTo>
                  <a:lnTo>
                    <a:pt x="3476895" y="1945031"/>
                  </a:lnTo>
                  <a:lnTo>
                    <a:pt x="3476895" y="1956215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19848" y="0"/>
              <a:ext cx="1372870" cy="3065780"/>
            </a:xfrm>
            <a:custGeom>
              <a:avLst/>
              <a:gdLst/>
              <a:ahLst/>
              <a:cxnLst/>
              <a:rect l="l" t="t" r="r" b="b"/>
              <a:pathLst>
                <a:path w="1372869" h="3065780">
                  <a:moveTo>
                    <a:pt x="1263221" y="5007"/>
                  </a:moveTo>
                  <a:lnTo>
                    <a:pt x="1270497" y="1613"/>
                  </a:lnTo>
                  <a:lnTo>
                    <a:pt x="1273631" y="3745"/>
                  </a:lnTo>
                  <a:lnTo>
                    <a:pt x="1368149" y="6580"/>
                  </a:lnTo>
                  <a:lnTo>
                    <a:pt x="1263221" y="5007"/>
                  </a:lnTo>
                  <a:close/>
                </a:path>
                <a:path w="1372869" h="3065780">
                  <a:moveTo>
                    <a:pt x="1222756" y="2994606"/>
                  </a:moveTo>
                  <a:lnTo>
                    <a:pt x="889201" y="2767809"/>
                  </a:lnTo>
                  <a:lnTo>
                    <a:pt x="904846" y="2763089"/>
                  </a:lnTo>
                  <a:lnTo>
                    <a:pt x="961540" y="2770922"/>
                  </a:lnTo>
                  <a:lnTo>
                    <a:pt x="1062145" y="2808612"/>
                  </a:lnTo>
                  <a:lnTo>
                    <a:pt x="1120064" y="2817278"/>
                  </a:lnTo>
                  <a:lnTo>
                    <a:pt x="1170979" y="2836539"/>
                  </a:lnTo>
                  <a:lnTo>
                    <a:pt x="1203643" y="2843392"/>
                  </a:lnTo>
                  <a:lnTo>
                    <a:pt x="1229233" y="2860791"/>
                  </a:lnTo>
                  <a:lnTo>
                    <a:pt x="1262097" y="2867779"/>
                  </a:lnTo>
                  <a:lnTo>
                    <a:pt x="1288019" y="2885404"/>
                  </a:lnTo>
                  <a:lnTo>
                    <a:pt x="1314195" y="2887844"/>
                  </a:lnTo>
                  <a:lnTo>
                    <a:pt x="1369604" y="2925519"/>
                  </a:lnTo>
                  <a:lnTo>
                    <a:pt x="1368149" y="6580"/>
                  </a:lnTo>
                  <a:lnTo>
                    <a:pt x="1372291" y="3065565"/>
                  </a:lnTo>
                  <a:lnTo>
                    <a:pt x="1343484" y="3045977"/>
                  </a:lnTo>
                  <a:lnTo>
                    <a:pt x="1325790" y="3049305"/>
                  </a:lnTo>
                  <a:lnTo>
                    <a:pt x="1242088" y="2992393"/>
                  </a:lnTo>
                  <a:lnTo>
                    <a:pt x="1222756" y="2994606"/>
                  </a:lnTo>
                  <a:close/>
                </a:path>
                <a:path w="1372869" h="3065780">
                  <a:moveTo>
                    <a:pt x="1115578" y="633445"/>
                  </a:moveTo>
                  <a:lnTo>
                    <a:pt x="879013" y="472595"/>
                  </a:lnTo>
                  <a:lnTo>
                    <a:pt x="877494" y="456205"/>
                  </a:lnTo>
                  <a:lnTo>
                    <a:pt x="868968" y="450408"/>
                  </a:lnTo>
                  <a:lnTo>
                    <a:pt x="865158" y="432459"/>
                  </a:lnTo>
                  <a:lnTo>
                    <a:pt x="861547" y="414646"/>
                  </a:lnTo>
                  <a:lnTo>
                    <a:pt x="857803" y="396743"/>
                  </a:lnTo>
                  <a:lnTo>
                    <a:pt x="853594" y="378523"/>
                  </a:lnTo>
                  <a:lnTo>
                    <a:pt x="845532" y="373042"/>
                  </a:lnTo>
                  <a:lnTo>
                    <a:pt x="848875" y="359957"/>
                  </a:lnTo>
                  <a:lnTo>
                    <a:pt x="845143" y="357420"/>
                  </a:lnTo>
                  <a:lnTo>
                    <a:pt x="841098" y="308597"/>
                  </a:lnTo>
                  <a:lnTo>
                    <a:pt x="840507" y="262122"/>
                  </a:lnTo>
                  <a:lnTo>
                    <a:pt x="843637" y="218177"/>
                  </a:lnTo>
                  <a:lnTo>
                    <a:pt x="857894" y="166441"/>
                  </a:lnTo>
                  <a:lnTo>
                    <a:pt x="869406" y="128195"/>
                  </a:lnTo>
                  <a:lnTo>
                    <a:pt x="890252" y="80939"/>
                  </a:lnTo>
                  <a:lnTo>
                    <a:pt x="905684" y="45359"/>
                  </a:lnTo>
                  <a:lnTo>
                    <a:pt x="929520" y="135"/>
                  </a:lnTo>
                  <a:lnTo>
                    <a:pt x="929321" y="0"/>
                  </a:lnTo>
                  <a:lnTo>
                    <a:pt x="1263221" y="5007"/>
                  </a:lnTo>
                  <a:lnTo>
                    <a:pt x="1243702" y="14110"/>
                  </a:lnTo>
                  <a:lnTo>
                    <a:pt x="1220495" y="29046"/>
                  </a:lnTo>
                  <a:lnTo>
                    <a:pt x="1200744" y="46331"/>
                  </a:lnTo>
                  <a:lnTo>
                    <a:pt x="1169013" y="86187"/>
                  </a:lnTo>
                  <a:lnTo>
                    <a:pt x="1160056" y="95455"/>
                  </a:lnTo>
                  <a:lnTo>
                    <a:pt x="1150568" y="104361"/>
                  </a:lnTo>
                  <a:lnTo>
                    <a:pt x="1140814" y="113086"/>
                  </a:lnTo>
                  <a:lnTo>
                    <a:pt x="1131912" y="122391"/>
                  </a:lnTo>
                  <a:lnTo>
                    <a:pt x="1130218" y="121239"/>
                  </a:lnTo>
                  <a:lnTo>
                    <a:pt x="1122047" y="131042"/>
                  </a:lnTo>
                  <a:lnTo>
                    <a:pt x="1115139" y="141702"/>
                  </a:lnTo>
                  <a:lnTo>
                    <a:pt x="1115848" y="142184"/>
                  </a:lnTo>
                  <a:lnTo>
                    <a:pt x="1106581" y="151240"/>
                  </a:lnTo>
                  <a:lnTo>
                    <a:pt x="1103746" y="149313"/>
                  </a:lnTo>
                  <a:lnTo>
                    <a:pt x="1094080" y="158099"/>
                  </a:lnTo>
                  <a:lnTo>
                    <a:pt x="1085744" y="167788"/>
                  </a:lnTo>
                  <a:lnTo>
                    <a:pt x="1085877" y="167878"/>
                  </a:lnTo>
                  <a:lnTo>
                    <a:pt x="1080197" y="179374"/>
                  </a:lnTo>
                  <a:lnTo>
                    <a:pt x="1077176" y="192677"/>
                  </a:lnTo>
                  <a:lnTo>
                    <a:pt x="1065684" y="215579"/>
                  </a:lnTo>
                  <a:lnTo>
                    <a:pt x="1061600" y="228160"/>
                  </a:lnTo>
                  <a:lnTo>
                    <a:pt x="1052234" y="252507"/>
                  </a:lnTo>
                  <a:lnTo>
                    <a:pt x="1055069" y="254434"/>
                  </a:lnTo>
                  <a:lnTo>
                    <a:pt x="1047219" y="264455"/>
                  </a:lnTo>
                  <a:lnTo>
                    <a:pt x="1040610" y="275318"/>
                  </a:lnTo>
                  <a:lnTo>
                    <a:pt x="1036658" y="287989"/>
                  </a:lnTo>
                  <a:lnTo>
                    <a:pt x="1034567" y="301925"/>
                  </a:lnTo>
                  <a:lnTo>
                    <a:pt x="1029453" y="329163"/>
                  </a:lnTo>
                  <a:lnTo>
                    <a:pt x="1032244" y="331060"/>
                  </a:lnTo>
                  <a:lnTo>
                    <a:pt x="1027628" y="343279"/>
                  </a:lnTo>
                  <a:lnTo>
                    <a:pt x="1029887" y="344815"/>
                  </a:lnTo>
                  <a:lnTo>
                    <a:pt x="1028570" y="359278"/>
                  </a:lnTo>
                  <a:lnTo>
                    <a:pt x="1029247" y="375096"/>
                  </a:lnTo>
                  <a:lnTo>
                    <a:pt x="1031784" y="392178"/>
                  </a:lnTo>
                  <a:lnTo>
                    <a:pt x="1036048" y="410435"/>
                  </a:lnTo>
                  <a:lnTo>
                    <a:pt x="1059661" y="487921"/>
                  </a:lnTo>
                  <a:lnTo>
                    <a:pt x="1078775" y="516275"/>
                  </a:lnTo>
                  <a:lnTo>
                    <a:pt x="1095477" y="573704"/>
                  </a:lnTo>
                  <a:lnTo>
                    <a:pt x="1107015" y="581549"/>
                  </a:lnTo>
                  <a:lnTo>
                    <a:pt x="1111146" y="599716"/>
                  </a:lnTo>
                  <a:lnTo>
                    <a:pt x="1114879" y="617612"/>
                  </a:lnTo>
                  <a:lnTo>
                    <a:pt x="1115578" y="633445"/>
                  </a:lnTo>
                  <a:close/>
                </a:path>
                <a:path w="1372869" h="3065780">
                  <a:moveTo>
                    <a:pt x="1126509" y="656234"/>
                  </a:moveTo>
                  <a:lnTo>
                    <a:pt x="890120" y="495505"/>
                  </a:lnTo>
                  <a:lnTo>
                    <a:pt x="887938" y="478663"/>
                  </a:lnTo>
                  <a:lnTo>
                    <a:pt x="1124215" y="639317"/>
                  </a:lnTo>
                  <a:lnTo>
                    <a:pt x="1126509" y="656234"/>
                  </a:lnTo>
                  <a:close/>
                </a:path>
                <a:path w="1372869" h="3065780">
                  <a:moveTo>
                    <a:pt x="1147493" y="685860"/>
                  </a:moveTo>
                  <a:lnTo>
                    <a:pt x="896433" y="515155"/>
                  </a:lnTo>
                  <a:lnTo>
                    <a:pt x="899245" y="501709"/>
                  </a:lnTo>
                  <a:lnTo>
                    <a:pt x="1145953" y="669455"/>
                  </a:lnTo>
                  <a:lnTo>
                    <a:pt x="1147493" y="685860"/>
                  </a:lnTo>
                  <a:close/>
                </a:path>
                <a:path w="1372869" h="3065780">
                  <a:moveTo>
                    <a:pt x="1262710" y="902419"/>
                  </a:moveTo>
                  <a:lnTo>
                    <a:pt x="987731" y="715451"/>
                  </a:lnTo>
                  <a:lnTo>
                    <a:pt x="984220" y="697706"/>
                  </a:lnTo>
                  <a:lnTo>
                    <a:pt x="973966" y="690734"/>
                  </a:lnTo>
                  <a:lnTo>
                    <a:pt x="963887" y="653165"/>
                  </a:lnTo>
                  <a:lnTo>
                    <a:pt x="954340" y="615958"/>
                  </a:lnTo>
                  <a:lnTo>
                    <a:pt x="944208" y="609069"/>
                  </a:lnTo>
                  <a:lnTo>
                    <a:pt x="941017" y="591542"/>
                  </a:lnTo>
                  <a:lnTo>
                    <a:pt x="930287" y="584247"/>
                  </a:lnTo>
                  <a:lnTo>
                    <a:pt x="926101" y="566042"/>
                  </a:lnTo>
                  <a:lnTo>
                    <a:pt x="915614" y="558912"/>
                  </a:lnTo>
                  <a:lnTo>
                    <a:pt x="912601" y="541506"/>
                  </a:lnTo>
                  <a:lnTo>
                    <a:pt x="902846" y="534873"/>
                  </a:lnTo>
                  <a:lnTo>
                    <a:pt x="900696" y="518054"/>
                  </a:lnTo>
                  <a:lnTo>
                    <a:pt x="1155909" y="691582"/>
                  </a:lnTo>
                  <a:lnTo>
                    <a:pt x="1157184" y="707807"/>
                  </a:lnTo>
                  <a:lnTo>
                    <a:pt x="1190118" y="760915"/>
                  </a:lnTo>
                  <a:lnTo>
                    <a:pt x="1207415" y="788034"/>
                  </a:lnTo>
                  <a:lnTo>
                    <a:pt x="1225709" y="815830"/>
                  </a:lnTo>
                  <a:lnTo>
                    <a:pt x="1226530" y="831746"/>
                  </a:lnTo>
                  <a:lnTo>
                    <a:pt x="1242187" y="842392"/>
                  </a:lnTo>
                  <a:lnTo>
                    <a:pt x="1242609" y="858037"/>
                  </a:lnTo>
                  <a:lnTo>
                    <a:pt x="1253893" y="865709"/>
                  </a:lnTo>
                  <a:lnTo>
                    <a:pt x="1258235" y="884018"/>
                  </a:lnTo>
                  <a:lnTo>
                    <a:pt x="1262710" y="902419"/>
                  </a:lnTo>
                  <a:close/>
                </a:path>
                <a:path w="1372869" h="3065780">
                  <a:moveTo>
                    <a:pt x="116261" y="2472623"/>
                  </a:moveTo>
                  <a:lnTo>
                    <a:pt x="1234" y="2394411"/>
                  </a:lnTo>
                  <a:lnTo>
                    <a:pt x="2594" y="2379979"/>
                  </a:lnTo>
                  <a:lnTo>
                    <a:pt x="1198" y="2363672"/>
                  </a:lnTo>
                  <a:lnTo>
                    <a:pt x="134" y="2347590"/>
                  </a:lnTo>
                  <a:lnTo>
                    <a:pt x="0" y="2332142"/>
                  </a:lnTo>
                  <a:lnTo>
                    <a:pt x="1393" y="2317732"/>
                  </a:lnTo>
                  <a:lnTo>
                    <a:pt x="3939" y="2304105"/>
                  </a:lnTo>
                  <a:lnTo>
                    <a:pt x="6019" y="2290162"/>
                  </a:lnTo>
                  <a:lnTo>
                    <a:pt x="15108" y="2265626"/>
                  </a:lnTo>
                  <a:lnTo>
                    <a:pt x="17255" y="2251728"/>
                  </a:lnTo>
                  <a:lnTo>
                    <a:pt x="24129" y="2225687"/>
                  </a:lnTo>
                  <a:lnTo>
                    <a:pt x="33328" y="2201226"/>
                  </a:lnTo>
                  <a:lnTo>
                    <a:pt x="45052" y="2178483"/>
                  </a:lnTo>
                  <a:lnTo>
                    <a:pt x="59500" y="2157591"/>
                  </a:lnTo>
                  <a:lnTo>
                    <a:pt x="74269" y="2136918"/>
                  </a:lnTo>
                  <a:lnTo>
                    <a:pt x="87177" y="2114980"/>
                  </a:lnTo>
                  <a:lnTo>
                    <a:pt x="105898" y="2081636"/>
                  </a:lnTo>
                  <a:lnTo>
                    <a:pt x="116681" y="2058252"/>
                  </a:lnTo>
                  <a:lnTo>
                    <a:pt x="128139" y="2035328"/>
                  </a:lnTo>
                  <a:lnTo>
                    <a:pt x="155839" y="1992731"/>
                  </a:lnTo>
                  <a:lnTo>
                    <a:pt x="196216" y="1943397"/>
                  </a:lnTo>
                  <a:lnTo>
                    <a:pt x="214207" y="1924915"/>
                  </a:lnTo>
                  <a:lnTo>
                    <a:pt x="239472" y="1896021"/>
                  </a:lnTo>
                  <a:lnTo>
                    <a:pt x="264405" y="1866901"/>
                  </a:lnTo>
                  <a:lnTo>
                    <a:pt x="291320" y="1839128"/>
                  </a:lnTo>
                  <a:lnTo>
                    <a:pt x="320361" y="1812801"/>
                  </a:lnTo>
                  <a:lnTo>
                    <a:pt x="358138" y="1777056"/>
                  </a:lnTo>
                  <a:lnTo>
                    <a:pt x="389836" y="1752536"/>
                  </a:lnTo>
                  <a:lnTo>
                    <a:pt x="400930" y="1744722"/>
                  </a:lnTo>
                  <a:lnTo>
                    <a:pt x="412356" y="1737134"/>
                  </a:lnTo>
                  <a:lnTo>
                    <a:pt x="423915" y="1729635"/>
                  </a:lnTo>
                  <a:lnTo>
                    <a:pt x="435408" y="1722092"/>
                  </a:lnTo>
                  <a:lnTo>
                    <a:pt x="448384" y="1715557"/>
                  </a:lnTo>
                  <a:lnTo>
                    <a:pt x="468435" y="1698476"/>
                  </a:lnTo>
                  <a:lnTo>
                    <a:pt x="481212" y="1691806"/>
                  </a:lnTo>
                  <a:lnTo>
                    <a:pt x="500931" y="1674498"/>
                  </a:lnTo>
                  <a:lnTo>
                    <a:pt x="534911" y="1651529"/>
                  </a:lnTo>
                  <a:lnTo>
                    <a:pt x="575898" y="1617967"/>
                  </a:lnTo>
                  <a:lnTo>
                    <a:pt x="610011" y="1595089"/>
                  </a:lnTo>
                  <a:lnTo>
                    <a:pt x="651928" y="1562160"/>
                  </a:lnTo>
                  <a:lnTo>
                    <a:pt x="675833" y="1547698"/>
                  </a:lnTo>
                  <a:lnTo>
                    <a:pt x="707742" y="1523321"/>
                  </a:lnTo>
                  <a:lnTo>
                    <a:pt x="732908" y="1509718"/>
                  </a:lnTo>
                  <a:lnTo>
                    <a:pt x="758008" y="1496069"/>
                  </a:lnTo>
                  <a:lnTo>
                    <a:pt x="803148" y="1465331"/>
                  </a:lnTo>
                  <a:lnTo>
                    <a:pt x="840151" y="1444417"/>
                  </a:lnTo>
                  <a:lnTo>
                    <a:pt x="883098" y="1412188"/>
                  </a:lnTo>
                  <a:lnTo>
                    <a:pt x="917510" y="1389513"/>
                  </a:lnTo>
                  <a:lnTo>
                    <a:pt x="938424" y="1373018"/>
                  </a:lnTo>
                  <a:lnTo>
                    <a:pt x="959804" y="1356840"/>
                  </a:lnTo>
                  <a:lnTo>
                    <a:pt x="981582" y="1340933"/>
                  </a:lnTo>
                  <a:lnTo>
                    <a:pt x="1003693" y="1325251"/>
                  </a:lnTo>
                  <a:lnTo>
                    <a:pt x="1025582" y="1309419"/>
                  </a:lnTo>
                  <a:lnTo>
                    <a:pt x="1064576" y="1274502"/>
                  </a:lnTo>
                  <a:lnTo>
                    <a:pt x="1097270" y="1235301"/>
                  </a:lnTo>
                  <a:lnTo>
                    <a:pt x="1115991" y="1201958"/>
                  </a:lnTo>
                  <a:lnTo>
                    <a:pt x="1122267" y="1175510"/>
                  </a:lnTo>
                  <a:lnTo>
                    <a:pt x="1132618" y="1151832"/>
                  </a:lnTo>
                  <a:lnTo>
                    <a:pt x="1135960" y="1138747"/>
                  </a:lnTo>
                  <a:lnTo>
                    <a:pt x="1139370" y="1125708"/>
                  </a:lnTo>
                  <a:lnTo>
                    <a:pt x="1148270" y="1101044"/>
                  </a:lnTo>
                  <a:lnTo>
                    <a:pt x="1156240" y="1075748"/>
                  </a:lnTo>
                  <a:lnTo>
                    <a:pt x="1156538" y="1060593"/>
                  </a:lnTo>
                  <a:lnTo>
                    <a:pt x="1163844" y="1034845"/>
                  </a:lnTo>
                  <a:lnTo>
                    <a:pt x="1168094" y="1022378"/>
                  </a:lnTo>
                  <a:lnTo>
                    <a:pt x="1164872" y="1020187"/>
                  </a:lnTo>
                  <a:lnTo>
                    <a:pt x="1168658" y="1007403"/>
                  </a:lnTo>
                  <a:lnTo>
                    <a:pt x="1172510" y="994665"/>
                  </a:lnTo>
                  <a:lnTo>
                    <a:pt x="1164626" y="989304"/>
                  </a:lnTo>
                  <a:lnTo>
                    <a:pt x="1166795" y="975421"/>
                  </a:lnTo>
                  <a:lnTo>
                    <a:pt x="1149000" y="963322"/>
                  </a:lnTo>
                  <a:lnTo>
                    <a:pt x="1131692" y="936196"/>
                  </a:lnTo>
                  <a:lnTo>
                    <a:pt x="1126608" y="917382"/>
                  </a:lnTo>
                  <a:lnTo>
                    <a:pt x="1111726" y="907263"/>
                  </a:lnTo>
                  <a:lnTo>
                    <a:pt x="1111426" y="891701"/>
                  </a:lnTo>
                  <a:lnTo>
                    <a:pt x="1069048" y="847529"/>
                  </a:lnTo>
                  <a:lnTo>
                    <a:pt x="1043909" y="799721"/>
                  </a:lnTo>
                  <a:lnTo>
                    <a:pt x="1038139" y="780440"/>
                  </a:lnTo>
                  <a:lnTo>
                    <a:pt x="1024829" y="771390"/>
                  </a:lnTo>
                  <a:lnTo>
                    <a:pt x="1018128" y="751476"/>
                  </a:lnTo>
                  <a:lnTo>
                    <a:pt x="1003623" y="741613"/>
                  </a:lnTo>
                  <a:lnTo>
                    <a:pt x="998915" y="723055"/>
                  </a:lnTo>
                  <a:lnTo>
                    <a:pt x="1274392" y="910362"/>
                  </a:lnTo>
                  <a:lnTo>
                    <a:pt x="1288280" y="950520"/>
                  </a:lnTo>
                  <a:lnTo>
                    <a:pt x="1296853" y="987065"/>
                  </a:lnTo>
                  <a:lnTo>
                    <a:pt x="1295494" y="1016856"/>
                  </a:lnTo>
                  <a:lnTo>
                    <a:pt x="1287991" y="1073185"/>
                  </a:lnTo>
                  <a:lnTo>
                    <a:pt x="1275960" y="1126435"/>
                  </a:lnTo>
                  <a:lnTo>
                    <a:pt x="1255182" y="1189095"/>
                  </a:lnTo>
                  <a:lnTo>
                    <a:pt x="1251287" y="1217162"/>
                  </a:lnTo>
                  <a:lnTo>
                    <a:pt x="1252704" y="1218126"/>
                  </a:lnTo>
                  <a:lnTo>
                    <a:pt x="1246272" y="1229110"/>
                  </a:lnTo>
                  <a:lnTo>
                    <a:pt x="1242397" y="1241833"/>
                  </a:lnTo>
                  <a:lnTo>
                    <a:pt x="1221906" y="1289331"/>
                  </a:lnTo>
                  <a:lnTo>
                    <a:pt x="1208156" y="1310697"/>
                  </a:lnTo>
                  <a:lnTo>
                    <a:pt x="1193941" y="1331747"/>
                  </a:lnTo>
                  <a:lnTo>
                    <a:pt x="1188328" y="1343288"/>
                  </a:lnTo>
                  <a:lnTo>
                    <a:pt x="1181896" y="1354272"/>
                  </a:lnTo>
                  <a:lnTo>
                    <a:pt x="1179061" y="1352345"/>
                  </a:lnTo>
                  <a:lnTo>
                    <a:pt x="1170503" y="1361883"/>
                  </a:lnTo>
                  <a:lnTo>
                    <a:pt x="1169085" y="1360919"/>
                  </a:lnTo>
                  <a:lnTo>
                    <a:pt x="1154571" y="1381766"/>
                  </a:lnTo>
                  <a:lnTo>
                    <a:pt x="1145271" y="1390800"/>
                  </a:lnTo>
                  <a:lnTo>
                    <a:pt x="1135041" y="1399202"/>
                  </a:lnTo>
                  <a:lnTo>
                    <a:pt x="1124877" y="1407649"/>
                  </a:lnTo>
                  <a:lnTo>
                    <a:pt x="1114990" y="1416284"/>
                  </a:lnTo>
                  <a:lnTo>
                    <a:pt x="1097962" y="1435421"/>
                  </a:lnTo>
                  <a:lnTo>
                    <a:pt x="1088341" y="1444237"/>
                  </a:lnTo>
                  <a:lnTo>
                    <a:pt x="1079251" y="1453414"/>
                  </a:lnTo>
                  <a:lnTo>
                    <a:pt x="1070039" y="1462508"/>
                  </a:lnTo>
                  <a:lnTo>
                    <a:pt x="1060097" y="1471106"/>
                  </a:lnTo>
                  <a:lnTo>
                    <a:pt x="1042615" y="1489934"/>
                  </a:lnTo>
                  <a:lnTo>
                    <a:pt x="1032207" y="1498216"/>
                  </a:lnTo>
                  <a:lnTo>
                    <a:pt x="1020814" y="1505827"/>
                  </a:lnTo>
                  <a:lnTo>
                    <a:pt x="990888" y="1531551"/>
                  </a:lnTo>
                  <a:lnTo>
                    <a:pt x="962035" y="1558006"/>
                  </a:lnTo>
                  <a:lnTo>
                    <a:pt x="925365" y="1579145"/>
                  </a:lnTo>
                  <a:lnTo>
                    <a:pt x="909720" y="1583865"/>
                  </a:lnTo>
                  <a:lnTo>
                    <a:pt x="900453" y="1592922"/>
                  </a:lnTo>
                  <a:lnTo>
                    <a:pt x="888063" y="1599856"/>
                  </a:lnTo>
                  <a:lnTo>
                    <a:pt x="853751" y="1622599"/>
                  </a:lnTo>
                  <a:lnTo>
                    <a:pt x="841362" y="1629532"/>
                  </a:lnTo>
                  <a:lnTo>
                    <a:pt x="831774" y="1638370"/>
                  </a:lnTo>
                  <a:lnTo>
                    <a:pt x="828994" y="1636481"/>
                  </a:lnTo>
                  <a:lnTo>
                    <a:pt x="819207" y="1645183"/>
                  </a:lnTo>
                  <a:lnTo>
                    <a:pt x="810018" y="1654293"/>
                  </a:lnTo>
                  <a:lnTo>
                    <a:pt x="795535" y="1659803"/>
                  </a:lnTo>
                  <a:lnTo>
                    <a:pt x="782714" y="1666443"/>
                  </a:lnTo>
                  <a:lnTo>
                    <a:pt x="763416" y="1684037"/>
                  </a:lnTo>
                  <a:lnTo>
                    <a:pt x="750927" y="1690903"/>
                  </a:lnTo>
                  <a:lnTo>
                    <a:pt x="729458" y="1707021"/>
                  </a:lnTo>
                  <a:lnTo>
                    <a:pt x="715596" y="1712953"/>
                  </a:lnTo>
                  <a:lnTo>
                    <a:pt x="694992" y="1729659"/>
                  </a:lnTo>
                  <a:lnTo>
                    <a:pt x="681860" y="1736088"/>
                  </a:lnTo>
                  <a:lnTo>
                    <a:pt x="661699" y="1753094"/>
                  </a:lnTo>
                  <a:lnTo>
                    <a:pt x="649010" y="1759825"/>
                  </a:lnTo>
                  <a:lnTo>
                    <a:pt x="630111" y="1777690"/>
                  </a:lnTo>
                  <a:lnTo>
                    <a:pt x="612740" y="1796594"/>
                  </a:lnTo>
                  <a:lnTo>
                    <a:pt x="609196" y="1794184"/>
                  </a:lnTo>
                  <a:lnTo>
                    <a:pt x="600638" y="1803723"/>
                  </a:lnTo>
                  <a:lnTo>
                    <a:pt x="577653" y="1818810"/>
                  </a:lnTo>
                  <a:lnTo>
                    <a:pt x="546862" y="1843947"/>
                  </a:lnTo>
                  <a:lnTo>
                    <a:pt x="523744" y="1858943"/>
                  </a:lnTo>
                  <a:lnTo>
                    <a:pt x="495213" y="1885616"/>
                  </a:lnTo>
                  <a:lnTo>
                    <a:pt x="485049" y="1894063"/>
                  </a:lnTo>
                  <a:lnTo>
                    <a:pt x="467146" y="1912606"/>
                  </a:lnTo>
                  <a:lnTo>
                    <a:pt x="455986" y="1920375"/>
                  </a:lnTo>
                  <a:lnTo>
                    <a:pt x="444626" y="1928009"/>
                  </a:lnTo>
                  <a:lnTo>
                    <a:pt x="425018" y="1945392"/>
                  </a:lnTo>
                  <a:lnTo>
                    <a:pt x="413016" y="1952589"/>
                  </a:lnTo>
                  <a:lnTo>
                    <a:pt x="395069" y="1971101"/>
                  </a:lnTo>
                  <a:lnTo>
                    <a:pt x="379049" y="1990924"/>
                  </a:lnTo>
                  <a:lnTo>
                    <a:pt x="369073" y="1999499"/>
                  </a:lnTo>
                  <a:lnTo>
                    <a:pt x="349465" y="2016882"/>
                  </a:lnTo>
                  <a:lnTo>
                    <a:pt x="330854" y="2034942"/>
                  </a:lnTo>
                  <a:lnTo>
                    <a:pt x="313173" y="2053636"/>
                  </a:lnTo>
                  <a:lnTo>
                    <a:pt x="303496" y="2062414"/>
                  </a:lnTo>
                  <a:lnTo>
                    <a:pt x="279515" y="2092181"/>
                  </a:lnTo>
                  <a:lnTo>
                    <a:pt x="263805" y="2112215"/>
                  </a:lnTo>
                  <a:lnTo>
                    <a:pt x="250620" y="2133965"/>
                  </a:lnTo>
                  <a:lnTo>
                    <a:pt x="234213" y="2168882"/>
                  </a:lnTo>
                  <a:lnTo>
                    <a:pt x="235442" y="2169718"/>
                  </a:lnTo>
                  <a:lnTo>
                    <a:pt x="228933" y="2180649"/>
                  </a:lnTo>
                  <a:lnTo>
                    <a:pt x="229165" y="2180807"/>
                  </a:lnTo>
                  <a:lnTo>
                    <a:pt x="222057" y="2191332"/>
                  </a:lnTo>
                  <a:lnTo>
                    <a:pt x="202683" y="2224232"/>
                  </a:lnTo>
                  <a:lnTo>
                    <a:pt x="178361" y="2269124"/>
                  </a:lnTo>
                  <a:lnTo>
                    <a:pt x="156563" y="2315734"/>
                  </a:lnTo>
                  <a:lnTo>
                    <a:pt x="144763" y="2353783"/>
                  </a:lnTo>
                  <a:lnTo>
                    <a:pt x="139582" y="2365618"/>
                  </a:lnTo>
                  <a:lnTo>
                    <a:pt x="133936" y="2377137"/>
                  </a:lnTo>
                  <a:lnTo>
                    <a:pt x="134766" y="2377702"/>
                  </a:lnTo>
                  <a:lnTo>
                    <a:pt x="127592" y="2388181"/>
                  </a:lnTo>
                  <a:lnTo>
                    <a:pt x="120662" y="2398827"/>
                  </a:lnTo>
                  <a:lnTo>
                    <a:pt x="122134" y="2399828"/>
                  </a:lnTo>
                  <a:lnTo>
                    <a:pt x="117396" y="2411964"/>
                  </a:lnTo>
                  <a:lnTo>
                    <a:pt x="120397" y="2414004"/>
                  </a:lnTo>
                  <a:lnTo>
                    <a:pt x="116058" y="2426412"/>
                  </a:lnTo>
                  <a:lnTo>
                    <a:pt x="111519" y="2438683"/>
                  </a:lnTo>
                  <a:lnTo>
                    <a:pt x="114786" y="2440904"/>
                  </a:lnTo>
                  <a:lnTo>
                    <a:pt x="112439" y="2454667"/>
                  </a:lnTo>
                  <a:lnTo>
                    <a:pt x="120058" y="2459846"/>
                  </a:lnTo>
                  <a:lnTo>
                    <a:pt x="116261" y="2472623"/>
                  </a:lnTo>
                  <a:close/>
                </a:path>
                <a:path w="1372869" h="3065780">
                  <a:moveTo>
                    <a:pt x="627487" y="2850940"/>
                  </a:moveTo>
                  <a:lnTo>
                    <a:pt x="336386" y="2653009"/>
                  </a:lnTo>
                  <a:lnTo>
                    <a:pt x="357800" y="2652212"/>
                  </a:lnTo>
                  <a:lnTo>
                    <a:pt x="371940" y="2661826"/>
                  </a:lnTo>
                  <a:lnTo>
                    <a:pt x="393022" y="2660803"/>
                  </a:lnTo>
                  <a:lnTo>
                    <a:pt x="421424" y="2664756"/>
                  </a:lnTo>
                  <a:lnTo>
                    <a:pt x="442684" y="2679212"/>
                  </a:lnTo>
                  <a:lnTo>
                    <a:pt x="499487" y="2687119"/>
                  </a:lnTo>
                  <a:lnTo>
                    <a:pt x="545682" y="2703172"/>
                  </a:lnTo>
                  <a:lnTo>
                    <a:pt x="598421" y="2708315"/>
                  </a:lnTo>
                  <a:lnTo>
                    <a:pt x="643354" y="2723510"/>
                  </a:lnTo>
                  <a:lnTo>
                    <a:pt x="694698" y="2727705"/>
                  </a:lnTo>
                  <a:lnTo>
                    <a:pt x="745167" y="2731305"/>
                  </a:lnTo>
                  <a:lnTo>
                    <a:pt x="788760" y="2745588"/>
                  </a:lnTo>
                  <a:lnTo>
                    <a:pt x="840026" y="2749731"/>
                  </a:lnTo>
                  <a:lnTo>
                    <a:pt x="884948" y="2764918"/>
                  </a:lnTo>
                  <a:lnTo>
                    <a:pt x="1196767" y="2976935"/>
                  </a:lnTo>
                  <a:lnTo>
                    <a:pt x="1166229" y="2971528"/>
                  </a:lnTo>
                  <a:lnTo>
                    <a:pt x="1142765" y="2955574"/>
                  </a:lnTo>
                  <a:lnTo>
                    <a:pt x="1081090" y="2944355"/>
                  </a:lnTo>
                  <a:lnTo>
                    <a:pt x="1056763" y="2927813"/>
                  </a:lnTo>
                  <a:lnTo>
                    <a:pt x="963287" y="2910329"/>
                  </a:lnTo>
                  <a:lnTo>
                    <a:pt x="942559" y="2896235"/>
                  </a:lnTo>
                  <a:lnTo>
                    <a:pt x="886819" y="2889050"/>
                  </a:lnTo>
                  <a:lnTo>
                    <a:pt x="866090" y="2874956"/>
                  </a:lnTo>
                  <a:lnTo>
                    <a:pt x="800695" y="2861207"/>
                  </a:lnTo>
                  <a:lnTo>
                    <a:pt x="736894" y="2848541"/>
                  </a:lnTo>
                  <a:lnTo>
                    <a:pt x="734059" y="2846614"/>
                  </a:lnTo>
                  <a:lnTo>
                    <a:pt x="722667" y="2854225"/>
                  </a:lnTo>
                  <a:lnTo>
                    <a:pt x="721249" y="2853261"/>
                  </a:lnTo>
                  <a:lnTo>
                    <a:pt x="700134" y="2854262"/>
                  </a:lnTo>
                  <a:lnTo>
                    <a:pt x="676494" y="2853546"/>
                  </a:lnTo>
                  <a:lnTo>
                    <a:pt x="651791" y="2852107"/>
                  </a:lnTo>
                  <a:lnTo>
                    <a:pt x="627487" y="2850940"/>
                  </a:lnTo>
                  <a:close/>
                </a:path>
                <a:path w="1372869" h="3065780">
                  <a:moveTo>
                    <a:pt x="139971" y="2519459"/>
                  </a:moveTo>
                  <a:lnTo>
                    <a:pt x="6684" y="2428832"/>
                  </a:lnTo>
                  <a:lnTo>
                    <a:pt x="7248" y="2413858"/>
                  </a:lnTo>
                  <a:lnTo>
                    <a:pt x="7678" y="2398793"/>
                  </a:lnTo>
                  <a:lnTo>
                    <a:pt x="119472" y="2474806"/>
                  </a:lnTo>
                  <a:lnTo>
                    <a:pt x="116738" y="2488305"/>
                  </a:lnTo>
                  <a:lnTo>
                    <a:pt x="132883" y="2499282"/>
                  </a:lnTo>
                  <a:lnTo>
                    <a:pt x="139971" y="2519459"/>
                  </a:lnTo>
                  <a:close/>
                </a:path>
                <a:path w="1372869" h="3065780">
                  <a:moveTo>
                    <a:pt x="185119" y="2580872"/>
                  </a:moveTo>
                  <a:lnTo>
                    <a:pt x="7251" y="2459933"/>
                  </a:lnTo>
                  <a:lnTo>
                    <a:pt x="9553" y="2446141"/>
                  </a:lnTo>
                  <a:lnTo>
                    <a:pt x="11988" y="2432439"/>
                  </a:lnTo>
                  <a:lnTo>
                    <a:pt x="154001" y="2528998"/>
                  </a:lnTo>
                  <a:lnTo>
                    <a:pt x="160756" y="2548950"/>
                  </a:lnTo>
                  <a:lnTo>
                    <a:pt x="174587" y="2558353"/>
                  </a:lnTo>
                  <a:lnTo>
                    <a:pt x="185119" y="2580872"/>
                  </a:lnTo>
                  <a:close/>
                </a:path>
                <a:path w="1372869" h="3065780">
                  <a:moveTo>
                    <a:pt x="596528" y="2845247"/>
                  </a:moveTo>
                  <a:lnTo>
                    <a:pt x="280889" y="2630632"/>
                  </a:lnTo>
                  <a:lnTo>
                    <a:pt x="305038" y="2631694"/>
                  </a:lnTo>
                  <a:lnTo>
                    <a:pt x="611808" y="2840279"/>
                  </a:lnTo>
                  <a:lnTo>
                    <a:pt x="596528" y="2845247"/>
                  </a:lnTo>
                  <a:close/>
                </a:path>
                <a:path w="1372869" h="3065780">
                  <a:moveTo>
                    <a:pt x="306113" y="2770644"/>
                  </a:moveTo>
                  <a:lnTo>
                    <a:pt x="42340" y="2591295"/>
                  </a:lnTo>
                  <a:lnTo>
                    <a:pt x="37777" y="2572834"/>
                  </a:lnTo>
                  <a:lnTo>
                    <a:pt x="27069" y="2565554"/>
                  </a:lnTo>
                  <a:lnTo>
                    <a:pt x="24432" y="2548403"/>
                  </a:lnTo>
                  <a:lnTo>
                    <a:pt x="22659" y="2531840"/>
                  </a:lnTo>
                  <a:lnTo>
                    <a:pt x="20034" y="2514697"/>
                  </a:lnTo>
                  <a:lnTo>
                    <a:pt x="15580" y="2480954"/>
                  </a:lnTo>
                  <a:lnTo>
                    <a:pt x="12954" y="2463811"/>
                  </a:lnTo>
                  <a:lnTo>
                    <a:pt x="239731" y="2618005"/>
                  </a:lnTo>
                  <a:lnTo>
                    <a:pt x="263880" y="2619067"/>
                  </a:lnTo>
                  <a:lnTo>
                    <a:pt x="588456" y="2839758"/>
                  </a:lnTo>
                  <a:lnTo>
                    <a:pt x="534488" y="2833779"/>
                  </a:lnTo>
                  <a:lnTo>
                    <a:pt x="506840" y="2830337"/>
                  </a:lnTo>
                  <a:lnTo>
                    <a:pt x="479865" y="2811997"/>
                  </a:lnTo>
                  <a:lnTo>
                    <a:pt x="461386" y="2814789"/>
                  </a:lnTo>
                  <a:lnTo>
                    <a:pt x="441720" y="2801418"/>
                  </a:lnTo>
                  <a:lnTo>
                    <a:pt x="424347" y="2804963"/>
                  </a:lnTo>
                  <a:lnTo>
                    <a:pt x="394007" y="2784334"/>
                  </a:lnTo>
                  <a:lnTo>
                    <a:pt x="365152" y="2780071"/>
                  </a:lnTo>
                  <a:lnTo>
                    <a:pt x="306113" y="2770644"/>
                  </a:lnTo>
                  <a:close/>
                </a:path>
                <a:path w="1372869" h="3065780">
                  <a:moveTo>
                    <a:pt x="271300" y="2762331"/>
                  </a:moveTo>
                  <a:lnTo>
                    <a:pt x="67267" y="2623601"/>
                  </a:lnTo>
                  <a:lnTo>
                    <a:pt x="58573" y="2602332"/>
                  </a:lnTo>
                  <a:lnTo>
                    <a:pt x="284000" y="2755608"/>
                  </a:lnTo>
                  <a:lnTo>
                    <a:pt x="271300" y="2762331"/>
                  </a:lnTo>
                  <a:close/>
                </a:path>
                <a:path w="1372869" h="3065780">
                  <a:moveTo>
                    <a:pt x="198983" y="2728517"/>
                  </a:moveTo>
                  <a:lnTo>
                    <a:pt x="91131" y="2655185"/>
                  </a:lnTo>
                  <a:lnTo>
                    <a:pt x="82836" y="2634187"/>
                  </a:lnTo>
                  <a:lnTo>
                    <a:pt x="221405" y="2728405"/>
                  </a:lnTo>
                  <a:lnTo>
                    <a:pt x="198983" y="2728517"/>
                  </a:lnTo>
                  <a:close/>
                </a:path>
                <a:path w="1372869" h="3065780">
                  <a:moveTo>
                    <a:pt x="145911" y="2707789"/>
                  </a:moveTo>
                  <a:lnTo>
                    <a:pt x="130287" y="2697166"/>
                  </a:lnTo>
                  <a:lnTo>
                    <a:pt x="121604" y="2675905"/>
                  </a:lnTo>
                  <a:lnTo>
                    <a:pt x="168543" y="2707820"/>
                  </a:lnTo>
                  <a:lnTo>
                    <a:pt x="145911" y="2707789"/>
                  </a:lnTo>
                  <a:close/>
                </a:path>
              </a:pathLst>
            </a:custGeom>
            <a:solidFill>
              <a:srgbClr val="CF61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4466" y="6338896"/>
            <a:ext cx="3696335" cy="3960495"/>
            <a:chOff x="-4466" y="6338896"/>
            <a:chExt cx="3696335" cy="3960495"/>
          </a:xfrm>
        </p:grpSpPr>
        <p:sp>
          <p:nvSpPr>
            <p:cNvPr id="7" name="object 7"/>
            <p:cNvSpPr/>
            <p:nvPr/>
          </p:nvSpPr>
          <p:spPr>
            <a:xfrm>
              <a:off x="-1795" y="8061422"/>
              <a:ext cx="3693160" cy="2237740"/>
            </a:xfrm>
            <a:custGeom>
              <a:avLst/>
              <a:gdLst/>
              <a:ahLst/>
              <a:cxnLst/>
              <a:rect l="l" t="t" r="r" b="b"/>
              <a:pathLst>
                <a:path w="3693160" h="2237740">
                  <a:moveTo>
                    <a:pt x="1012" y="1259882"/>
                  </a:moveTo>
                  <a:lnTo>
                    <a:pt x="1708560" y="1543663"/>
                  </a:lnTo>
                  <a:lnTo>
                    <a:pt x="1702753" y="1555572"/>
                  </a:lnTo>
                  <a:lnTo>
                    <a:pt x="1697165" y="1554644"/>
                  </a:lnTo>
                  <a:lnTo>
                    <a:pt x="1678508" y="1564417"/>
                  </a:lnTo>
                  <a:lnTo>
                    <a:pt x="1660973" y="1561503"/>
                  </a:lnTo>
                  <a:lnTo>
                    <a:pt x="1640483" y="1570972"/>
                  </a:lnTo>
                  <a:lnTo>
                    <a:pt x="1610302" y="1565956"/>
                  </a:lnTo>
                  <a:lnTo>
                    <a:pt x="1597670" y="1576731"/>
                  </a:lnTo>
                  <a:lnTo>
                    <a:pt x="1587644" y="1575065"/>
                  </a:lnTo>
                  <a:lnTo>
                    <a:pt x="1576147" y="1586028"/>
                  </a:lnTo>
                  <a:lnTo>
                    <a:pt x="1561595" y="1583610"/>
                  </a:lnTo>
                  <a:lnTo>
                    <a:pt x="1551669" y="1594834"/>
                  </a:lnTo>
                  <a:lnTo>
                    <a:pt x="1538674" y="1592675"/>
                  </a:lnTo>
                  <a:lnTo>
                    <a:pt x="1530073" y="1604120"/>
                  </a:lnTo>
                  <a:lnTo>
                    <a:pt x="1527279" y="1603655"/>
                  </a:lnTo>
                  <a:lnTo>
                    <a:pt x="1509901" y="1626516"/>
                  </a:lnTo>
                  <a:lnTo>
                    <a:pt x="1491463" y="1636325"/>
                  </a:lnTo>
                  <a:lnTo>
                    <a:pt x="1469196" y="1658373"/>
                  </a:lnTo>
                  <a:lnTo>
                    <a:pt x="1448662" y="1667835"/>
                  </a:lnTo>
                  <a:lnTo>
                    <a:pt x="1398018" y="1698041"/>
                  </a:lnTo>
                  <a:lnTo>
                    <a:pt x="1381661" y="1708196"/>
                  </a:lnTo>
                  <a:lnTo>
                    <a:pt x="1377150" y="1707447"/>
                  </a:lnTo>
                  <a:lnTo>
                    <a:pt x="1370032" y="1719138"/>
                  </a:lnTo>
                  <a:lnTo>
                    <a:pt x="1359089" y="1717319"/>
                  </a:lnTo>
                  <a:lnTo>
                    <a:pt x="1336504" y="1726440"/>
                  </a:lnTo>
                  <a:lnTo>
                    <a:pt x="1311748" y="1748074"/>
                  </a:lnTo>
                  <a:lnTo>
                    <a:pt x="1289599" y="1757268"/>
                  </a:lnTo>
                  <a:lnTo>
                    <a:pt x="1268585" y="1766649"/>
                  </a:lnTo>
                  <a:lnTo>
                    <a:pt x="1247221" y="1788847"/>
                  </a:lnTo>
                  <a:lnTo>
                    <a:pt x="1228811" y="1798662"/>
                  </a:lnTo>
                  <a:lnTo>
                    <a:pt x="1209717" y="1821237"/>
                  </a:lnTo>
                  <a:lnTo>
                    <a:pt x="1194625" y="1831603"/>
                  </a:lnTo>
                  <a:lnTo>
                    <a:pt x="1185471" y="1842956"/>
                  </a:lnTo>
                  <a:lnTo>
                    <a:pt x="1175793" y="1854221"/>
                  </a:lnTo>
                  <a:lnTo>
                    <a:pt x="1165067" y="1865313"/>
                  </a:lnTo>
                  <a:lnTo>
                    <a:pt x="1152769" y="1876144"/>
                  </a:lnTo>
                  <a:lnTo>
                    <a:pt x="1143673" y="1887506"/>
                  </a:lnTo>
                  <a:lnTo>
                    <a:pt x="1137881" y="1886544"/>
                  </a:lnTo>
                  <a:lnTo>
                    <a:pt x="1131055" y="1898283"/>
                  </a:lnTo>
                  <a:lnTo>
                    <a:pt x="1125103" y="1910168"/>
                  </a:lnTo>
                  <a:lnTo>
                    <a:pt x="1111087" y="1933587"/>
                  </a:lnTo>
                  <a:lnTo>
                    <a:pt x="1097346" y="1969926"/>
                  </a:lnTo>
                  <a:lnTo>
                    <a:pt x="1089704" y="1994405"/>
                  </a:lnTo>
                  <a:lnTo>
                    <a:pt x="1085655" y="2032354"/>
                  </a:lnTo>
                  <a:lnTo>
                    <a:pt x="1084985" y="2045117"/>
                  </a:lnTo>
                  <a:lnTo>
                    <a:pt x="1079525" y="2069958"/>
                  </a:lnTo>
                  <a:lnTo>
                    <a:pt x="1073529" y="2081836"/>
                  </a:lnTo>
                  <a:lnTo>
                    <a:pt x="1065000" y="2093292"/>
                  </a:lnTo>
                  <a:lnTo>
                    <a:pt x="1058014" y="2105006"/>
                  </a:lnTo>
                  <a:lnTo>
                    <a:pt x="1052338" y="2116936"/>
                  </a:lnTo>
                  <a:lnTo>
                    <a:pt x="1047884" y="2129070"/>
                  </a:lnTo>
                  <a:lnTo>
                    <a:pt x="1046647" y="2128865"/>
                  </a:lnTo>
                  <a:lnTo>
                    <a:pt x="1040649" y="2153616"/>
                  </a:lnTo>
                  <a:lnTo>
                    <a:pt x="1035511" y="2165637"/>
                  </a:lnTo>
                  <a:lnTo>
                    <a:pt x="1026545" y="2189895"/>
                  </a:lnTo>
                  <a:lnTo>
                    <a:pt x="1017391" y="2201248"/>
                  </a:lnTo>
                  <a:lnTo>
                    <a:pt x="1015048" y="2200859"/>
                  </a:lnTo>
                  <a:lnTo>
                    <a:pt x="1011234" y="2213099"/>
                  </a:lnTo>
                  <a:lnTo>
                    <a:pt x="1009677" y="2212840"/>
                  </a:lnTo>
                  <a:lnTo>
                    <a:pt x="1005776" y="2225066"/>
                  </a:lnTo>
                  <a:lnTo>
                    <a:pt x="1001391" y="2237211"/>
                  </a:lnTo>
                  <a:lnTo>
                    <a:pt x="1795" y="2225577"/>
                  </a:lnTo>
                  <a:lnTo>
                    <a:pt x="1012" y="1259882"/>
                  </a:lnTo>
                  <a:close/>
                </a:path>
                <a:path w="3693160" h="2237740">
                  <a:moveTo>
                    <a:pt x="0" y="10917"/>
                  </a:moveTo>
                  <a:lnTo>
                    <a:pt x="148457" y="35590"/>
                  </a:lnTo>
                  <a:lnTo>
                    <a:pt x="152793" y="49184"/>
                  </a:lnTo>
                  <a:lnTo>
                    <a:pt x="1049759" y="198253"/>
                  </a:lnTo>
                  <a:lnTo>
                    <a:pt x="1062709" y="213280"/>
                  </a:lnTo>
                  <a:lnTo>
                    <a:pt x="1077130" y="215676"/>
                  </a:lnTo>
                  <a:lnTo>
                    <a:pt x="1088945" y="230514"/>
                  </a:lnTo>
                  <a:lnTo>
                    <a:pt x="1102405" y="232751"/>
                  </a:lnTo>
                  <a:lnTo>
                    <a:pt x="1170212" y="295517"/>
                  </a:lnTo>
                  <a:lnTo>
                    <a:pt x="1206722" y="314459"/>
                  </a:lnTo>
                  <a:lnTo>
                    <a:pt x="1241499" y="345987"/>
                  </a:lnTo>
                  <a:lnTo>
                    <a:pt x="1273003" y="364097"/>
                  </a:lnTo>
                  <a:lnTo>
                    <a:pt x="1302773" y="394793"/>
                  </a:lnTo>
                  <a:lnTo>
                    <a:pt x="1335325" y="413077"/>
                  </a:lnTo>
                  <a:lnTo>
                    <a:pt x="1505882" y="505793"/>
                  </a:lnTo>
                  <a:lnTo>
                    <a:pt x="1633948" y="565699"/>
                  </a:lnTo>
                  <a:lnTo>
                    <a:pt x="1674763" y="598231"/>
                  </a:lnTo>
                  <a:lnTo>
                    <a:pt x="1717839" y="618264"/>
                  </a:lnTo>
                  <a:lnTo>
                    <a:pt x="1952366" y="721611"/>
                  </a:lnTo>
                  <a:lnTo>
                    <a:pt x="1981543" y="726460"/>
                  </a:lnTo>
                  <a:lnTo>
                    <a:pt x="2008375" y="743794"/>
                  </a:lnTo>
                  <a:lnTo>
                    <a:pt x="2037115" y="748570"/>
                  </a:lnTo>
                  <a:lnTo>
                    <a:pt x="2063686" y="765860"/>
                  </a:lnTo>
                  <a:lnTo>
                    <a:pt x="2092323" y="783494"/>
                  </a:lnTo>
                  <a:lnTo>
                    <a:pt x="2122955" y="788584"/>
                  </a:lnTo>
                  <a:lnTo>
                    <a:pt x="2179443" y="823721"/>
                  </a:lnTo>
                  <a:lnTo>
                    <a:pt x="2200571" y="840106"/>
                  </a:lnTo>
                  <a:lnTo>
                    <a:pt x="2224044" y="844007"/>
                  </a:lnTo>
                  <a:lnTo>
                    <a:pt x="2245608" y="860465"/>
                  </a:lnTo>
                  <a:lnTo>
                    <a:pt x="2269343" y="864410"/>
                  </a:lnTo>
                  <a:lnTo>
                    <a:pt x="2298533" y="882135"/>
                  </a:lnTo>
                  <a:lnTo>
                    <a:pt x="2329543" y="887289"/>
                  </a:lnTo>
                  <a:lnTo>
                    <a:pt x="2358296" y="904941"/>
                  </a:lnTo>
                  <a:lnTo>
                    <a:pt x="2429047" y="942448"/>
                  </a:lnTo>
                  <a:lnTo>
                    <a:pt x="2600069" y="1022367"/>
                  </a:lnTo>
                  <a:lnTo>
                    <a:pt x="2635693" y="1028288"/>
                  </a:lnTo>
                  <a:lnTo>
                    <a:pt x="2669234" y="1046736"/>
                  </a:lnTo>
                  <a:lnTo>
                    <a:pt x="2704857" y="1052656"/>
                  </a:lnTo>
                  <a:lnTo>
                    <a:pt x="2764053" y="1075369"/>
                  </a:lnTo>
                  <a:lnTo>
                    <a:pt x="2789271" y="1079560"/>
                  </a:lnTo>
                  <a:lnTo>
                    <a:pt x="2811884" y="1096192"/>
                  </a:lnTo>
                  <a:lnTo>
                    <a:pt x="2835967" y="1100194"/>
                  </a:lnTo>
                  <a:lnTo>
                    <a:pt x="2898348" y="1149184"/>
                  </a:lnTo>
                  <a:lnTo>
                    <a:pt x="2920991" y="1152947"/>
                  </a:lnTo>
                  <a:lnTo>
                    <a:pt x="2953309" y="1171192"/>
                  </a:lnTo>
                  <a:lnTo>
                    <a:pt x="2983895" y="1202024"/>
                  </a:lnTo>
                  <a:lnTo>
                    <a:pt x="3016912" y="1220385"/>
                  </a:lnTo>
                  <a:lnTo>
                    <a:pt x="3099143" y="1259800"/>
                  </a:lnTo>
                  <a:lnTo>
                    <a:pt x="3144266" y="1293047"/>
                  </a:lnTo>
                  <a:lnTo>
                    <a:pt x="3187468" y="1325976"/>
                  </a:lnTo>
                  <a:lnTo>
                    <a:pt x="3228488" y="1358541"/>
                  </a:lnTo>
                  <a:lnTo>
                    <a:pt x="3256644" y="1388969"/>
                  </a:lnTo>
                  <a:lnTo>
                    <a:pt x="3285934" y="1419585"/>
                  </a:lnTo>
                  <a:lnTo>
                    <a:pt x="3317482" y="1437702"/>
                  </a:lnTo>
                  <a:lnTo>
                    <a:pt x="3346161" y="1468217"/>
                  </a:lnTo>
                  <a:lnTo>
                    <a:pt x="3447864" y="1562364"/>
                  </a:lnTo>
                  <a:lnTo>
                    <a:pt x="3478103" y="1606012"/>
                  </a:lnTo>
                  <a:lnTo>
                    <a:pt x="3508591" y="1636828"/>
                  </a:lnTo>
                  <a:lnTo>
                    <a:pt x="3526866" y="1665613"/>
                  </a:lnTo>
                  <a:lnTo>
                    <a:pt x="3548446" y="1682074"/>
                  </a:lnTo>
                  <a:lnTo>
                    <a:pt x="3589012" y="1740312"/>
                  </a:lnTo>
                  <a:lnTo>
                    <a:pt x="3608350" y="1756400"/>
                  </a:lnTo>
                  <a:lnTo>
                    <a:pt x="3622812" y="1784552"/>
                  </a:lnTo>
                  <a:lnTo>
                    <a:pt x="3635179" y="1812356"/>
                  </a:lnTo>
                  <a:lnTo>
                    <a:pt x="3648231" y="1827399"/>
                  </a:lnTo>
                  <a:lnTo>
                    <a:pt x="3655578" y="1854368"/>
                  </a:lnTo>
                  <a:lnTo>
                    <a:pt x="3662138" y="1881207"/>
                  </a:lnTo>
                  <a:lnTo>
                    <a:pt x="3669908" y="1895373"/>
                  </a:lnTo>
                  <a:lnTo>
                    <a:pt x="3674635" y="1921907"/>
                  </a:lnTo>
                  <a:lnTo>
                    <a:pt x="3678053" y="1935349"/>
                  </a:lnTo>
                  <a:lnTo>
                    <a:pt x="3682345" y="1948936"/>
                  </a:lnTo>
                  <a:lnTo>
                    <a:pt x="3686986" y="1962582"/>
                  </a:lnTo>
                  <a:lnTo>
                    <a:pt x="3691452" y="1976198"/>
                  </a:lnTo>
                  <a:lnTo>
                    <a:pt x="3693095" y="1989346"/>
                  </a:lnTo>
                  <a:lnTo>
                    <a:pt x="3685425" y="2000945"/>
                  </a:lnTo>
                  <a:lnTo>
                    <a:pt x="3679357" y="1999937"/>
                  </a:lnTo>
                  <a:lnTo>
                    <a:pt x="3673914" y="2011906"/>
                  </a:lnTo>
                  <a:lnTo>
                    <a:pt x="3670391" y="2024195"/>
                  </a:lnTo>
                  <a:lnTo>
                    <a:pt x="3670085" y="2024144"/>
                  </a:lnTo>
                  <a:lnTo>
                    <a:pt x="3666604" y="2062188"/>
                  </a:lnTo>
                  <a:lnTo>
                    <a:pt x="3667126" y="2088023"/>
                  </a:lnTo>
                  <a:lnTo>
                    <a:pt x="3666263" y="2126502"/>
                  </a:lnTo>
                  <a:lnTo>
                    <a:pt x="3666960" y="2152367"/>
                  </a:lnTo>
                  <a:lnTo>
                    <a:pt x="3668080" y="2152553"/>
                  </a:lnTo>
                  <a:lnTo>
                    <a:pt x="3667555" y="2165340"/>
                  </a:lnTo>
                  <a:lnTo>
                    <a:pt x="3668938" y="2165569"/>
                  </a:lnTo>
                  <a:lnTo>
                    <a:pt x="3667452" y="2178197"/>
                  </a:lnTo>
                  <a:lnTo>
                    <a:pt x="3666024" y="2203708"/>
                  </a:lnTo>
                  <a:lnTo>
                    <a:pt x="3665116" y="2229305"/>
                  </a:lnTo>
                  <a:lnTo>
                    <a:pt x="2476165" y="2237698"/>
                  </a:lnTo>
                  <a:lnTo>
                    <a:pt x="2473710" y="2211541"/>
                  </a:lnTo>
                  <a:lnTo>
                    <a:pt x="2465563" y="2184439"/>
                  </a:lnTo>
                  <a:lnTo>
                    <a:pt x="2456369" y="2157163"/>
                  </a:lnTo>
                  <a:lnTo>
                    <a:pt x="2446651" y="2129799"/>
                  </a:lnTo>
                  <a:lnTo>
                    <a:pt x="2438533" y="2102702"/>
                  </a:lnTo>
                  <a:lnTo>
                    <a:pt x="2426587" y="2087842"/>
                  </a:lnTo>
                  <a:lnTo>
                    <a:pt x="2413593" y="2072809"/>
                  </a:lnTo>
                  <a:lnTo>
                    <a:pt x="2400250" y="2057717"/>
                  </a:lnTo>
                  <a:lnTo>
                    <a:pt x="2379429" y="2028508"/>
                  </a:lnTo>
                  <a:lnTo>
                    <a:pt x="2318186" y="1941085"/>
                  </a:lnTo>
                  <a:lnTo>
                    <a:pt x="2310330" y="1926905"/>
                  </a:lnTo>
                  <a:lnTo>
                    <a:pt x="2302211" y="1912682"/>
                  </a:lnTo>
                  <a:lnTo>
                    <a:pt x="2293917" y="1898429"/>
                  </a:lnTo>
                  <a:lnTo>
                    <a:pt x="2283455" y="1896690"/>
                  </a:lnTo>
                  <a:lnTo>
                    <a:pt x="2273124" y="1882099"/>
                  </a:lnTo>
                  <a:lnTo>
                    <a:pt x="2263055" y="1867552"/>
                  </a:lnTo>
                  <a:lnTo>
                    <a:pt x="2243354" y="1838529"/>
                  </a:lnTo>
                  <a:lnTo>
                    <a:pt x="2233620" y="1824037"/>
                  </a:lnTo>
                  <a:lnTo>
                    <a:pt x="2222838" y="1809371"/>
                  </a:lnTo>
                  <a:lnTo>
                    <a:pt x="2211358" y="1794589"/>
                  </a:lnTo>
                  <a:lnTo>
                    <a:pt x="2197446" y="1792277"/>
                  </a:lnTo>
                  <a:lnTo>
                    <a:pt x="2168272" y="1761680"/>
                  </a:lnTo>
                  <a:lnTo>
                    <a:pt x="2138137" y="1730924"/>
                  </a:lnTo>
                  <a:lnTo>
                    <a:pt x="2105047" y="1712550"/>
                  </a:lnTo>
                  <a:lnTo>
                    <a:pt x="2073254" y="1681518"/>
                  </a:lnTo>
                  <a:lnTo>
                    <a:pt x="2048108" y="1677339"/>
                  </a:lnTo>
                  <a:lnTo>
                    <a:pt x="2041808" y="1663418"/>
                  </a:lnTo>
                  <a:lnTo>
                    <a:pt x="1997410" y="1656039"/>
                  </a:lnTo>
                  <a:lnTo>
                    <a:pt x="1985217" y="1641138"/>
                  </a:lnTo>
                  <a:lnTo>
                    <a:pt x="1974828" y="1626538"/>
                  </a:lnTo>
                  <a:lnTo>
                    <a:pt x="1948140" y="1622102"/>
                  </a:lnTo>
                  <a:lnTo>
                    <a:pt x="1937227" y="1607414"/>
                  </a:lnTo>
                  <a:lnTo>
                    <a:pt x="1923330" y="1605105"/>
                  </a:lnTo>
                  <a:lnTo>
                    <a:pt x="1910554" y="1590107"/>
                  </a:lnTo>
                  <a:lnTo>
                    <a:pt x="1830926" y="1576874"/>
                  </a:lnTo>
                  <a:lnTo>
                    <a:pt x="1808838" y="1560329"/>
                  </a:lnTo>
                  <a:lnTo>
                    <a:pt x="1012" y="1259882"/>
                  </a:lnTo>
                  <a:lnTo>
                    <a:pt x="0" y="10917"/>
                  </a:lnTo>
                  <a:close/>
                </a:path>
                <a:path w="3693160" h="2237740">
                  <a:moveTo>
                    <a:pt x="195402" y="43392"/>
                  </a:moveTo>
                  <a:lnTo>
                    <a:pt x="960425" y="170533"/>
                  </a:lnTo>
                  <a:lnTo>
                    <a:pt x="988757" y="188115"/>
                  </a:lnTo>
                  <a:lnTo>
                    <a:pt x="171521" y="52297"/>
                  </a:lnTo>
                  <a:lnTo>
                    <a:pt x="195402" y="43392"/>
                  </a:lnTo>
                  <a:close/>
                </a:path>
                <a:path w="3693160" h="2237740">
                  <a:moveTo>
                    <a:pt x="832122" y="136335"/>
                  </a:moveTo>
                  <a:lnTo>
                    <a:pt x="865330" y="141854"/>
                  </a:lnTo>
                  <a:lnTo>
                    <a:pt x="896455" y="159901"/>
                  </a:lnTo>
                  <a:lnTo>
                    <a:pt x="796658" y="143316"/>
                  </a:lnTo>
                  <a:lnTo>
                    <a:pt x="832122" y="136335"/>
                  </a:lnTo>
                  <a:close/>
                </a:path>
                <a:path w="3693160" h="2237740">
                  <a:moveTo>
                    <a:pt x="407585" y="65780"/>
                  </a:moveTo>
                  <a:lnTo>
                    <a:pt x="702581" y="114807"/>
                  </a:lnTo>
                  <a:lnTo>
                    <a:pt x="743092" y="134414"/>
                  </a:lnTo>
                  <a:lnTo>
                    <a:pt x="369326" y="72296"/>
                  </a:lnTo>
                  <a:lnTo>
                    <a:pt x="407585" y="65780"/>
                  </a:lnTo>
                  <a:close/>
                </a:path>
                <a:path w="3693160" h="2237740">
                  <a:moveTo>
                    <a:pt x="11772" y="0"/>
                  </a:moveTo>
                  <a:lnTo>
                    <a:pt x="18291" y="1083"/>
                  </a:lnTo>
                  <a:lnTo>
                    <a:pt x="49708" y="19178"/>
                  </a:lnTo>
                  <a:lnTo>
                    <a:pt x="2239" y="11289"/>
                  </a:lnTo>
                  <a:lnTo>
                    <a:pt x="11772" y="0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4466" y="6338896"/>
              <a:ext cx="914400" cy="3542665"/>
            </a:xfrm>
            <a:custGeom>
              <a:avLst/>
              <a:gdLst/>
              <a:ahLst/>
              <a:cxnLst/>
              <a:rect l="l" t="t" r="r" b="b"/>
              <a:pathLst>
                <a:path w="914400" h="3542665">
                  <a:moveTo>
                    <a:pt x="8016" y="645008"/>
                  </a:moveTo>
                  <a:lnTo>
                    <a:pt x="3233" y="648877"/>
                  </a:lnTo>
                  <a:lnTo>
                    <a:pt x="3397" y="485397"/>
                  </a:lnTo>
                  <a:lnTo>
                    <a:pt x="27891" y="449251"/>
                  </a:lnTo>
                  <a:lnTo>
                    <a:pt x="72006" y="380897"/>
                  </a:lnTo>
                  <a:lnTo>
                    <a:pt x="102050" y="356595"/>
                  </a:lnTo>
                  <a:lnTo>
                    <a:pt x="214316" y="200446"/>
                  </a:lnTo>
                  <a:lnTo>
                    <a:pt x="417948" y="35730"/>
                  </a:lnTo>
                  <a:lnTo>
                    <a:pt x="443202" y="31638"/>
                  </a:lnTo>
                  <a:lnTo>
                    <a:pt x="458081" y="19602"/>
                  </a:lnTo>
                  <a:lnTo>
                    <a:pt x="496231" y="21413"/>
                  </a:lnTo>
                  <a:lnTo>
                    <a:pt x="525964" y="13696"/>
                  </a:lnTo>
                  <a:lnTo>
                    <a:pt x="555054" y="6501"/>
                  </a:lnTo>
                  <a:lnTo>
                    <a:pt x="583285" y="0"/>
                  </a:lnTo>
                  <a:lnTo>
                    <a:pt x="283698" y="242332"/>
                  </a:lnTo>
                  <a:lnTo>
                    <a:pt x="274087" y="266440"/>
                  </a:lnTo>
                  <a:lnTo>
                    <a:pt x="240556" y="293563"/>
                  </a:lnTo>
                  <a:lnTo>
                    <a:pt x="200757" y="342090"/>
                  </a:lnTo>
                  <a:lnTo>
                    <a:pt x="99014" y="473393"/>
                  </a:lnTo>
                  <a:lnTo>
                    <a:pt x="82365" y="486860"/>
                  </a:lnTo>
                  <a:lnTo>
                    <a:pt x="73809" y="510115"/>
                  </a:lnTo>
                  <a:lnTo>
                    <a:pt x="40617" y="536964"/>
                  </a:lnTo>
                  <a:lnTo>
                    <a:pt x="37847" y="555539"/>
                  </a:lnTo>
                  <a:lnTo>
                    <a:pt x="27788" y="563676"/>
                  </a:lnTo>
                  <a:lnTo>
                    <a:pt x="26252" y="581253"/>
                  </a:lnTo>
                  <a:lnTo>
                    <a:pt x="17104" y="588653"/>
                  </a:lnTo>
                  <a:lnTo>
                    <a:pt x="19083" y="603387"/>
                  </a:lnTo>
                  <a:lnTo>
                    <a:pt x="13074" y="608248"/>
                  </a:lnTo>
                  <a:lnTo>
                    <a:pt x="15052" y="622982"/>
                  </a:lnTo>
                  <a:lnTo>
                    <a:pt x="4643" y="631402"/>
                  </a:lnTo>
                  <a:lnTo>
                    <a:pt x="8016" y="645008"/>
                  </a:lnTo>
                  <a:close/>
                </a:path>
                <a:path w="914400" h="3542665">
                  <a:moveTo>
                    <a:pt x="876789" y="562987"/>
                  </a:moveTo>
                  <a:lnTo>
                    <a:pt x="693446" y="711291"/>
                  </a:lnTo>
                  <a:lnTo>
                    <a:pt x="692282" y="695898"/>
                  </a:lnTo>
                  <a:lnTo>
                    <a:pt x="698836" y="690596"/>
                  </a:lnTo>
                  <a:lnTo>
                    <a:pt x="707901" y="666929"/>
                  </a:lnTo>
                  <a:lnTo>
                    <a:pt x="717556" y="642784"/>
                  </a:lnTo>
                  <a:lnTo>
                    <a:pt x="727748" y="618206"/>
                  </a:lnTo>
                  <a:lnTo>
                    <a:pt x="738422" y="593237"/>
                  </a:lnTo>
                  <a:lnTo>
                    <a:pt x="755743" y="579226"/>
                  </a:lnTo>
                  <a:lnTo>
                    <a:pt x="763842" y="556340"/>
                  </a:lnTo>
                  <a:lnTo>
                    <a:pt x="770976" y="534235"/>
                  </a:lnTo>
                  <a:lnTo>
                    <a:pt x="769425" y="502821"/>
                  </a:lnTo>
                  <a:lnTo>
                    <a:pt x="777794" y="496051"/>
                  </a:lnTo>
                  <a:lnTo>
                    <a:pt x="774073" y="482726"/>
                  </a:lnTo>
                  <a:lnTo>
                    <a:pt x="778606" y="479059"/>
                  </a:lnTo>
                  <a:lnTo>
                    <a:pt x="790944" y="452745"/>
                  </a:lnTo>
                  <a:lnTo>
                    <a:pt x="793202" y="418249"/>
                  </a:lnTo>
                  <a:lnTo>
                    <a:pt x="793636" y="385228"/>
                  </a:lnTo>
                  <a:lnTo>
                    <a:pt x="792515" y="353466"/>
                  </a:lnTo>
                  <a:lnTo>
                    <a:pt x="791717" y="337777"/>
                  </a:lnTo>
                  <a:lnTo>
                    <a:pt x="789846" y="322955"/>
                  </a:lnTo>
                  <a:lnTo>
                    <a:pt x="786902" y="309002"/>
                  </a:lnTo>
                  <a:lnTo>
                    <a:pt x="774898" y="286042"/>
                  </a:lnTo>
                  <a:lnTo>
                    <a:pt x="763968" y="262215"/>
                  </a:lnTo>
                  <a:lnTo>
                    <a:pt x="752822" y="238561"/>
                  </a:lnTo>
                  <a:lnTo>
                    <a:pt x="741462" y="215080"/>
                  </a:lnTo>
                  <a:lnTo>
                    <a:pt x="737874" y="201648"/>
                  </a:lnTo>
                  <a:lnTo>
                    <a:pt x="723742" y="180410"/>
                  </a:lnTo>
                  <a:lnTo>
                    <a:pt x="716202" y="170174"/>
                  </a:lnTo>
                  <a:lnTo>
                    <a:pt x="707375" y="160980"/>
                  </a:lnTo>
                  <a:lnTo>
                    <a:pt x="697367" y="152740"/>
                  </a:lnTo>
                  <a:lnTo>
                    <a:pt x="687583" y="144320"/>
                  </a:lnTo>
                  <a:lnTo>
                    <a:pt x="677745" y="135943"/>
                  </a:lnTo>
                  <a:lnTo>
                    <a:pt x="668014" y="127479"/>
                  </a:lnTo>
                  <a:lnTo>
                    <a:pt x="658552" y="118799"/>
                  </a:lnTo>
                  <a:lnTo>
                    <a:pt x="647632" y="111297"/>
                  </a:lnTo>
                  <a:lnTo>
                    <a:pt x="608863" y="93653"/>
                  </a:lnTo>
                  <a:lnTo>
                    <a:pt x="579583" y="84667"/>
                  </a:lnTo>
                  <a:lnTo>
                    <a:pt x="571321" y="91350"/>
                  </a:lnTo>
                  <a:lnTo>
                    <a:pt x="553999" y="89027"/>
                  </a:lnTo>
                  <a:lnTo>
                    <a:pt x="547141" y="94575"/>
                  </a:lnTo>
                  <a:lnTo>
                    <a:pt x="532349" y="90205"/>
                  </a:lnTo>
                  <a:lnTo>
                    <a:pt x="519115" y="100910"/>
                  </a:lnTo>
                  <a:lnTo>
                    <a:pt x="501900" y="98500"/>
                  </a:lnTo>
                  <a:lnTo>
                    <a:pt x="492243" y="106312"/>
                  </a:lnTo>
                  <a:lnTo>
                    <a:pt x="474169" y="104596"/>
                  </a:lnTo>
                  <a:lnTo>
                    <a:pt x="463654" y="113102"/>
                  </a:lnTo>
                  <a:lnTo>
                    <a:pt x="433768" y="120942"/>
                  </a:lnTo>
                  <a:lnTo>
                    <a:pt x="583285" y="0"/>
                  </a:lnTo>
                  <a:lnTo>
                    <a:pt x="615864" y="6316"/>
                  </a:lnTo>
                  <a:lnTo>
                    <a:pt x="645921" y="14672"/>
                  </a:lnTo>
                  <a:lnTo>
                    <a:pt x="665953" y="14804"/>
                  </a:lnTo>
                  <a:lnTo>
                    <a:pt x="692416" y="26068"/>
                  </a:lnTo>
                  <a:lnTo>
                    <a:pt x="715364" y="40174"/>
                  </a:lnTo>
                  <a:lnTo>
                    <a:pt x="729682" y="44928"/>
                  </a:lnTo>
                  <a:lnTo>
                    <a:pt x="751343" y="60076"/>
                  </a:lnTo>
                  <a:lnTo>
                    <a:pt x="764373" y="65870"/>
                  </a:lnTo>
                  <a:lnTo>
                    <a:pt x="793959" y="90943"/>
                  </a:lnTo>
                  <a:lnTo>
                    <a:pt x="812392" y="108702"/>
                  </a:lnTo>
                  <a:lnTo>
                    <a:pt x="835915" y="138679"/>
                  </a:lnTo>
                  <a:lnTo>
                    <a:pt x="848822" y="160908"/>
                  </a:lnTo>
                  <a:lnTo>
                    <a:pt x="868464" y="194024"/>
                  </a:lnTo>
                  <a:lnTo>
                    <a:pt x="879099" y="218090"/>
                  </a:lnTo>
                  <a:lnTo>
                    <a:pt x="888555" y="243111"/>
                  </a:lnTo>
                  <a:lnTo>
                    <a:pt x="904656" y="279091"/>
                  </a:lnTo>
                  <a:lnTo>
                    <a:pt x="902501" y="280834"/>
                  </a:lnTo>
                  <a:lnTo>
                    <a:pt x="908280" y="292495"/>
                  </a:lnTo>
                  <a:lnTo>
                    <a:pt x="905964" y="294368"/>
                  </a:lnTo>
                  <a:lnTo>
                    <a:pt x="911474" y="306246"/>
                  </a:lnTo>
                  <a:lnTo>
                    <a:pt x="909240" y="324387"/>
                  </a:lnTo>
                  <a:lnTo>
                    <a:pt x="914189" y="353053"/>
                  </a:lnTo>
                  <a:lnTo>
                    <a:pt x="910185" y="372627"/>
                  </a:lnTo>
                  <a:lnTo>
                    <a:pt x="913041" y="402986"/>
                  </a:lnTo>
                  <a:lnTo>
                    <a:pt x="908642" y="406544"/>
                  </a:lnTo>
                  <a:lnTo>
                    <a:pt x="912015" y="420151"/>
                  </a:lnTo>
                  <a:lnTo>
                    <a:pt x="902143" y="428136"/>
                  </a:lnTo>
                  <a:lnTo>
                    <a:pt x="897211" y="464794"/>
                  </a:lnTo>
                  <a:lnTo>
                    <a:pt x="885044" y="490971"/>
                  </a:lnTo>
                  <a:lnTo>
                    <a:pt x="881077" y="526849"/>
                  </a:lnTo>
                  <a:lnTo>
                    <a:pt x="876789" y="562987"/>
                  </a:lnTo>
                  <a:close/>
                </a:path>
                <a:path w="914400" h="3542665">
                  <a:moveTo>
                    <a:pt x="1927" y="1951266"/>
                  </a:moveTo>
                  <a:lnTo>
                    <a:pt x="0" y="651493"/>
                  </a:lnTo>
                  <a:lnTo>
                    <a:pt x="3233" y="648877"/>
                  </a:lnTo>
                  <a:lnTo>
                    <a:pt x="1927" y="1951266"/>
                  </a:lnTo>
                  <a:close/>
                </a:path>
                <a:path w="914400" h="3542665">
                  <a:moveTo>
                    <a:pt x="869539" y="585186"/>
                  </a:moveTo>
                  <a:lnTo>
                    <a:pt x="665880" y="749923"/>
                  </a:lnTo>
                  <a:lnTo>
                    <a:pt x="668391" y="731557"/>
                  </a:lnTo>
                  <a:lnTo>
                    <a:pt x="869144" y="569171"/>
                  </a:lnTo>
                  <a:lnTo>
                    <a:pt x="869539" y="585186"/>
                  </a:lnTo>
                  <a:close/>
                </a:path>
                <a:path w="914400" h="3542665">
                  <a:moveTo>
                    <a:pt x="706742" y="912887"/>
                  </a:moveTo>
                  <a:lnTo>
                    <a:pt x="398615" y="1162126"/>
                  </a:lnTo>
                  <a:lnTo>
                    <a:pt x="417704" y="1130351"/>
                  </a:lnTo>
                  <a:lnTo>
                    <a:pt x="429021" y="1088528"/>
                  </a:lnTo>
                  <a:lnTo>
                    <a:pt x="448753" y="1056232"/>
                  </a:lnTo>
                  <a:lnTo>
                    <a:pt x="477117" y="1033289"/>
                  </a:lnTo>
                  <a:lnTo>
                    <a:pt x="551040" y="908155"/>
                  </a:lnTo>
                  <a:lnTo>
                    <a:pt x="644992" y="766819"/>
                  </a:lnTo>
                  <a:lnTo>
                    <a:pt x="861840" y="591414"/>
                  </a:lnTo>
                  <a:lnTo>
                    <a:pt x="861860" y="607732"/>
                  </a:lnTo>
                  <a:lnTo>
                    <a:pt x="845157" y="621243"/>
                  </a:lnTo>
                  <a:lnTo>
                    <a:pt x="836655" y="644455"/>
                  </a:lnTo>
                  <a:lnTo>
                    <a:pt x="828583" y="667319"/>
                  </a:lnTo>
                  <a:lnTo>
                    <a:pt x="821154" y="689663"/>
                  </a:lnTo>
                  <a:lnTo>
                    <a:pt x="823991" y="703703"/>
                  </a:lnTo>
                  <a:lnTo>
                    <a:pt x="814262" y="711572"/>
                  </a:lnTo>
                  <a:lnTo>
                    <a:pt x="820532" y="722835"/>
                  </a:lnTo>
                  <a:lnTo>
                    <a:pt x="817671" y="725150"/>
                  </a:lnTo>
                  <a:lnTo>
                    <a:pt x="810340" y="747414"/>
                  </a:lnTo>
                  <a:lnTo>
                    <a:pt x="801669" y="770763"/>
                  </a:lnTo>
                  <a:lnTo>
                    <a:pt x="791817" y="795067"/>
                  </a:lnTo>
                  <a:lnTo>
                    <a:pt x="752473" y="826891"/>
                  </a:lnTo>
                  <a:lnTo>
                    <a:pt x="728334" y="879086"/>
                  </a:lnTo>
                  <a:lnTo>
                    <a:pt x="708814" y="894876"/>
                  </a:lnTo>
                  <a:lnTo>
                    <a:pt x="706742" y="912887"/>
                  </a:lnTo>
                  <a:close/>
                </a:path>
                <a:path w="914400" h="3542665">
                  <a:moveTo>
                    <a:pt x="641758" y="1014455"/>
                  </a:moveTo>
                  <a:lnTo>
                    <a:pt x="369176" y="1234943"/>
                  </a:lnTo>
                  <a:lnTo>
                    <a:pt x="375102" y="1213815"/>
                  </a:lnTo>
                  <a:lnTo>
                    <a:pt x="380600" y="1193033"/>
                  </a:lnTo>
                  <a:lnTo>
                    <a:pt x="385453" y="1172773"/>
                  </a:lnTo>
                  <a:lnTo>
                    <a:pt x="685979" y="929682"/>
                  </a:lnTo>
                  <a:lnTo>
                    <a:pt x="683584" y="947953"/>
                  </a:lnTo>
                  <a:lnTo>
                    <a:pt x="666416" y="961841"/>
                  </a:lnTo>
                  <a:lnTo>
                    <a:pt x="664755" y="979519"/>
                  </a:lnTo>
                  <a:lnTo>
                    <a:pt x="644385" y="995996"/>
                  </a:lnTo>
                  <a:lnTo>
                    <a:pt x="641758" y="1014455"/>
                  </a:lnTo>
                  <a:close/>
                </a:path>
                <a:path w="914400" h="3542665">
                  <a:moveTo>
                    <a:pt x="462288" y="1764009"/>
                  </a:moveTo>
                  <a:lnTo>
                    <a:pt x="320936" y="1878346"/>
                  </a:lnTo>
                  <a:lnTo>
                    <a:pt x="316481" y="1865615"/>
                  </a:lnTo>
                  <a:lnTo>
                    <a:pt x="310470" y="1854143"/>
                  </a:lnTo>
                  <a:lnTo>
                    <a:pt x="312125" y="1852805"/>
                  </a:lnTo>
                  <a:lnTo>
                    <a:pt x="306704" y="1840855"/>
                  </a:lnTo>
                  <a:lnTo>
                    <a:pt x="299350" y="1814134"/>
                  </a:lnTo>
                  <a:lnTo>
                    <a:pt x="300197" y="1797114"/>
                  </a:lnTo>
                  <a:lnTo>
                    <a:pt x="301474" y="1779746"/>
                  </a:lnTo>
                  <a:lnTo>
                    <a:pt x="295408" y="1751984"/>
                  </a:lnTo>
                  <a:lnTo>
                    <a:pt x="290406" y="1658022"/>
                  </a:lnTo>
                  <a:lnTo>
                    <a:pt x="294104" y="1622361"/>
                  </a:lnTo>
                  <a:lnTo>
                    <a:pt x="287832" y="1594765"/>
                  </a:lnTo>
                  <a:lnTo>
                    <a:pt x="289386" y="1577174"/>
                  </a:lnTo>
                  <a:lnTo>
                    <a:pt x="279757" y="1519624"/>
                  </a:lnTo>
                  <a:lnTo>
                    <a:pt x="283251" y="1500463"/>
                  </a:lnTo>
                  <a:lnTo>
                    <a:pt x="280690" y="1469865"/>
                  </a:lnTo>
                  <a:lnTo>
                    <a:pt x="287403" y="1448100"/>
                  </a:lnTo>
                  <a:lnTo>
                    <a:pt x="294760" y="1425815"/>
                  </a:lnTo>
                  <a:lnTo>
                    <a:pt x="301053" y="1404390"/>
                  </a:lnTo>
                  <a:lnTo>
                    <a:pt x="314498" y="1360845"/>
                  </a:lnTo>
                  <a:lnTo>
                    <a:pt x="337758" y="1293026"/>
                  </a:lnTo>
                  <a:lnTo>
                    <a:pt x="355048" y="1246371"/>
                  </a:lnTo>
                  <a:lnTo>
                    <a:pt x="560709" y="1080014"/>
                  </a:lnTo>
                  <a:lnTo>
                    <a:pt x="536855" y="1115645"/>
                  </a:lnTo>
                  <a:lnTo>
                    <a:pt x="519216" y="1162582"/>
                  </a:lnTo>
                  <a:lnTo>
                    <a:pt x="508021" y="1171637"/>
                  </a:lnTo>
                  <a:lnTo>
                    <a:pt x="507889" y="1188079"/>
                  </a:lnTo>
                  <a:lnTo>
                    <a:pt x="499555" y="1194820"/>
                  </a:lnTo>
                  <a:lnTo>
                    <a:pt x="498565" y="1211956"/>
                  </a:lnTo>
                  <a:lnTo>
                    <a:pt x="490267" y="1218668"/>
                  </a:lnTo>
                  <a:lnTo>
                    <a:pt x="490385" y="1234907"/>
                  </a:lnTo>
                  <a:lnTo>
                    <a:pt x="482731" y="1241098"/>
                  </a:lnTo>
                  <a:lnTo>
                    <a:pt x="483064" y="1257164"/>
                  </a:lnTo>
                  <a:lnTo>
                    <a:pt x="477913" y="1261330"/>
                  </a:lnTo>
                  <a:lnTo>
                    <a:pt x="481894" y="1274444"/>
                  </a:lnTo>
                  <a:lnTo>
                    <a:pt x="478460" y="1277222"/>
                  </a:lnTo>
                  <a:lnTo>
                    <a:pt x="480474" y="1291927"/>
                  </a:lnTo>
                  <a:lnTo>
                    <a:pt x="481844" y="1307154"/>
                  </a:lnTo>
                  <a:lnTo>
                    <a:pt x="474798" y="1312853"/>
                  </a:lnTo>
                  <a:lnTo>
                    <a:pt x="475524" y="1328601"/>
                  </a:lnTo>
                  <a:lnTo>
                    <a:pt x="471163" y="1348463"/>
                  </a:lnTo>
                  <a:lnTo>
                    <a:pt x="458829" y="1407444"/>
                  </a:lnTo>
                  <a:lnTo>
                    <a:pt x="454626" y="1410844"/>
                  </a:lnTo>
                  <a:lnTo>
                    <a:pt x="454423" y="1427343"/>
                  </a:lnTo>
                  <a:lnTo>
                    <a:pt x="450220" y="1430742"/>
                  </a:lnTo>
                  <a:lnTo>
                    <a:pt x="446808" y="1466172"/>
                  </a:lnTo>
                  <a:lnTo>
                    <a:pt x="442277" y="1486172"/>
                  </a:lnTo>
                  <a:lnTo>
                    <a:pt x="439677" y="1504610"/>
                  </a:lnTo>
                  <a:lnTo>
                    <a:pt x="450046" y="1545226"/>
                  </a:lnTo>
                  <a:lnTo>
                    <a:pt x="452321" y="1576055"/>
                  </a:lnTo>
                  <a:lnTo>
                    <a:pt x="453953" y="1607405"/>
                  </a:lnTo>
                  <a:lnTo>
                    <a:pt x="455155" y="1639102"/>
                  </a:lnTo>
                  <a:lnTo>
                    <a:pt x="456142" y="1670972"/>
                  </a:lnTo>
                  <a:lnTo>
                    <a:pt x="464015" y="1697273"/>
                  </a:lnTo>
                  <a:lnTo>
                    <a:pt x="463793" y="1713787"/>
                  </a:lnTo>
                  <a:lnTo>
                    <a:pt x="463143" y="1730648"/>
                  </a:lnTo>
                  <a:lnTo>
                    <a:pt x="461741" y="1748117"/>
                  </a:lnTo>
                  <a:lnTo>
                    <a:pt x="457753" y="1751343"/>
                  </a:lnTo>
                  <a:lnTo>
                    <a:pt x="462288" y="1764009"/>
                  </a:lnTo>
                  <a:close/>
                </a:path>
                <a:path w="914400" h="3542665">
                  <a:moveTo>
                    <a:pt x="545643" y="3101366"/>
                  </a:moveTo>
                  <a:lnTo>
                    <a:pt x="331" y="3542462"/>
                  </a:lnTo>
                  <a:lnTo>
                    <a:pt x="1927" y="1951266"/>
                  </a:lnTo>
                  <a:lnTo>
                    <a:pt x="4040" y="3376115"/>
                  </a:lnTo>
                  <a:lnTo>
                    <a:pt x="28054" y="3356690"/>
                  </a:lnTo>
                  <a:lnTo>
                    <a:pt x="72347" y="3353532"/>
                  </a:lnTo>
                  <a:lnTo>
                    <a:pt x="96069" y="3334343"/>
                  </a:lnTo>
                  <a:lnTo>
                    <a:pt x="128047" y="3324811"/>
                  </a:lnTo>
                  <a:lnTo>
                    <a:pt x="198795" y="3267584"/>
                  </a:lnTo>
                  <a:lnTo>
                    <a:pt x="226624" y="3261409"/>
                  </a:lnTo>
                  <a:lnTo>
                    <a:pt x="602081" y="2957706"/>
                  </a:lnTo>
                  <a:lnTo>
                    <a:pt x="600286" y="2975493"/>
                  </a:lnTo>
                  <a:lnTo>
                    <a:pt x="598169" y="2993540"/>
                  </a:lnTo>
                  <a:lnTo>
                    <a:pt x="591910" y="2998603"/>
                  </a:lnTo>
                  <a:lnTo>
                    <a:pt x="587807" y="3018256"/>
                  </a:lnTo>
                  <a:lnTo>
                    <a:pt x="571238" y="3031659"/>
                  </a:lnTo>
                  <a:lnTo>
                    <a:pt x="568861" y="3049916"/>
                  </a:lnTo>
                  <a:lnTo>
                    <a:pt x="558391" y="3058385"/>
                  </a:lnTo>
                  <a:lnTo>
                    <a:pt x="555746" y="3076860"/>
                  </a:lnTo>
                  <a:lnTo>
                    <a:pt x="545643" y="3101366"/>
                  </a:lnTo>
                  <a:close/>
                </a:path>
                <a:path w="914400" h="3542665">
                  <a:moveTo>
                    <a:pt x="665837" y="2612111"/>
                  </a:moveTo>
                  <a:lnTo>
                    <a:pt x="516831" y="2732640"/>
                  </a:lnTo>
                  <a:lnTo>
                    <a:pt x="514531" y="2718166"/>
                  </a:lnTo>
                  <a:lnTo>
                    <a:pt x="511587" y="2704212"/>
                  </a:lnTo>
                  <a:lnTo>
                    <a:pt x="507999" y="2690779"/>
                  </a:lnTo>
                  <a:lnTo>
                    <a:pt x="503768" y="2677868"/>
                  </a:lnTo>
                  <a:lnTo>
                    <a:pt x="503355" y="2661867"/>
                  </a:lnTo>
                  <a:lnTo>
                    <a:pt x="495330" y="2635689"/>
                  </a:lnTo>
                  <a:lnTo>
                    <a:pt x="487412" y="2609424"/>
                  </a:lnTo>
                  <a:lnTo>
                    <a:pt x="479334" y="2583289"/>
                  </a:lnTo>
                  <a:lnTo>
                    <a:pt x="473804" y="2555093"/>
                  </a:lnTo>
                  <a:lnTo>
                    <a:pt x="470824" y="2541168"/>
                  </a:lnTo>
                  <a:lnTo>
                    <a:pt x="459429" y="2517717"/>
                  </a:lnTo>
                  <a:lnTo>
                    <a:pt x="458327" y="2502274"/>
                  </a:lnTo>
                  <a:lnTo>
                    <a:pt x="450204" y="2476175"/>
                  </a:lnTo>
                  <a:lnTo>
                    <a:pt x="443153" y="2449208"/>
                  </a:lnTo>
                  <a:lnTo>
                    <a:pt x="437284" y="2421287"/>
                  </a:lnTo>
                  <a:lnTo>
                    <a:pt x="436003" y="2405988"/>
                  </a:lnTo>
                  <a:lnTo>
                    <a:pt x="434186" y="2391123"/>
                  </a:lnTo>
                  <a:lnTo>
                    <a:pt x="431510" y="2376953"/>
                  </a:lnTo>
                  <a:lnTo>
                    <a:pt x="419667" y="2353863"/>
                  </a:lnTo>
                  <a:lnTo>
                    <a:pt x="410409" y="2328683"/>
                  </a:lnTo>
                  <a:lnTo>
                    <a:pt x="402384" y="2302505"/>
                  </a:lnTo>
                  <a:lnTo>
                    <a:pt x="387338" y="2265671"/>
                  </a:lnTo>
                  <a:lnTo>
                    <a:pt x="380976" y="2238148"/>
                  </a:lnTo>
                  <a:lnTo>
                    <a:pt x="380965" y="2221822"/>
                  </a:lnTo>
                  <a:lnTo>
                    <a:pt x="374040" y="2194754"/>
                  </a:lnTo>
                  <a:lnTo>
                    <a:pt x="369047" y="2166124"/>
                  </a:lnTo>
                  <a:lnTo>
                    <a:pt x="378952" y="2141777"/>
                  </a:lnTo>
                  <a:lnTo>
                    <a:pt x="374068" y="2129393"/>
                  </a:lnTo>
                  <a:lnTo>
                    <a:pt x="376420" y="2127491"/>
                  </a:lnTo>
                  <a:lnTo>
                    <a:pt x="370302" y="2116105"/>
                  </a:lnTo>
                  <a:lnTo>
                    <a:pt x="368413" y="2101298"/>
                  </a:lnTo>
                  <a:lnTo>
                    <a:pt x="348876" y="2051762"/>
                  </a:lnTo>
                  <a:lnTo>
                    <a:pt x="346987" y="2036955"/>
                  </a:lnTo>
                  <a:lnTo>
                    <a:pt x="332210" y="1999905"/>
                  </a:lnTo>
                  <a:lnTo>
                    <a:pt x="327297" y="1971210"/>
                  </a:lnTo>
                  <a:lnTo>
                    <a:pt x="323993" y="1941212"/>
                  </a:lnTo>
                  <a:lnTo>
                    <a:pt x="314044" y="1900256"/>
                  </a:lnTo>
                  <a:lnTo>
                    <a:pt x="317576" y="1897399"/>
                  </a:lnTo>
                  <a:lnTo>
                    <a:pt x="313282" y="1884538"/>
                  </a:lnTo>
                  <a:lnTo>
                    <a:pt x="459266" y="1766454"/>
                  </a:lnTo>
                  <a:lnTo>
                    <a:pt x="464553" y="1778512"/>
                  </a:lnTo>
                  <a:lnTo>
                    <a:pt x="474287" y="1819642"/>
                  </a:lnTo>
                  <a:lnTo>
                    <a:pt x="475230" y="1851548"/>
                  </a:lnTo>
                  <a:lnTo>
                    <a:pt x="483623" y="1893763"/>
                  </a:lnTo>
                  <a:lnTo>
                    <a:pt x="491636" y="1968955"/>
                  </a:lnTo>
                  <a:lnTo>
                    <a:pt x="500852" y="2010505"/>
                  </a:lnTo>
                  <a:lnTo>
                    <a:pt x="511463" y="2050926"/>
                  </a:lnTo>
                  <a:lnTo>
                    <a:pt x="523522" y="2090175"/>
                  </a:lnTo>
                  <a:lnTo>
                    <a:pt x="521430" y="2091867"/>
                  </a:lnTo>
                  <a:lnTo>
                    <a:pt x="527647" y="2103173"/>
                  </a:lnTo>
                  <a:lnTo>
                    <a:pt x="526520" y="2104085"/>
                  </a:lnTo>
                  <a:lnTo>
                    <a:pt x="534346" y="2114089"/>
                  </a:lnTo>
                  <a:lnTo>
                    <a:pt x="554444" y="2146836"/>
                  </a:lnTo>
                  <a:lnTo>
                    <a:pt x="562514" y="2172978"/>
                  </a:lnTo>
                  <a:lnTo>
                    <a:pt x="558400" y="2176305"/>
                  </a:lnTo>
                  <a:lnTo>
                    <a:pt x="570905" y="2198860"/>
                  </a:lnTo>
                  <a:lnTo>
                    <a:pt x="576496" y="2210672"/>
                  </a:lnTo>
                  <a:lnTo>
                    <a:pt x="575923" y="2211135"/>
                  </a:lnTo>
                  <a:lnTo>
                    <a:pt x="580477" y="2223787"/>
                  </a:lnTo>
                  <a:lnTo>
                    <a:pt x="576471" y="2227027"/>
                  </a:lnTo>
                  <a:lnTo>
                    <a:pt x="581597" y="2239216"/>
                  </a:lnTo>
                  <a:lnTo>
                    <a:pt x="580452" y="2240141"/>
                  </a:lnTo>
                  <a:lnTo>
                    <a:pt x="584862" y="2252909"/>
                  </a:lnTo>
                  <a:lnTo>
                    <a:pt x="588414" y="2266370"/>
                  </a:lnTo>
                  <a:lnTo>
                    <a:pt x="594659" y="2293988"/>
                  </a:lnTo>
                  <a:lnTo>
                    <a:pt x="600241" y="2305808"/>
                  </a:lnTo>
                  <a:lnTo>
                    <a:pt x="597997" y="2307623"/>
                  </a:lnTo>
                  <a:lnTo>
                    <a:pt x="603632" y="2319399"/>
                  </a:lnTo>
                  <a:lnTo>
                    <a:pt x="600905" y="2321606"/>
                  </a:lnTo>
                  <a:lnTo>
                    <a:pt x="610414" y="2346583"/>
                  </a:lnTo>
                  <a:lnTo>
                    <a:pt x="612204" y="2361470"/>
                  </a:lnTo>
                  <a:lnTo>
                    <a:pt x="613458" y="2376790"/>
                  </a:lnTo>
                  <a:lnTo>
                    <a:pt x="613370" y="2393195"/>
                  </a:lnTo>
                  <a:lnTo>
                    <a:pt x="617352" y="2406310"/>
                  </a:lnTo>
                  <a:lnTo>
                    <a:pt x="615635" y="2407699"/>
                  </a:lnTo>
                  <a:lnTo>
                    <a:pt x="621333" y="2419424"/>
                  </a:lnTo>
                  <a:lnTo>
                    <a:pt x="624509" y="2433190"/>
                  </a:lnTo>
                  <a:lnTo>
                    <a:pt x="627149" y="2447389"/>
                  </a:lnTo>
                  <a:lnTo>
                    <a:pt x="628716" y="2462456"/>
                  </a:lnTo>
                  <a:lnTo>
                    <a:pt x="628673" y="2478826"/>
                  </a:lnTo>
                  <a:lnTo>
                    <a:pt x="626384" y="2480677"/>
                  </a:lnTo>
                  <a:lnTo>
                    <a:pt x="632082" y="2492403"/>
                  </a:lnTo>
                  <a:lnTo>
                    <a:pt x="639820" y="2518812"/>
                  </a:lnTo>
                  <a:lnTo>
                    <a:pt x="639518" y="2535391"/>
                  </a:lnTo>
                  <a:lnTo>
                    <a:pt x="647311" y="2561758"/>
                  </a:lnTo>
                  <a:lnTo>
                    <a:pt x="655371" y="2587907"/>
                  </a:lnTo>
                  <a:lnTo>
                    <a:pt x="660309" y="2600248"/>
                  </a:lnTo>
                  <a:lnTo>
                    <a:pt x="665837" y="2612111"/>
                  </a:lnTo>
                  <a:close/>
                </a:path>
                <a:path w="914400" h="3542665">
                  <a:moveTo>
                    <a:pt x="611649" y="2949967"/>
                  </a:moveTo>
                  <a:lnTo>
                    <a:pt x="336116" y="3172841"/>
                  </a:lnTo>
                  <a:lnTo>
                    <a:pt x="344859" y="3149435"/>
                  </a:lnTo>
                  <a:lnTo>
                    <a:pt x="361536" y="3135945"/>
                  </a:lnTo>
                  <a:lnTo>
                    <a:pt x="370118" y="3112669"/>
                  </a:lnTo>
                  <a:lnTo>
                    <a:pt x="386526" y="3099396"/>
                  </a:lnTo>
                  <a:lnTo>
                    <a:pt x="413216" y="3061473"/>
                  </a:lnTo>
                  <a:lnTo>
                    <a:pt x="463804" y="2987883"/>
                  </a:lnTo>
                  <a:lnTo>
                    <a:pt x="479932" y="2942168"/>
                  </a:lnTo>
                  <a:lnTo>
                    <a:pt x="497552" y="2895246"/>
                  </a:lnTo>
                  <a:lnTo>
                    <a:pt x="512436" y="2850537"/>
                  </a:lnTo>
                  <a:lnTo>
                    <a:pt x="516007" y="2798645"/>
                  </a:lnTo>
                  <a:lnTo>
                    <a:pt x="515661" y="2749920"/>
                  </a:lnTo>
                  <a:lnTo>
                    <a:pt x="518523" y="2747606"/>
                  </a:lnTo>
                  <a:lnTo>
                    <a:pt x="513969" y="2734954"/>
                  </a:lnTo>
                  <a:lnTo>
                    <a:pt x="663700" y="2613839"/>
                  </a:lnTo>
                  <a:lnTo>
                    <a:pt x="669603" y="2625399"/>
                  </a:lnTo>
                  <a:lnTo>
                    <a:pt x="675874" y="2636662"/>
                  </a:lnTo>
                  <a:lnTo>
                    <a:pt x="667289" y="2643605"/>
                  </a:lnTo>
                  <a:lnTo>
                    <a:pt x="663876" y="2662701"/>
                  </a:lnTo>
                  <a:lnTo>
                    <a:pt x="654889" y="2669970"/>
                  </a:lnTo>
                  <a:lnTo>
                    <a:pt x="655499" y="2685812"/>
                  </a:lnTo>
                  <a:lnTo>
                    <a:pt x="656914" y="2701002"/>
                  </a:lnTo>
                  <a:lnTo>
                    <a:pt x="663356" y="2728460"/>
                  </a:lnTo>
                  <a:lnTo>
                    <a:pt x="661274" y="2746479"/>
                  </a:lnTo>
                  <a:lnTo>
                    <a:pt x="658120" y="2765365"/>
                  </a:lnTo>
                  <a:lnTo>
                    <a:pt x="653356" y="2785553"/>
                  </a:lnTo>
                  <a:lnTo>
                    <a:pt x="660156" y="2812722"/>
                  </a:lnTo>
                  <a:lnTo>
                    <a:pt x="648299" y="2822313"/>
                  </a:lnTo>
                  <a:lnTo>
                    <a:pt x="643356" y="2842646"/>
                  </a:lnTo>
                  <a:lnTo>
                    <a:pt x="638950" y="2862545"/>
                  </a:lnTo>
                  <a:lnTo>
                    <a:pt x="633363" y="2883399"/>
                  </a:lnTo>
                  <a:lnTo>
                    <a:pt x="620755" y="2893597"/>
                  </a:lnTo>
                  <a:lnTo>
                    <a:pt x="616778" y="2913149"/>
                  </a:lnTo>
                  <a:lnTo>
                    <a:pt x="613123" y="2932440"/>
                  </a:lnTo>
                  <a:lnTo>
                    <a:pt x="611649" y="2949967"/>
                  </a:lnTo>
                  <a:close/>
                </a:path>
                <a:path w="914400" h="3542665">
                  <a:moveTo>
                    <a:pt x="416390" y="3287590"/>
                  </a:moveTo>
                  <a:lnTo>
                    <a:pt x="197352" y="3464768"/>
                  </a:lnTo>
                  <a:lnTo>
                    <a:pt x="34925" y="3530814"/>
                  </a:lnTo>
                  <a:lnTo>
                    <a:pt x="26340" y="3537758"/>
                  </a:lnTo>
                  <a:lnTo>
                    <a:pt x="6658" y="3537344"/>
                  </a:lnTo>
                  <a:lnTo>
                    <a:pt x="527608" y="3115955"/>
                  </a:lnTo>
                  <a:lnTo>
                    <a:pt x="517881" y="3140157"/>
                  </a:lnTo>
                  <a:lnTo>
                    <a:pt x="508745" y="3163882"/>
                  </a:lnTo>
                  <a:lnTo>
                    <a:pt x="494438" y="3175455"/>
                  </a:lnTo>
                  <a:lnTo>
                    <a:pt x="486106" y="3198529"/>
                  </a:lnTo>
                  <a:lnTo>
                    <a:pt x="469733" y="3211772"/>
                  </a:lnTo>
                  <a:lnTo>
                    <a:pt x="461241" y="3234977"/>
                  </a:lnTo>
                  <a:lnTo>
                    <a:pt x="426555" y="3263033"/>
                  </a:lnTo>
                  <a:lnTo>
                    <a:pt x="416390" y="3287590"/>
                  </a:lnTo>
                  <a:close/>
                </a:path>
              </a:pathLst>
            </a:custGeom>
            <a:solidFill>
              <a:srgbClr val="CF61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115</Words>
  <Application>Microsoft Office PowerPoint</Application>
  <PresentationFormat>Произвольный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Office Theme</vt:lpstr>
      <vt:lpstr>Презентация PowerPoint</vt:lpstr>
      <vt:lpstr>Презентация PowerPoint</vt:lpstr>
      <vt:lpstr>Диаграммы IDEF0</vt:lpstr>
      <vt:lpstr>Презентация PowerPoint</vt:lpstr>
      <vt:lpstr>Презентация PowerPoint</vt:lpstr>
      <vt:lpstr>Диаграммы  UML</vt:lpstr>
      <vt:lpstr>Презентация PowerPoint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Оранжевый и Кремовый Органические Домашние Продукты Маркетинговая Презентация</dc:title>
  <dc:creator>Екатерина Канаева</dc:creator>
  <cp:keywords>DAE_qhMGuYI,BAEcLrfqW1s</cp:keywords>
  <cp:lastModifiedBy>Женя Дёмина</cp:lastModifiedBy>
  <cp:revision>4</cp:revision>
  <dcterms:created xsi:type="dcterms:W3CDTF">2022-05-03T20:11:16Z</dcterms:created>
  <dcterms:modified xsi:type="dcterms:W3CDTF">2022-06-24T20:22:42Z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2022-05-03T00:00:00Z</vt:filetime>
  </property>
  <property fmtid="{D5CDD505-2E9C-101B-9397-08002B2CF9AE}" pid="3" name="Creator">
    <vt:lpwstr>Canva</vt:lpwstr>
  </property>
  <property fmtid="{D5CDD505-2E9C-101B-9397-08002B2CF9AE}" pid="4" name="LastSaved">
    <vt:filetime>2022-05-03T00:00:00Z</vt:filetime>
  </property>
</Properties>
</file>