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Оценочная экспертиза</a:t>
            </a:r>
            <a:br>
              <a:rPr lang="ru-RU" dirty="0" smtClean="0"/>
            </a:br>
            <a:r>
              <a:rPr lang="ru-RU" sz="1800" dirty="0" smtClean="0"/>
              <a:t>(или делаем жизнь моего отца на работе проще)</a:t>
            </a:r>
            <a:endParaRPr lang="ru-RU" sz="1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Григорук</a:t>
            </a:r>
            <a:r>
              <a:rPr lang="ru-RU" dirty="0" smtClean="0"/>
              <a:t> Екатерина </a:t>
            </a:r>
            <a:r>
              <a:rPr lang="ru-RU" dirty="0" err="1" smtClean="0"/>
              <a:t>Игоревная</a:t>
            </a:r>
            <a:endParaRPr lang="ru-RU" dirty="0" smtClean="0"/>
          </a:p>
          <a:p>
            <a:r>
              <a:rPr lang="ru-RU" dirty="0" smtClean="0"/>
              <a:t>3 курс, 21352, ФТИ</a:t>
            </a:r>
          </a:p>
          <a:p>
            <a:r>
              <a:rPr lang="ru-RU" dirty="0" smtClean="0"/>
              <a:t>ОРБД</a:t>
            </a:r>
          </a:p>
        </p:txBody>
      </p:sp>
    </p:spTree>
    <p:extLst>
      <p:ext uri="{BB962C8B-B14F-4D97-AF65-F5344CB8AC3E}">
        <p14:creationId xmlns:p14="http://schemas.microsoft.com/office/powerpoint/2010/main" val="155302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0080" y="1184365"/>
            <a:ext cx="10868297" cy="2068286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Проблема: хотим организованный доступ к данным экспертиз, хотим быстро их получать и хранить их в одном месте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640080" y="3635829"/>
            <a:ext cx="10868297" cy="198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Решение: создаем базу данных и делаем для неё простенькую программу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3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9308" y="174171"/>
            <a:ext cx="9875520" cy="1356360"/>
          </a:xfrm>
        </p:spPr>
        <p:txBody>
          <a:bodyPr/>
          <a:lstStyle/>
          <a:p>
            <a:pPr algn="ctr"/>
            <a:r>
              <a:rPr lang="ru-RU" dirty="0" smtClean="0"/>
              <a:t>Разбираемся, что же я наделала…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2586" t="22947" r="8503" b="15090"/>
          <a:stretch/>
        </p:blipFill>
        <p:spPr>
          <a:xfrm>
            <a:off x="235131" y="1423037"/>
            <a:ext cx="11717383" cy="519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2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2083" t="20570" r="60408" b="52099"/>
          <a:stretch/>
        </p:blipFill>
        <p:spPr>
          <a:xfrm>
            <a:off x="300446" y="376518"/>
            <a:ext cx="4213517" cy="235361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3450" t="31875" r="53403" b="53125"/>
          <a:stretch/>
        </p:blipFill>
        <p:spPr>
          <a:xfrm>
            <a:off x="4945037" y="741075"/>
            <a:ext cx="6942163" cy="138466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50034" t="14018" r="6294" b="48482"/>
          <a:stretch/>
        </p:blipFill>
        <p:spPr>
          <a:xfrm>
            <a:off x="300446" y="2992548"/>
            <a:ext cx="6766945" cy="3617257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3971109" y="1683958"/>
            <a:ext cx="973928" cy="1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8" idx="2"/>
          </p:cNvCxnSpPr>
          <p:nvPr/>
        </p:nvCxnSpPr>
        <p:spPr>
          <a:xfrm rot="5400000">
            <a:off x="6151803" y="918972"/>
            <a:ext cx="1057550" cy="3471082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113417" y="4810942"/>
            <a:ext cx="1894114" cy="2231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4"/>
          <a:srcRect l="58868" t="20089" r="19044" b="46696"/>
          <a:stretch/>
        </p:blipFill>
        <p:spPr>
          <a:xfrm>
            <a:off x="8216536" y="3435972"/>
            <a:ext cx="3474720" cy="293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4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2083" t="20570" r="60408" b="52099"/>
          <a:stretch/>
        </p:blipFill>
        <p:spPr>
          <a:xfrm>
            <a:off x="483326" y="833718"/>
            <a:ext cx="4213517" cy="23536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48327" t="23303" r="25671" b="34911"/>
          <a:stretch/>
        </p:blipFill>
        <p:spPr>
          <a:xfrm>
            <a:off x="5773781" y="376518"/>
            <a:ext cx="4167052" cy="3764826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4336869" y="2010527"/>
            <a:ext cx="1280160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11882" t="37054" r="52477" b="38482"/>
          <a:stretch/>
        </p:blipFill>
        <p:spPr>
          <a:xfrm>
            <a:off x="339635" y="4154982"/>
            <a:ext cx="6028108" cy="232634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53146" t="46341" r="15129" b="29731"/>
          <a:stretch/>
        </p:blipFill>
        <p:spPr>
          <a:xfrm>
            <a:off x="7119257" y="4469642"/>
            <a:ext cx="4743964" cy="2011681"/>
          </a:xfrm>
          <a:prstGeom prst="rect">
            <a:avLst/>
          </a:prstGeom>
        </p:spPr>
      </p:pic>
      <p:cxnSp>
        <p:nvCxnSpPr>
          <p:cNvPr id="11" name="Соединительная линия уступом 10"/>
          <p:cNvCxnSpPr/>
          <p:nvPr/>
        </p:nvCxnSpPr>
        <p:spPr>
          <a:xfrm rot="5400000">
            <a:off x="5984619" y="3815337"/>
            <a:ext cx="766247" cy="495985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5936568" y="5839097"/>
            <a:ext cx="118268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20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0235" t="31875" r="10409" b="47233"/>
          <a:stretch/>
        </p:blipFill>
        <p:spPr>
          <a:xfrm>
            <a:off x="2657522" y="4181145"/>
            <a:ext cx="6648994" cy="19845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47251" t="37947" r="18630" b="33661"/>
          <a:stretch/>
        </p:blipFill>
        <p:spPr>
          <a:xfrm>
            <a:off x="5851318" y="523545"/>
            <a:ext cx="5866064" cy="25799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47524" t="38125" r="18642" b="34375"/>
          <a:stretch/>
        </p:blipFill>
        <p:spPr>
          <a:xfrm>
            <a:off x="313509" y="621516"/>
            <a:ext cx="5431263" cy="2481942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V="1">
            <a:off x="4937760" y="2429691"/>
            <a:ext cx="1528354" cy="261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313509" y="2612571"/>
            <a:ext cx="1306285" cy="8882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313509" y="3618411"/>
            <a:ext cx="1188720" cy="82296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06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Только рано было строить планы, надо было по чуть-чуть, мало помалу…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Естественно, хочется, чтобы программа работала не только на моей машине…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Возможно, коллеги тоже захотят присоединиться к </a:t>
            </a:r>
            <a:r>
              <a:rPr lang="ru-RU" dirty="0" err="1" smtClean="0">
                <a:solidFill>
                  <a:schemeClr val="accent1">
                    <a:lumMod val="75000"/>
                  </a:schemeClr>
                </a:solidFill>
              </a:rPr>
              <a:t>пати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, но это, кстати, не проблема!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Хочется функционал для редактирования данных, вдруг мы чего-то не того ввели…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Следуя за этой мыслью: бывают случаи, когда осмотр выполняется повторно: дважды, а то и трижды. Хотелось бы связать эти экспертизы не только по осматриваемому объекту.</a:t>
            </a: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Экспертизы бывают не только при потопе для страховой компании(?), но и для суда. Возможно, стоит как-то выделить эти экспертизы в отдельную группу.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780405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TM03457444[[fn=Основа]]</Template>
  <TotalTime>118</TotalTime>
  <Words>174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Corbel</vt:lpstr>
      <vt:lpstr>Базис</vt:lpstr>
      <vt:lpstr>Оценочная экспертиза (или делаем жизнь моего отца на работе проще)</vt:lpstr>
      <vt:lpstr>Проблема: хотим организованный доступ к данным экспертиз, хотим быстро их получать и хранить их в одном месте</vt:lpstr>
      <vt:lpstr>Разбираемся, что же я наделала…</vt:lpstr>
      <vt:lpstr>Презентация PowerPoint</vt:lpstr>
      <vt:lpstr>Презентация PowerPoint</vt:lpstr>
      <vt:lpstr>Презентация PowerPoint</vt:lpstr>
      <vt:lpstr>Только рано было строить планы, надо было по чуть-чуть, мало помалу…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Оценочная экспертиза (или делаем жизнь моего отца на работе проще)</dc:title>
  <dc:creator>userok</dc:creator>
  <cp:lastModifiedBy>userok</cp:lastModifiedBy>
  <cp:revision>11</cp:revision>
  <dcterms:created xsi:type="dcterms:W3CDTF">2024-05-31T01:46:33Z</dcterms:created>
  <dcterms:modified xsi:type="dcterms:W3CDTF">2024-05-31T03:45:05Z</dcterms:modified>
</cp:coreProperties>
</file>