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0ea2824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0ea2824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40ea2824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40ea2824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40ea2824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40ea2824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417a74e5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417a74e5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417a74e5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417a74e5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417a74e5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417a74e5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417a74e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417a74e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417a74e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417a74e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Datathon Allianz 2023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Aline, Ekaterina, Eloi i Èlia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Planteamiento del problema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46950"/>
            <a:ext cx="70305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¿Se puede saber a qué clientes nuevos se les puede </a:t>
            </a:r>
            <a:r>
              <a:rPr lang="ca" sz="1800"/>
              <a:t>otorgar</a:t>
            </a:r>
            <a:r>
              <a:rPr lang="ca" sz="1800"/>
              <a:t> un fraccionamiento de prima gratuito?</a:t>
            </a:r>
            <a:endParaRPr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Definir un target: “buenos” vs. “malos” clientes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STATUS: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sz="1400"/>
              <a:t>C, X o 0 → cuota pagada, no hay cuota o es inferior al mes → BUENOS clientes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sz="1400"/>
              <a:t>Meses de retraso → MALOS clientes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Nuevas variables: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sz="1400"/>
              <a:t>AGE → a partir de fecha de nacimiento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sz="1400"/>
              <a:t>EMPLOYED → a partir de DAYS_EMPLOYED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Matriz de correlación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50" y="1459924"/>
            <a:ext cx="8654825" cy="29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75" y="133650"/>
            <a:ext cx="5252300" cy="47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75" y="121100"/>
            <a:ext cx="5439551" cy="49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00" y="47363"/>
            <a:ext cx="5036950" cy="5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25" y="68800"/>
            <a:ext cx="6050324" cy="50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Modelo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446950"/>
            <a:ext cx="70305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 sz="1800"/>
              <a:t>Los datos no </a:t>
            </a:r>
            <a:r>
              <a:rPr lang="ca" sz="1800"/>
              <a:t>están</a:t>
            </a:r>
            <a:r>
              <a:rPr lang="ca" sz="1800"/>
              <a:t> balanceados (98.51% = 1, 1.51 = 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Modelos de </a:t>
            </a:r>
            <a:r>
              <a:rPr lang="ca" sz="1800"/>
              <a:t>clasificación</a:t>
            </a:r>
            <a:r>
              <a:rPr lang="ca" sz="1800"/>
              <a:t>: </a:t>
            </a:r>
            <a:r>
              <a:rPr lang="ca" sz="1800"/>
              <a:t>regresión</a:t>
            </a:r>
            <a:r>
              <a:rPr lang="ca" sz="1800"/>
              <a:t> </a:t>
            </a:r>
            <a:r>
              <a:rPr lang="ca" sz="1800"/>
              <a:t>logística</a:t>
            </a:r>
            <a:r>
              <a:rPr lang="ca" sz="1800"/>
              <a:t>, </a:t>
            </a:r>
            <a:r>
              <a:rPr lang="ca" sz="1800"/>
              <a:t>XG Boost</a:t>
            </a:r>
            <a:r>
              <a:rPr lang="ca" sz="1800"/>
              <a:t>, KNN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Evaluación del modelo: Accuracy, recall, AUC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Conclusiones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446950"/>
            <a:ext cx="70305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a" sz="1800"/>
              <a:t>A clientes nuevos sin hijos, mayores ingresos, y que trabajen se puede </a:t>
            </a:r>
            <a:r>
              <a:rPr lang="ca" sz="1800"/>
              <a:t>otorgar</a:t>
            </a:r>
            <a:r>
              <a:rPr lang="ca" sz="1800"/>
              <a:t> un </a:t>
            </a:r>
            <a:r>
              <a:rPr lang="ca" sz="1800"/>
              <a:t>fraccionamiento</a:t>
            </a:r>
            <a:r>
              <a:rPr lang="ca" sz="1800"/>
              <a:t> de prima gratuita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