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84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F5C53-81D1-4627-BDCA-406AF998AA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0FD643-C293-4BC9-B0A7-4F8075F05D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FD2EA3-2C58-403D-B4E2-6DD793B1D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931F7-0356-49A7-B263-B4F608F6957D}" type="datetimeFigureOut">
              <a:rPr lang="ru-RU" smtClean="0"/>
              <a:t>11.03.2019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6B4484-79BA-4D37-9817-69AD3AD17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C8F4C0-BDC5-4F59-B0A7-5E8245327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92B98-D69B-4A5B-8211-963BE9E5CB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0645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FE2D1-D5EA-4980-B0D1-424983620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9B229C-C31C-4AAC-A10C-4F021D2011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D39772-9491-41EE-A492-8C7E53F2A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931F7-0356-49A7-B263-B4F608F6957D}" type="datetimeFigureOut">
              <a:rPr lang="ru-RU" smtClean="0"/>
              <a:t>11.03.2019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04225A-E12E-4623-BA7D-E827B0CDB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2A02F4-65F9-4E41-8C62-3B50793E8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92B98-D69B-4A5B-8211-963BE9E5CB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2414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B851F-A5F0-4023-927B-23C3F3D0DA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58C7E6-0DD8-475B-9D5D-50AF71E8AB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B1CD5A-C4A6-43E0-B7BA-728B6F8D6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931F7-0356-49A7-B263-B4F608F6957D}" type="datetimeFigureOut">
              <a:rPr lang="ru-RU" smtClean="0"/>
              <a:t>11.03.2019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A274F8-B1E9-4450-BB8B-74E059643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C9C532-942F-4D60-A851-18F6AA609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92B98-D69B-4A5B-8211-963BE9E5CB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4249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2E0CF-0604-43C9-A7AF-6CB1E8BEA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C2253-A7D3-43BB-860D-F85BC34F83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987D4A-1EB1-457E-A2F8-9A2D5E69B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931F7-0356-49A7-B263-B4F608F6957D}" type="datetimeFigureOut">
              <a:rPr lang="ru-RU" smtClean="0"/>
              <a:t>11.03.2019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F1CB4-5573-4DFA-B40E-4388EE300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5465B3-80D4-4680-836F-2A3E54F83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92B98-D69B-4A5B-8211-963BE9E5CB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4300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F3B9D-D28A-4B40-B093-C29EA4F55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1B5C22-BF46-4198-ADC4-44B321DEEE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A4C5F0-0B82-416F-9378-C61EE15AF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931F7-0356-49A7-B263-B4F608F6957D}" type="datetimeFigureOut">
              <a:rPr lang="ru-RU" smtClean="0"/>
              <a:t>11.03.2019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896841-0076-4F07-9701-627853969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DEE746-5F8E-414B-A003-4B0C3F853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92B98-D69B-4A5B-8211-963BE9E5CB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6686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31CF1-D383-4FE0-8F41-4E9009ABB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8F9843-E104-4BAD-845A-0FB5108274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E8AB0E-88B4-4ED1-B95A-3B8F6ABF77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797B4C-0F30-4556-9F13-02E59BDED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931F7-0356-49A7-B263-B4F608F6957D}" type="datetimeFigureOut">
              <a:rPr lang="ru-RU" smtClean="0"/>
              <a:t>11.03.2019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DDE24E-4350-453D-A44E-B26C4D636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4DC769-B9CC-49F9-A8C4-DA228581E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92B98-D69B-4A5B-8211-963BE9E5CB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4880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6DA40-DF74-4942-A195-8ED9AEAF9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8974ED-3CC8-478E-847D-3643F2D005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AA4A29-C2CF-4D00-A748-986E0EC788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BD968F-E5B4-4723-BBFC-B876A95D8A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B2AA35-9F1C-44C7-A650-A722CD9AD5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57136F-9932-40E1-B6F4-83AB80086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931F7-0356-49A7-B263-B4F608F6957D}" type="datetimeFigureOut">
              <a:rPr lang="ru-RU" smtClean="0"/>
              <a:t>11.03.2019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979A4B-EA6A-4166-9F3A-26606797F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A95E62-C9E0-422F-8D49-0D612EE31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92B98-D69B-4A5B-8211-963BE9E5CB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1334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FD3B5-6398-4BB1-B3E0-A81EBC2FC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70B154-2EE1-43B8-B54C-D1D8A6406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931F7-0356-49A7-B263-B4F608F6957D}" type="datetimeFigureOut">
              <a:rPr lang="ru-RU" smtClean="0"/>
              <a:t>11.03.2019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943120-3FB5-4151-8113-5BE66556F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299250-EC84-4107-8865-12F6C4CBD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92B98-D69B-4A5B-8211-963BE9E5CB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2797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CB5D0D-3909-4111-9DEB-50A9AD8F2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931F7-0356-49A7-B263-B4F608F6957D}" type="datetimeFigureOut">
              <a:rPr lang="ru-RU" smtClean="0"/>
              <a:t>11.03.2019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BB6BC3-3083-46C5-903E-D3C2A6104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52708D-12E4-4F65-AD57-85556AD81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92B98-D69B-4A5B-8211-963BE9E5CB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1856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486EA-1120-44A8-A86E-0354729DA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AE9F49-1C8B-4A02-A300-0354C59AD6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A8BF6B-30FA-4632-851C-2983C8BCD6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DEE9BD-6D48-41F9-AB0C-944508D78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931F7-0356-49A7-B263-B4F608F6957D}" type="datetimeFigureOut">
              <a:rPr lang="ru-RU" smtClean="0"/>
              <a:t>11.03.2019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72F93B-9192-4A96-A6D6-1C81A7074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42389C-094D-4DA9-8312-C17DDF4EE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92B98-D69B-4A5B-8211-963BE9E5CB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9019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20694-5372-411A-B400-E335668CB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BCE83F-A7AB-4B10-9E58-485EEF491E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0E3DA2-21D1-42FB-9359-B0320BA368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32EBAB-1286-4664-BABD-FB27DBDCA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931F7-0356-49A7-B263-B4F608F6957D}" type="datetimeFigureOut">
              <a:rPr lang="ru-RU" smtClean="0"/>
              <a:t>11.03.2019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02D382-50A5-4019-8085-87CBF9C35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AB0D14-41B1-4665-A1BB-06C64D7A5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92B98-D69B-4A5B-8211-963BE9E5CB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1296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993E64-84A4-4409-85E7-76E14B705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F25097-61E8-4E33-BEB4-5162F2079F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C348F6-81AB-460A-806F-585655884A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2931F7-0356-49A7-B263-B4F608F6957D}" type="datetimeFigureOut">
              <a:rPr lang="ru-RU" smtClean="0"/>
              <a:t>11.03.2019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9AD421-EEA3-4709-B40D-E8423ED921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534E5E-F10E-415B-8465-4ABBC0CCD1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692B98-D69B-4A5B-8211-963BE9E5CB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8099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5CBB57E-D4FC-4998-BFB2-35A8036D8FB6}"/>
              </a:ext>
            </a:extLst>
          </p:cNvPr>
          <p:cNvSpPr txBox="1"/>
          <p:nvPr/>
        </p:nvSpPr>
        <p:spPr>
          <a:xfrm>
            <a:off x="2140430" y="2497976"/>
            <a:ext cx="7911140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dirty="0">
                <a:latin typeface="Roboto Light" panose="02000000000000000000" pitchFamily="2" charset="0"/>
                <a:ea typeface="Roboto Light" panose="02000000000000000000" pitchFamily="2" charset="0"/>
              </a:rPr>
              <a:t>Hello, World</a:t>
            </a:r>
            <a:endParaRPr lang="ru-RU" sz="115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485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82EA6DF-4D1C-4A1F-ACAC-11323A054501}"/>
              </a:ext>
            </a:extLst>
          </p:cNvPr>
          <p:cNvSpPr/>
          <p:nvPr/>
        </p:nvSpPr>
        <p:spPr>
          <a:xfrm>
            <a:off x="4152900" y="2514600"/>
            <a:ext cx="3886200" cy="182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330EFE-DF07-4FF2-9D03-76BE4FC4455F}"/>
              </a:ext>
            </a:extLst>
          </p:cNvPr>
          <p:cNvSpPr txBox="1"/>
          <p:nvPr/>
        </p:nvSpPr>
        <p:spPr>
          <a:xfrm>
            <a:off x="869429" y="1351508"/>
            <a:ext cx="4536819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>
                <a:latin typeface="Roboto" panose="02000000000000000000" pitchFamily="2" charset="0"/>
                <a:ea typeface="Roboto" panose="02000000000000000000" pitchFamily="2" charset="0"/>
              </a:rPr>
              <a:t>A</a:t>
            </a:r>
            <a:r>
              <a:rPr lang="en-US" sz="6600" dirty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ugmented</a:t>
            </a:r>
          </a:p>
          <a:p>
            <a:r>
              <a:rPr lang="en-US" sz="6600" b="1" dirty="0">
                <a:latin typeface="Roboto" panose="02000000000000000000" pitchFamily="2" charset="0"/>
                <a:ea typeface="Roboto" panose="02000000000000000000" pitchFamily="2" charset="0"/>
              </a:rPr>
              <a:t>R</a:t>
            </a:r>
            <a:r>
              <a:rPr lang="en-US" sz="6600" dirty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eality</a:t>
            </a:r>
          </a:p>
          <a:p>
            <a:r>
              <a:rPr lang="en-US" sz="6600" b="1" dirty="0">
                <a:latin typeface="Roboto" panose="02000000000000000000" pitchFamily="2" charset="0"/>
                <a:ea typeface="Roboto" panose="02000000000000000000" pitchFamily="2" charset="0"/>
              </a:rPr>
              <a:t>V</a:t>
            </a:r>
            <a:r>
              <a:rPr lang="en-US" sz="6600" dirty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isit</a:t>
            </a:r>
          </a:p>
          <a:p>
            <a:r>
              <a:rPr lang="en-US" sz="6600" b="1" dirty="0">
                <a:latin typeface="Roboto" panose="02000000000000000000" pitchFamily="2" charset="0"/>
                <a:ea typeface="Roboto" panose="02000000000000000000" pitchFamily="2" charset="0"/>
              </a:rPr>
              <a:t>C</a:t>
            </a:r>
            <a:r>
              <a:rPr lang="en-US" sz="6600" dirty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ards</a:t>
            </a:r>
            <a:endParaRPr lang="ru-RU" sz="6600" dirty="0">
              <a:solidFill>
                <a:schemeClr val="bg2">
                  <a:lumMod val="2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8708D3-E211-4314-998A-369819C5D41D}"/>
              </a:ext>
            </a:extLst>
          </p:cNvPr>
          <p:cNvSpPr/>
          <p:nvPr/>
        </p:nvSpPr>
        <p:spPr>
          <a:xfrm>
            <a:off x="6943570" y="883742"/>
            <a:ext cx="3886200" cy="182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21E934-3FDB-4B71-9A31-ED9F391C9508}"/>
              </a:ext>
            </a:extLst>
          </p:cNvPr>
          <p:cNvSpPr/>
          <p:nvPr/>
        </p:nvSpPr>
        <p:spPr>
          <a:xfrm>
            <a:off x="6943570" y="4592092"/>
            <a:ext cx="3886200" cy="182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0647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25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2904 0.03125 " pathEditMode="fixed" rAng="0" ptsTypes="AA">
                                      <p:cBhvr>
                                        <p:cTn id="6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445" y="155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7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Roboto</vt:lpstr>
      <vt:lpstr>Roboto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Артём Ходаков</dc:creator>
  <cp:lastModifiedBy>Артём Ходаков</cp:lastModifiedBy>
  <cp:revision>5</cp:revision>
  <dcterms:created xsi:type="dcterms:W3CDTF">2019-03-11T10:19:26Z</dcterms:created>
  <dcterms:modified xsi:type="dcterms:W3CDTF">2019-03-11T12:16:25Z</dcterms:modified>
</cp:coreProperties>
</file>