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15">
          <p15:clr>
            <a:srgbClr val="9AA0A6"/>
          </p15:clr>
        </p15:guide>
        <p15:guide id="4" orient="horz" pos="6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3A3F23-6E1B-487A-B2B6-9F9A643F2ECF}">
  <a:tblStyle styleId="{663A3F23-6E1B-487A-B2B6-9F9A643F2E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0" orient="horz"/>
        <p:guide pos="2880"/>
        <p:guide pos="2815" orient="horz"/>
        <p:guide pos="6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5b71077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5b71077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319c7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319c7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964fab1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964fab1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5b710773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5b710773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319c7d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319c7d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319c7d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319c7d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319c7d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319c7d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64fab1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964fab1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7498ff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7498ff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Реализация базы данных для хранения информации об экологических инцидентах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Мазур Е.А., ИУ7-66Б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Кострицкий А.С.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4498200"/>
            <a:ext cx="8520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2022 г.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полноценного Web-интерфейса.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панели администратора.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возможности загрузки фотографий.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 и задачи курсового проекта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базу данных для хранения данных об экологических инцидентах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сформулировать требования к разрабатываемому ПО;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СУБД и выбрать подходящую для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решения задачи систему;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данных, описать ее сущности и связи;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доступа к базе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 для работы пользователей с базой данных.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Диаграмма использования приложения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25475" y="1978700"/>
            <a:ext cx="2880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Роли пользователей: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гость;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модератор;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50" y="1151775"/>
            <a:ext cx="33400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ER-диаграмма сущностей в нотации Чена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450" y="1116525"/>
            <a:ext cx="3011621" cy="39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ER-диаграмма сущностей в нотации Мартина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00" y="1389624"/>
            <a:ext cx="5307325" cy="2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6325" y="4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Исследование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06100" y="1119325"/>
            <a:ext cx="388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Ubuntu 20.10 [21] Linux [22] 64-bit;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память: 12 GB;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AMD® Ryzen 7 3700u with radeon vega mobile gfx × 8 [23].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53100" y="289062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79550" y="1119325"/>
            <a:ext cx="446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исследования: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сравнить время, которое требуется для выполнения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операций вставки, удаления, обновления и получения данных с помощью ре-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ляционной СУБД PostgreSQL и документоориентированной СУБД MongoDB.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6325" y="4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236025" y="20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{663A3F23-6E1B-487A-B2B6-9F9A643F2ECF}</a:tableStyleId>
              </a:tblPr>
              <a:tblGrid>
                <a:gridCol w="1445325"/>
                <a:gridCol w="1445325"/>
                <a:gridCol w="1445325"/>
                <a:gridCol w="1445325"/>
                <a:gridCol w="1445325"/>
                <a:gridCol w="14453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СУБД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Обновление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Поиск одного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Поиск списка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1932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9"/>
          <p:cNvSpPr txBox="1"/>
          <p:nvPr/>
        </p:nvSpPr>
        <p:spPr>
          <a:xfrm>
            <a:off x="386325" y="1067150"/>
            <a:ext cx="804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ремя выполнения 1000 операций в мс. Значение усреднены после проведения 100 экспериментов.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96000" y="922850"/>
            <a:ext cx="6887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Выполнение операции вставки, обновления и удаления выполняются примерно в 1.5 раза быстрее при использовании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по ID выполняется примерно за равное время независимо от использованной СУБД (MongoDB быстрее в 1.1 раза).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списка инцидентов (по типу) выполняется в 2.1 раза быстрее при использовании PostgreSQL.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1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выполнения курсовой работы была разработана база данных для хранения данных об экологических инцидентах.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данной цели были решены следующие задачи: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формализована задача и сформулированы требования к разрабатываемому ПО;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проанализированы существующие СУБД и выбрана подходящую для решения задачи систему;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спроектирована база данных, описаны ее сущности и связи;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реализован интерфейс доступа к базе данных;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реализовано ПО для работы пользователей с базой данных.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