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70" r:id="rId8"/>
    <p:sldId id="273" r:id="rId9"/>
    <p:sldId id="264" r:id="rId10"/>
    <p:sldId id="263" r:id="rId11"/>
    <p:sldId id="271" r:id="rId12"/>
    <p:sldId id="262"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 Zhurun" initials="KZ" lastIdx="1" clrIdx="0">
    <p:extLst>
      <p:ext uri="{19B8F6BF-5375-455C-9EA6-DF929625EA0E}">
        <p15:presenceInfo xmlns:p15="http://schemas.microsoft.com/office/powerpoint/2012/main" userId="f72c0be7209514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AD56-F43D-C144-BB9C-55054905F31C}" v="50" dt="2021-05-11T03:54:16.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20(1).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Users\katsiarynazhurun\Desktop\Data%20Analytics%20\Capstone%20I\normalized\Full%20List%20Normalized%20with%20boxplot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katsiarynazhurun/Downloads/Full%20List%20Normalized%20with%20boxplot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katsiarynazhurun\Desktop\Data%20Analytics%20\Capstone%20I\normalized\Full%20List%20Normalized%20with%20box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GDP vs. Health / Life Expectancy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raw!$G$3</c:f>
              <c:strCache>
                <c:ptCount val="1"/>
                <c:pt idx="0">
                  <c:v>Health / Life Expectancy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41275" cap="rnd">
                <a:solidFill>
                  <a:schemeClr val="accent1"/>
                </a:solidFill>
                <a:prstDash val="solid"/>
              </a:ln>
              <a:effectLst/>
            </c:spPr>
            <c:trendlineType val="linear"/>
            <c:dispRSqr val="0"/>
            <c:dispEq val="0"/>
          </c:trendline>
          <c:xVal>
            <c:numRef>
              <c:f>raw!$E$4:$E$938</c:f>
              <c:numCache>
                <c:formatCode>0.000</c:formatCode>
                <c:ptCount val="935"/>
                <c:pt idx="0">
                  <c:v>1.3965099999999999</c:v>
                </c:pt>
                <c:pt idx="1">
                  <c:v>1.3023199999999999</c:v>
                </c:pt>
                <c:pt idx="2">
                  <c:v>1.32548</c:v>
                </c:pt>
                <c:pt idx="3">
                  <c:v>1.4590000000000001</c:v>
                </c:pt>
                <c:pt idx="4">
                  <c:v>1.32629</c:v>
                </c:pt>
                <c:pt idx="5">
                  <c:v>1.2902499999999999</c:v>
                </c:pt>
                <c:pt idx="6">
                  <c:v>1.32944</c:v>
                </c:pt>
                <c:pt idx="7">
                  <c:v>1.3317099999999999</c:v>
                </c:pt>
                <c:pt idx="8">
                  <c:v>1.2501800000000001</c:v>
                </c:pt>
                <c:pt idx="9">
                  <c:v>1.33358</c:v>
                </c:pt>
                <c:pt idx="10">
                  <c:v>1.2285699999999999</c:v>
                </c:pt>
                <c:pt idx="11">
                  <c:v>0.95577999999999996</c:v>
                </c:pt>
                <c:pt idx="12">
                  <c:v>1.3372299999999999</c:v>
                </c:pt>
                <c:pt idx="13">
                  <c:v>1.02054</c:v>
                </c:pt>
                <c:pt idx="14">
                  <c:v>1.3945099999999999</c:v>
                </c:pt>
                <c:pt idx="15">
                  <c:v>0.98124</c:v>
                </c:pt>
                <c:pt idx="16">
                  <c:v>1.5639099999999999</c:v>
                </c:pt>
                <c:pt idx="17">
                  <c:v>1.33596</c:v>
                </c:pt>
                <c:pt idx="18">
                  <c:v>1.30782</c:v>
                </c:pt>
                <c:pt idx="19">
                  <c:v>1.42727</c:v>
                </c:pt>
                <c:pt idx="20">
                  <c:v>1.26637</c:v>
                </c:pt>
                <c:pt idx="21">
                  <c:v>1.3601099999999999</c:v>
                </c:pt>
                <c:pt idx="22">
                  <c:v>1.0442400000000001</c:v>
                </c:pt>
                <c:pt idx="23">
                  <c:v>1.52186</c:v>
                </c:pt>
                <c:pt idx="24">
                  <c:v>1.0635300000000001</c:v>
                </c:pt>
                <c:pt idx="25">
                  <c:v>1.32792</c:v>
                </c:pt>
                <c:pt idx="26">
                  <c:v>1.1071500000000001</c:v>
                </c:pt>
                <c:pt idx="27">
                  <c:v>1.69042</c:v>
                </c:pt>
                <c:pt idx="28">
                  <c:v>1.2777799999999999</c:v>
                </c:pt>
                <c:pt idx="29">
                  <c:v>1.0535099999999999</c:v>
                </c:pt>
                <c:pt idx="30">
                  <c:v>1.1789799999999999</c:v>
                </c:pt>
                <c:pt idx="31">
                  <c:v>1.06166</c:v>
                </c:pt>
                <c:pt idx="32">
                  <c:v>0.91861000000000004</c:v>
                </c:pt>
                <c:pt idx="33">
                  <c:v>0.96689999999999998</c:v>
                </c:pt>
                <c:pt idx="34">
                  <c:v>1.39541</c:v>
                </c:pt>
                <c:pt idx="35">
                  <c:v>1.23011</c:v>
                </c:pt>
                <c:pt idx="36">
                  <c:v>1.2074</c:v>
                </c:pt>
                <c:pt idx="37">
                  <c:v>1.29098</c:v>
                </c:pt>
                <c:pt idx="38">
                  <c:v>1.5542199999999999</c:v>
                </c:pt>
                <c:pt idx="39">
                  <c:v>0.99534</c:v>
                </c:pt>
                <c:pt idx="40">
                  <c:v>1.21183</c:v>
                </c:pt>
                <c:pt idx="41">
                  <c:v>0.76454</c:v>
                </c:pt>
                <c:pt idx="42">
                  <c:v>0.74553000000000003</c:v>
                </c:pt>
                <c:pt idx="43">
                  <c:v>0.63244</c:v>
                </c:pt>
                <c:pt idx="44">
                  <c:v>1.1689099999999999</c:v>
                </c:pt>
                <c:pt idx="45">
                  <c:v>1.27074</c:v>
                </c:pt>
                <c:pt idx="46">
                  <c:v>1.24461</c:v>
                </c:pt>
                <c:pt idx="47">
                  <c:v>0.86402000000000001</c:v>
                </c:pt>
                <c:pt idx="48">
                  <c:v>1.32376</c:v>
                </c:pt>
                <c:pt idx="49">
                  <c:v>1.2511399999999999</c:v>
                </c:pt>
                <c:pt idx="50">
                  <c:v>0.68132999999999999</c:v>
                </c:pt>
                <c:pt idx="51">
                  <c:v>0.59448000000000001</c:v>
                </c:pt>
                <c:pt idx="52">
                  <c:v>0.75985000000000003</c:v>
                </c:pt>
                <c:pt idx="53">
                  <c:v>1.1225400000000001</c:v>
                </c:pt>
                <c:pt idx="54">
                  <c:v>1.1849799999999999</c:v>
                </c:pt>
                <c:pt idx="55">
                  <c:v>1.14723</c:v>
                </c:pt>
                <c:pt idx="56">
                  <c:v>0.59325000000000006</c:v>
                </c:pt>
                <c:pt idx="57">
                  <c:v>0.90019000000000005</c:v>
                </c:pt>
                <c:pt idx="58">
                  <c:v>1.0319199999999999</c:v>
                </c:pt>
                <c:pt idx="59">
                  <c:v>1.1255500000000001</c:v>
                </c:pt>
                <c:pt idx="60">
                  <c:v>1.12486</c:v>
                </c:pt>
                <c:pt idx="61">
                  <c:v>1.0825400000000001</c:v>
                </c:pt>
                <c:pt idx="62">
                  <c:v>1.1314500000000001</c:v>
                </c:pt>
                <c:pt idx="63">
                  <c:v>1.13764</c:v>
                </c:pt>
                <c:pt idx="64">
                  <c:v>0.81037999999999999</c:v>
                </c:pt>
                <c:pt idx="65">
                  <c:v>1.2080599999999999</c:v>
                </c:pt>
                <c:pt idx="66">
                  <c:v>1.2081299999999999</c:v>
                </c:pt>
                <c:pt idx="67">
                  <c:v>0.93928999999999996</c:v>
                </c:pt>
                <c:pt idx="68">
                  <c:v>0.80147999999999997</c:v>
                </c:pt>
                <c:pt idx="69">
                  <c:v>0.95847000000000004</c:v>
                </c:pt>
                <c:pt idx="70">
                  <c:v>1.0076099999999999</c:v>
                </c:pt>
                <c:pt idx="71">
                  <c:v>1.3860399999999999</c:v>
                </c:pt>
                <c:pt idx="72">
                  <c:v>1.15174</c:v>
                </c:pt>
                <c:pt idx="73">
                  <c:v>0.82826999999999995</c:v>
                </c:pt>
                <c:pt idx="74">
                  <c:v>0.63216000000000006</c:v>
                </c:pt>
                <c:pt idx="75">
                  <c:v>1.06098</c:v>
                </c:pt>
                <c:pt idx="76">
                  <c:v>0.47427999999999998</c:v>
                </c:pt>
                <c:pt idx="77">
                  <c:v>0.65434999999999999</c:v>
                </c:pt>
                <c:pt idx="78">
                  <c:v>0.77041999999999999</c:v>
                </c:pt>
                <c:pt idx="79">
                  <c:v>1.02389</c:v>
                </c:pt>
                <c:pt idx="80">
                  <c:v>0.59543000000000001</c:v>
                </c:pt>
                <c:pt idx="81">
                  <c:v>0.90198</c:v>
                </c:pt>
                <c:pt idx="82">
                  <c:v>0.97438000000000002</c:v>
                </c:pt>
                <c:pt idx="83">
                  <c:v>0.89012000000000002</c:v>
                </c:pt>
                <c:pt idx="84">
                  <c:v>0.47038000000000002</c:v>
                </c:pt>
                <c:pt idx="85">
                  <c:v>1.04345</c:v>
                </c:pt>
                <c:pt idx="86">
                  <c:v>0.92052999999999996</c:v>
                </c:pt>
                <c:pt idx="87">
                  <c:v>1.15991</c:v>
                </c:pt>
                <c:pt idx="88">
                  <c:v>1.1131200000000001</c:v>
                </c:pt>
                <c:pt idx="89">
                  <c:v>0.70531999999999995</c:v>
                </c:pt>
                <c:pt idx="90">
                  <c:v>0.18847</c:v>
                </c:pt>
                <c:pt idx="91">
                  <c:v>0.73479000000000005</c:v>
                </c:pt>
                <c:pt idx="92">
                  <c:v>0.91851000000000005</c:v>
                </c:pt>
                <c:pt idx="93">
                  <c:v>8.3080000000000001E-2</c:v>
                </c:pt>
                <c:pt idx="94">
                  <c:v>0.87866999999999995</c:v>
                </c:pt>
                <c:pt idx="95">
                  <c:v>0.83223000000000003</c:v>
                </c:pt>
                <c:pt idx="96">
                  <c:v>0.37545000000000001</c:v>
                </c:pt>
                <c:pt idx="97">
                  <c:v>0.89537</c:v>
                </c:pt>
                <c:pt idx="98">
                  <c:v>0.59065999999999996</c:v>
                </c:pt>
                <c:pt idx="99">
                  <c:v>0.82818999999999998</c:v>
                </c:pt>
                <c:pt idx="100">
                  <c:v>0.71206000000000003</c:v>
                </c:pt>
                <c:pt idx="101">
                  <c:v>1.1540600000000001</c:v>
                </c:pt>
                <c:pt idx="102">
                  <c:v>1.0256400000000001</c:v>
                </c:pt>
                <c:pt idx="103">
                  <c:v>1.12094</c:v>
                </c:pt>
                <c:pt idx="104">
                  <c:v>0.59531999999999996</c:v>
                </c:pt>
                <c:pt idx="105">
                  <c:v>0.39046999999999998</c:v>
                </c:pt>
                <c:pt idx="106">
                  <c:v>0.88112999999999997</c:v>
                </c:pt>
                <c:pt idx="107">
                  <c:v>0.59867000000000004</c:v>
                </c:pt>
                <c:pt idx="108">
                  <c:v>0.39752999999999999</c:v>
                </c:pt>
                <c:pt idx="109">
                  <c:v>1.0087999999999999</c:v>
                </c:pt>
                <c:pt idx="110">
                  <c:v>0.79906999999999995</c:v>
                </c:pt>
                <c:pt idx="111">
                  <c:v>0.98548999999999998</c:v>
                </c:pt>
                <c:pt idx="112">
                  <c:v>0.92049000000000003</c:v>
                </c:pt>
                <c:pt idx="113">
                  <c:v>0.54557999999999995</c:v>
                </c:pt>
                <c:pt idx="114">
                  <c:v>0.27100000000000002</c:v>
                </c:pt>
                <c:pt idx="115">
                  <c:v>7.1199999999999999E-2</c:v>
                </c:pt>
                <c:pt idx="116">
                  <c:v>0.64498999999999995</c:v>
                </c:pt>
                <c:pt idx="117">
                  <c:v>0.52107000000000003</c:v>
                </c:pt>
                <c:pt idx="118">
                  <c:v>0.26673000000000002</c:v>
                </c:pt>
                <c:pt idx="119">
                  <c:v>0</c:v>
                </c:pt>
                <c:pt idx="120">
                  <c:v>0.35997000000000001</c:v>
                </c:pt>
                <c:pt idx="121">
                  <c:v>0.19073000000000001</c:v>
                </c:pt>
                <c:pt idx="122">
                  <c:v>0.33023999999999998</c:v>
                </c:pt>
                <c:pt idx="123">
                  <c:v>0.45406999999999997</c:v>
                </c:pt>
                <c:pt idx="124">
                  <c:v>0.36470999999999998</c:v>
                </c:pt>
                <c:pt idx="125">
                  <c:v>0.44024999999999997</c:v>
                </c:pt>
                <c:pt idx="126">
                  <c:v>0.76820999999999995</c:v>
                </c:pt>
                <c:pt idx="127">
                  <c:v>0.99355000000000004</c:v>
                </c:pt>
                <c:pt idx="128">
                  <c:v>0.27107999999999999</c:v>
                </c:pt>
                <c:pt idx="129">
                  <c:v>0.7419</c:v>
                </c:pt>
                <c:pt idx="130">
                  <c:v>1.6039999999999999E-2</c:v>
                </c:pt>
                <c:pt idx="131">
                  <c:v>0.83523999999999998</c:v>
                </c:pt>
                <c:pt idx="132">
                  <c:v>0.42249999999999999</c:v>
                </c:pt>
                <c:pt idx="133">
                  <c:v>1.0121599999999999</c:v>
                </c:pt>
                <c:pt idx="134">
                  <c:v>0.88180000000000003</c:v>
                </c:pt>
                <c:pt idx="135">
                  <c:v>0.54649000000000003</c:v>
                </c:pt>
                <c:pt idx="136">
                  <c:v>0.75778000000000001</c:v>
                </c:pt>
                <c:pt idx="137">
                  <c:v>0.26074000000000003</c:v>
                </c:pt>
                <c:pt idx="138">
                  <c:v>0.67866000000000004</c:v>
                </c:pt>
                <c:pt idx="139">
                  <c:v>0.23905999999999999</c:v>
                </c:pt>
                <c:pt idx="140">
                  <c:v>0.21102000000000001</c:v>
                </c:pt>
                <c:pt idx="141">
                  <c:v>0.36498000000000003</c:v>
                </c:pt>
                <c:pt idx="142">
                  <c:v>1.0602400000000001</c:v>
                </c:pt>
                <c:pt idx="143">
                  <c:v>6.9400000000000003E-2</c:v>
                </c:pt>
                <c:pt idx="144">
                  <c:v>0.46038000000000001</c:v>
                </c:pt>
                <c:pt idx="145">
                  <c:v>0.28520000000000001</c:v>
                </c:pt>
                <c:pt idx="146">
                  <c:v>0.20824000000000001</c:v>
                </c:pt>
                <c:pt idx="147">
                  <c:v>7.85E-2</c:v>
                </c:pt>
                <c:pt idx="148">
                  <c:v>0.34193000000000001</c:v>
                </c:pt>
                <c:pt idx="149">
                  <c:v>0.17416999999999999</c:v>
                </c:pt>
                <c:pt idx="150">
                  <c:v>0.46533999999999998</c:v>
                </c:pt>
                <c:pt idx="151">
                  <c:v>0.25812000000000002</c:v>
                </c:pt>
                <c:pt idx="152">
                  <c:v>0.31981999999999999</c:v>
                </c:pt>
                <c:pt idx="153">
                  <c:v>0.22208</c:v>
                </c:pt>
                <c:pt idx="154">
                  <c:v>0.28665000000000002</c:v>
                </c:pt>
                <c:pt idx="155">
                  <c:v>0.66320000000000001</c:v>
                </c:pt>
                <c:pt idx="156">
                  <c:v>1.5299999999999999E-2</c:v>
                </c:pt>
                <c:pt idx="157">
                  <c:v>0.20868</c:v>
                </c:pt>
                <c:pt idx="158">
                  <c:v>1.4417800000000001</c:v>
                </c:pt>
                <c:pt idx="159">
                  <c:v>1.5273300000000001</c:v>
                </c:pt>
                <c:pt idx="160">
                  <c:v>1.42666</c:v>
                </c:pt>
                <c:pt idx="161">
                  <c:v>1.57744</c:v>
                </c:pt>
                <c:pt idx="162">
                  <c:v>1.40598</c:v>
                </c:pt>
                <c:pt idx="163">
                  <c:v>1.44015</c:v>
                </c:pt>
                <c:pt idx="164">
                  <c:v>1.46468</c:v>
                </c:pt>
                <c:pt idx="165">
                  <c:v>1.36066</c:v>
                </c:pt>
                <c:pt idx="166">
                  <c:v>1.4444300000000001</c:v>
                </c:pt>
                <c:pt idx="167">
                  <c:v>1.45181</c:v>
                </c:pt>
                <c:pt idx="168">
                  <c:v>1.3376600000000001</c:v>
                </c:pt>
                <c:pt idx="169">
                  <c:v>1.45038</c:v>
                </c:pt>
                <c:pt idx="170">
                  <c:v>1.50796</c:v>
                </c:pt>
                <c:pt idx="171">
                  <c:v>1.0687899999999999</c:v>
                </c:pt>
                <c:pt idx="172">
                  <c:v>1.3594299999999999</c:v>
                </c:pt>
                <c:pt idx="173">
                  <c:v>1.44787</c:v>
                </c:pt>
                <c:pt idx="174">
                  <c:v>1.08754</c:v>
                </c:pt>
                <c:pt idx="175">
                  <c:v>1.4253899999999999</c:v>
                </c:pt>
                <c:pt idx="176">
                  <c:v>1.4834099999999999</c:v>
                </c:pt>
                <c:pt idx="177">
                  <c:v>1.6975199999999999</c:v>
                </c:pt>
                <c:pt idx="178">
                  <c:v>1.1150800000000001</c:v>
                </c:pt>
                <c:pt idx="179">
                  <c:v>1.6455500000000001</c:v>
                </c:pt>
                <c:pt idx="180">
                  <c:v>1.40283</c:v>
                </c:pt>
                <c:pt idx="181">
                  <c:v>1.2166999999999999</c:v>
                </c:pt>
                <c:pt idx="182">
                  <c:v>1.18306</c:v>
                </c:pt>
                <c:pt idx="183">
                  <c:v>1.15137</c:v>
                </c:pt>
                <c:pt idx="184">
                  <c:v>1.30915</c:v>
                </c:pt>
                <c:pt idx="185">
                  <c:v>1.57352</c:v>
                </c:pt>
                <c:pt idx="186">
                  <c:v>1.18157</c:v>
                </c:pt>
                <c:pt idx="187">
                  <c:v>1.30782</c:v>
                </c:pt>
                <c:pt idx="188">
                  <c:v>1.0303199999999999</c:v>
                </c:pt>
                <c:pt idx="189">
                  <c:v>1.3948799999999999</c:v>
                </c:pt>
                <c:pt idx="190">
                  <c:v>1.0892999999999999</c:v>
                </c:pt>
                <c:pt idx="191">
                  <c:v>1.48953</c:v>
                </c:pt>
                <c:pt idx="192">
                  <c:v>1.3972899999999999</c:v>
                </c:pt>
                <c:pt idx="193">
                  <c:v>1.8242700000000001</c:v>
                </c:pt>
                <c:pt idx="194">
                  <c:v>1.34253</c:v>
                </c:pt>
                <c:pt idx="195">
                  <c:v>1.0526599999999999</c:v>
                </c:pt>
                <c:pt idx="196">
                  <c:v>0.83453999999999995</c:v>
                </c:pt>
                <c:pt idx="197">
                  <c:v>1.0968599999999999</c:v>
                </c:pt>
                <c:pt idx="198">
                  <c:v>1.61714</c:v>
                </c:pt>
                <c:pt idx="199">
                  <c:v>1.44024</c:v>
                </c:pt>
                <c:pt idx="200">
                  <c:v>1.32572</c:v>
                </c:pt>
                <c:pt idx="201">
                  <c:v>1.13367</c:v>
                </c:pt>
                <c:pt idx="202">
                  <c:v>1.27973</c:v>
                </c:pt>
                <c:pt idx="203">
                  <c:v>0.87370000000000003</c:v>
                </c:pt>
                <c:pt idx="204">
                  <c:v>1.25142</c:v>
                </c:pt>
                <c:pt idx="205">
                  <c:v>0.69384000000000001</c:v>
                </c:pt>
                <c:pt idx="206">
                  <c:v>0.73590999999999995</c:v>
                </c:pt>
                <c:pt idx="207">
                  <c:v>1.3549500000000001</c:v>
                </c:pt>
                <c:pt idx="208">
                  <c:v>0.97306000000000004</c:v>
                </c:pt>
                <c:pt idx="209">
                  <c:v>0.87616000000000005</c:v>
                </c:pt>
                <c:pt idx="210">
                  <c:v>1.3800699999999999</c:v>
                </c:pt>
                <c:pt idx="211">
                  <c:v>1.22943</c:v>
                </c:pt>
                <c:pt idx="212">
                  <c:v>0.69177</c:v>
                </c:pt>
                <c:pt idx="213">
                  <c:v>1.23228</c:v>
                </c:pt>
                <c:pt idx="214">
                  <c:v>1.2458499999999999</c:v>
                </c:pt>
                <c:pt idx="215">
                  <c:v>1.35948</c:v>
                </c:pt>
                <c:pt idx="216">
                  <c:v>0.79422000000000004</c:v>
                </c:pt>
                <c:pt idx="217">
                  <c:v>1.2692000000000001</c:v>
                </c:pt>
                <c:pt idx="218">
                  <c:v>1.13062</c:v>
                </c:pt>
                <c:pt idx="219">
                  <c:v>1.31141</c:v>
                </c:pt>
                <c:pt idx="220">
                  <c:v>1.2994699999999999</c:v>
                </c:pt>
                <c:pt idx="221">
                  <c:v>0.99602000000000002</c:v>
                </c:pt>
                <c:pt idx="222">
                  <c:v>1.0801700000000001</c:v>
                </c:pt>
                <c:pt idx="223">
                  <c:v>1.1437200000000001</c:v>
                </c:pt>
                <c:pt idx="224">
                  <c:v>1.0668800000000001</c:v>
                </c:pt>
                <c:pt idx="225">
                  <c:v>1.2178800000000001</c:v>
                </c:pt>
                <c:pt idx="226">
                  <c:v>1.31857</c:v>
                </c:pt>
                <c:pt idx="227">
                  <c:v>0.89373000000000002</c:v>
                </c:pt>
                <c:pt idx="228">
                  <c:v>1.1697</c:v>
                </c:pt>
                <c:pt idx="229">
                  <c:v>1.2796400000000001</c:v>
                </c:pt>
                <c:pt idx="230">
                  <c:v>0.89332999999999996</c:v>
                </c:pt>
                <c:pt idx="231">
                  <c:v>1.18649</c:v>
                </c:pt>
                <c:pt idx="232">
                  <c:v>1.5106999999999999</c:v>
                </c:pt>
                <c:pt idx="233">
                  <c:v>0</c:v>
                </c:pt>
                <c:pt idx="234">
                  <c:v>0.90144999999999997</c:v>
                </c:pt>
                <c:pt idx="235">
                  <c:v>1.16492</c:v>
                </c:pt>
                <c:pt idx="236">
                  <c:v>0.95104</c:v>
                </c:pt>
                <c:pt idx="237">
                  <c:v>0.99673</c:v>
                </c:pt>
                <c:pt idx="238">
                  <c:v>1.1237299999999999</c:v>
                </c:pt>
                <c:pt idx="239">
                  <c:v>0.81216999999999995</c:v>
                </c:pt>
                <c:pt idx="240">
                  <c:v>1.0278</c:v>
                </c:pt>
                <c:pt idx="241">
                  <c:v>0.85270000000000001</c:v>
                </c:pt>
                <c:pt idx="242">
                  <c:v>0.56044000000000005</c:v>
                </c:pt>
                <c:pt idx="243">
                  <c:v>1.03437</c:v>
                </c:pt>
                <c:pt idx="244">
                  <c:v>0.93383000000000005</c:v>
                </c:pt>
                <c:pt idx="245">
                  <c:v>1.0783799999999999</c:v>
                </c:pt>
                <c:pt idx="246">
                  <c:v>1.0278700000000001</c:v>
                </c:pt>
                <c:pt idx="247">
                  <c:v>0.84057999999999999</c:v>
                </c:pt>
                <c:pt idx="248">
                  <c:v>1.24142</c:v>
                </c:pt>
                <c:pt idx="249">
                  <c:v>0.68815999999999999</c:v>
                </c:pt>
                <c:pt idx="250">
                  <c:v>1.1226799999999999</c:v>
                </c:pt>
                <c:pt idx="251">
                  <c:v>1.27607</c:v>
                </c:pt>
                <c:pt idx="252">
                  <c:v>1.0193000000000001</c:v>
                </c:pt>
                <c:pt idx="253">
                  <c:v>0.74036999999999997</c:v>
                </c:pt>
                <c:pt idx="254">
                  <c:v>0.25557999999999997</c:v>
                </c:pt>
                <c:pt idx="255">
                  <c:v>0.97724</c:v>
                </c:pt>
                <c:pt idx="256">
                  <c:v>1.2488600000000001</c:v>
                </c:pt>
                <c:pt idx="257">
                  <c:v>0.48835000000000001</c:v>
                </c:pt>
                <c:pt idx="258">
                  <c:v>0.98853000000000002</c:v>
                </c:pt>
                <c:pt idx="259">
                  <c:v>0.68042000000000002</c:v>
                </c:pt>
                <c:pt idx="260">
                  <c:v>0.75216000000000005</c:v>
                </c:pt>
                <c:pt idx="261">
                  <c:v>0.69428999999999996</c:v>
                </c:pt>
                <c:pt idx="262">
                  <c:v>1.11758</c:v>
                </c:pt>
                <c:pt idx="263">
                  <c:v>0.61202000000000001</c:v>
                </c:pt>
                <c:pt idx="264">
                  <c:v>0.44625999999999999</c:v>
                </c:pt>
                <c:pt idx="265">
                  <c:v>0.67023999999999995</c:v>
                </c:pt>
                <c:pt idx="266">
                  <c:v>0.95530000000000004</c:v>
                </c:pt>
                <c:pt idx="267">
                  <c:v>0.54176999999999997</c:v>
                </c:pt>
                <c:pt idx="268">
                  <c:v>0.36485000000000001</c:v>
                </c:pt>
                <c:pt idx="269">
                  <c:v>1.07474</c:v>
                </c:pt>
                <c:pt idx="270">
                  <c:v>0.93286999999999998</c:v>
                </c:pt>
                <c:pt idx="271">
                  <c:v>0.52497000000000005</c:v>
                </c:pt>
                <c:pt idx="272">
                  <c:v>0.29282999999999998</c:v>
                </c:pt>
                <c:pt idx="273">
                  <c:v>1.02416</c:v>
                </c:pt>
                <c:pt idx="274">
                  <c:v>0.97318000000000005</c:v>
                </c:pt>
                <c:pt idx="275">
                  <c:v>0.74036000000000002</c:v>
                </c:pt>
                <c:pt idx="276">
                  <c:v>0.34111999999999998</c:v>
                </c:pt>
                <c:pt idx="277">
                  <c:v>0.95394999999999996</c:v>
                </c:pt>
                <c:pt idx="278">
                  <c:v>0.86085999999999996</c:v>
                </c:pt>
                <c:pt idx="279">
                  <c:v>0.52266999999999997</c:v>
                </c:pt>
                <c:pt idx="280">
                  <c:v>0.87287000000000003</c:v>
                </c:pt>
                <c:pt idx="281">
                  <c:v>0.63107000000000002</c:v>
                </c:pt>
                <c:pt idx="282">
                  <c:v>5.6610000000000001E-2</c:v>
                </c:pt>
                <c:pt idx="283">
                  <c:v>0.83792</c:v>
                </c:pt>
                <c:pt idx="284">
                  <c:v>0.77109000000000005</c:v>
                </c:pt>
                <c:pt idx="285">
                  <c:v>0.44313999999999998</c:v>
                </c:pt>
                <c:pt idx="286">
                  <c:v>1.1130599999999999</c:v>
                </c:pt>
                <c:pt idx="287">
                  <c:v>0.61390999999999996</c:v>
                </c:pt>
                <c:pt idx="288">
                  <c:v>0.35041</c:v>
                </c:pt>
                <c:pt idx="289">
                  <c:v>8.7090000000000001E-2</c:v>
                </c:pt>
                <c:pt idx="290">
                  <c:v>0.63068999999999997</c:v>
                </c:pt>
                <c:pt idx="291">
                  <c:v>1.1585099999999999</c:v>
                </c:pt>
                <c:pt idx="292">
                  <c:v>0.31291999999999998</c:v>
                </c:pt>
                <c:pt idx="293">
                  <c:v>0.34097</c:v>
                </c:pt>
                <c:pt idx="294">
                  <c:v>1.09426</c:v>
                </c:pt>
                <c:pt idx="295">
                  <c:v>0.27509</c:v>
                </c:pt>
                <c:pt idx="296">
                  <c:v>0.55506999999999995</c:v>
                </c:pt>
                <c:pt idx="297">
                  <c:v>0.55603999999999998</c:v>
                </c:pt>
                <c:pt idx="298">
                  <c:v>0.84731000000000001</c:v>
                </c:pt>
                <c:pt idx="299">
                  <c:v>0.13270000000000001</c:v>
                </c:pt>
                <c:pt idx="300">
                  <c:v>0.39394000000000001</c:v>
                </c:pt>
                <c:pt idx="301">
                  <c:v>0.42214000000000002</c:v>
                </c:pt>
                <c:pt idx="302">
                  <c:v>0.31995000000000001</c:v>
                </c:pt>
                <c:pt idx="303">
                  <c:v>0.34719</c:v>
                </c:pt>
                <c:pt idx="304">
                  <c:v>0.57938999999999996</c:v>
                </c:pt>
                <c:pt idx="305">
                  <c:v>0.27954000000000001</c:v>
                </c:pt>
                <c:pt idx="306">
                  <c:v>0.47155000000000002</c:v>
                </c:pt>
                <c:pt idx="307">
                  <c:v>0.10706</c:v>
                </c:pt>
                <c:pt idx="308">
                  <c:v>0.22414999999999999</c:v>
                </c:pt>
                <c:pt idx="309">
                  <c:v>0.32845999999999997</c:v>
                </c:pt>
                <c:pt idx="310">
                  <c:v>0.39499000000000001</c:v>
                </c:pt>
                <c:pt idx="311">
                  <c:v>0.38227</c:v>
                </c:pt>
                <c:pt idx="312">
                  <c:v>0.28122999999999998</c:v>
                </c:pt>
                <c:pt idx="313">
                  <c:v>0.74719000000000002</c:v>
                </c:pt>
                <c:pt idx="314">
                  <c:v>6.8309999999999996E-2</c:v>
                </c:pt>
                <c:pt idx="315">
                  <c:v>1.6164631843566899</c:v>
                </c:pt>
                <c:pt idx="316">
                  <c:v>1.48238301277161</c:v>
                </c:pt>
                <c:pt idx="317">
                  <c:v>1.4806330204010001</c:v>
                </c:pt>
                <c:pt idx="318">
                  <c:v>1.56497955322266</c:v>
                </c:pt>
                <c:pt idx="319">
                  <c:v>1.4435719251632699</c:v>
                </c:pt>
                <c:pt idx="320">
                  <c:v>1.50394463539124</c:v>
                </c:pt>
                <c:pt idx="321">
                  <c:v>1.47920441627502</c:v>
                </c:pt>
                <c:pt idx="322">
                  <c:v>1.40570604801178</c:v>
                </c:pt>
                <c:pt idx="323">
                  <c:v>1.4943872690200799</c:v>
                </c:pt>
                <c:pt idx="324">
                  <c:v>1.484414935112</c:v>
                </c:pt>
                <c:pt idx="325">
                  <c:v>1.37538242340088</c:v>
                </c:pt>
                <c:pt idx="326">
                  <c:v>1.1097062826156601</c:v>
                </c:pt>
                <c:pt idx="327">
                  <c:v>1.4870972633361801</c:v>
                </c:pt>
                <c:pt idx="328">
                  <c:v>1.54625928401947</c:v>
                </c:pt>
                <c:pt idx="329">
                  <c:v>1.53570663928986</c:v>
                </c:pt>
                <c:pt idx="330">
                  <c:v>1.4879233837127701</c:v>
                </c:pt>
                <c:pt idx="331">
                  <c:v>1.4637807607650799</c:v>
                </c:pt>
                <c:pt idx="332">
                  <c:v>1.74194359779358</c:v>
                </c:pt>
                <c:pt idx="333">
                  <c:v>1.44163393974304</c:v>
                </c:pt>
                <c:pt idx="334">
                  <c:v>1.25278460979462</c:v>
                </c:pt>
                <c:pt idx="335">
                  <c:v>1.62634336948395</c:v>
                </c:pt>
                <c:pt idx="336">
                  <c:v>1.1073532104492201</c:v>
                </c:pt>
                <c:pt idx="337">
                  <c:v>1.35268235206604</c:v>
                </c:pt>
                <c:pt idx="338">
                  <c:v>1.1852954626083401</c:v>
                </c:pt>
                <c:pt idx="339">
                  <c:v>1.1531838178634599</c:v>
                </c:pt>
                <c:pt idx="340">
                  <c:v>1.69227766990662</c:v>
                </c:pt>
                <c:pt idx="341">
                  <c:v>1.3432798385620099</c:v>
                </c:pt>
                <c:pt idx="342">
                  <c:v>1.2175596952438399</c:v>
                </c:pt>
                <c:pt idx="343">
                  <c:v>0.87200194597244296</c:v>
                </c:pt>
                <c:pt idx="344">
                  <c:v>1.23374843597412</c:v>
                </c:pt>
                <c:pt idx="345">
                  <c:v>1.4309234619140601</c:v>
                </c:pt>
                <c:pt idx="346">
                  <c:v>1.12786877155304</c:v>
                </c:pt>
                <c:pt idx="347">
                  <c:v>1.43362653255463</c:v>
                </c:pt>
                <c:pt idx="348">
                  <c:v>1.3843978643417401</c:v>
                </c:pt>
                <c:pt idx="349">
                  <c:v>1.87076568603516</c:v>
                </c:pt>
                <c:pt idx="350">
                  <c:v>1.07062232494354</c:v>
                </c:pt>
                <c:pt idx="351">
                  <c:v>1.53062355518341</c:v>
                </c:pt>
                <c:pt idx="352">
                  <c:v>1.36135590076447</c:v>
                </c:pt>
                <c:pt idx="353">
                  <c:v>1.63295245170593</c:v>
                </c:pt>
                <c:pt idx="354">
                  <c:v>1.3253935575485201</c:v>
                </c:pt>
                <c:pt idx="355">
                  <c:v>1.4884122610092201</c:v>
                </c:pt>
                <c:pt idx="356">
                  <c:v>1.29121541976929</c:v>
                </c:pt>
                <c:pt idx="357">
                  <c:v>0.737299203872681</c:v>
                </c:pt>
                <c:pt idx="358">
                  <c:v>1.00082039833069</c:v>
                </c:pt>
                <c:pt idx="359">
                  <c:v>0.909784495830536</c:v>
                </c:pt>
                <c:pt idx="360">
                  <c:v>1.29178786277771</c:v>
                </c:pt>
                <c:pt idx="361">
                  <c:v>0.78644108772277799</c:v>
                </c:pt>
                <c:pt idx="362">
                  <c:v>1.3950666189193699</c:v>
                </c:pt>
                <c:pt idx="363">
                  <c:v>1.28177809715271</c:v>
                </c:pt>
                <c:pt idx="364">
                  <c:v>0.90797531604766801</c:v>
                </c:pt>
                <c:pt idx="365">
                  <c:v>1.41691517829895</c:v>
                </c:pt>
                <c:pt idx="366">
                  <c:v>1.3145823478698699</c:v>
                </c:pt>
                <c:pt idx="367">
                  <c:v>1.09186446666718</c:v>
                </c:pt>
                <c:pt idx="368">
                  <c:v>1.26074862480164</c:v>
                </c:pt>
                <c:pt idx="369">
                  <c:v>1.40167844295502</c:v>
                </c:pt>
                <c:pt idx="370">
                  <c:v>0.728870630264282</c:v>
                </c:pt>
                <c:pt idx="371">
                  <c:v>1.21768391132355</c:v>
                </c:pt>
                <c:pt idx="372">
                  <c:v>0.83375656604766801</c:v>
                </c:pt>
                <c:pt idx="373">
                  <c:v>1.13077676296234</c:v>
                </c:pt>
                <c:pt idx="374">
                  <c:v>1.28455626964569</c:v>
                </c:pt>
                <c:pt idx="375">
                  <c:v>1.3469113111496001</c:v>
                </c:pt>
                <c:pt idx="376">
                  <c:v>1.3412059545517001</c:v>
                </c:pt>
                <c:pt idx="377">
                  <c:v>1.0352252721786499</c:v>
                </c:pt>
                <c:pt idx="378">
                  <c:v>1.1893955469131501</c:v>
                </c:pt>
                <c:pt idx="379">
                  <c:v>1.3559380769729601</c:v>
                </c:pt>
                <c:pt idx="380">
                  <c:v>1.32087934017181</c:v>
                </c:pt>
                <c:pt idx="381">
                  <c:v>1.1565575599670399</c:v>
                </c:pt>
                <c:pt idx="382">
                  <c:v>1.1018030643463099</c:v>
                </c:pt>
                <c:pt idx="383">
                  <c:v>1.19827437400818</c:v>
                </c:pt>
                <c:pt idx="384">
                  <c:v>0.93253731727600098</c:v>
                </c:pt>
                <c:pt idx="385">
                  <c:v>1.55167484283447</c:v>
                </c:pt>
                <c:pt idx="386">
                  <c:v>0.85769921541214</c:v>
                </c:pt>
                <c:pt idx="387">
                  <c:v>1.0693175792694101</c:v>
                </c:pt>
                <c:pt idx="388">
                  <c:v>0.99101239442825295</c:v>
                </c:pt>
                <c:pt idx="389">
                  <c:v>1.2860119342803999</c:v>
                </c:pt>
                <c:pt idx="390">
                  <c:v>0.92557930946350098</c:v>
                </c:pt>
                <c:pt idx="391">
                  <c:v>1.22255623340607</c:v>
                </c:pt>
                <c:pt idx="392">
                  <c:v>0.95148438215255704</c:v>
                </c:pt>
                <c:pt idx="393">
                  <c:v>1.08116579055786</c:v>
                </c:pt>
                <c:pt idx="394">
                  <c:v>0.72688353061676003</c:v>
                </c:pt>
                <c:pt idx="395">
                  <c:v>0.99553859233856201</c:v>
                </c:pt>
                <c:pt idx="396">
                  <c:v>1.1284312009811399</c:v>
                </c:pt>
                <c:pt idx="397">
                  <c:v>1.1211290359497099</c:v>
                </c:pt>
                <c:pt idx="398">
                  <c:v>0.87811458110809304</c:v>
                </c:pt>
                <c:pt idx="399">
                  <c:v>1.1536017656326301</c:v>
                </c:pt>
                <c:pt idx="400">
                  <c:v>1.07937383651733</c:v>
                </c:pt>
                <c:pt idx="401">
                  <c:v>1.2894874811172501</c:v>
                </c:pt>
                <c:pt idx="402">
                  <c:v>1.0749875307083101</c:v>
                </c:pt>
                <c:pt idx="403">
                  <c:v>1.3151752948761</c:v>
                </c:pt>
                <c:pt idx="404">
                  <c:v>0.98240941762924205</c:v>
                </c:pt>
                <c:pt idx="405">
                  <c:v>0.73057311773300204</c:v>
                </c:pt>
                <c:pt idx="406">
                  <c:v>1.0645779371261599</c:v>
                </c:pt>
                <c:pt idx="407">
                  <c:v>2.2643184289336201E-2</c:v>
                </c:pt>
                <c:pt idx="408">
                  <c:v>0.78854757547378496</c:v>
                </c:pt>
                <c:pt idx="409">
                  <c:v>0.78375625610351596</c:v>
                </c:pt>
                <c:pt idx="410">
                  <c:v>0.524713635444641</c:v>
                </c:pt>
                <c:pt idx="411">
                  <c:v>0.88541638851165805</c:v>
                </c:pt>
                <c:pt idx="412">
                  <c:v>0.59622007608413696</c:v>
                </c:pt>
                <c:pt idx="413">
                  <c:v>0.47982019186019897</c:v>
                </c:pt>
                <c:pt idx="414">
                  <c:v>1.0272358655929601</c:v>
                </c:pt>
                <c:pt idx="415">
                  <c:v>1.05469870567322</c:v>
                </c:pt>
                <c:pt idx="416">
                  <c:v>1.0072658061981199</c:v>
                </c:pt>
                <c:pt idx="417">
                  <c:v>0.71624922752380404</c:v>
                </c:pt>
                <c:pt idx="418">
                  <c:v>0.989701807498932</c:v>
                </c:pt>
                <c:pt idx="419">
                  <c:v>1.1614590883255</c:v>
                </c:pt>
                <c:pt idx="420">
                  <c:v>0.36842092871665999</c:v>
                </c:pt>
                <c:pt idx="421">
                  <c:v>0.56430536508560203</c:v>
                </c:pt>
                <c:pt idx="422">
                  <c:v>1.1568731069564799</c:v>
                </c:pt>
                <c:pt idx="423">
                  <c:v>0.99619275331497203</c:v>
                </c:pt>
                <c:pt idx="424">
                  <c:v>0.58668297529220603</c:v>
                </c:pt>
                <c:pt idx="425">
                  <c:v>0.96443432569503795</c:v>
                </c:pt>
                <c:pt idx="426">
                  <c:v>0.56047946214675903</c:v>
                </c:pt>
                <c:pt idx="427">
                  <c:v>0.234305649995804</c:v>
                </c:pt>
                <c:pt idx="428">
                  <c:v>0.36711055040359503</c:v>
                </c:pt>
                <c:pt idx="429">
                  <c:v>0.479309022426605</c:v>
                </c:pt>
                <c:pt idx="430">
                  <c:v>0.63640677928924605</c:v>
                </c:pt>
                <c:pt idx="431">
                  <c:v>1.10271048545837</c:v>
                </c:pt>
                <c:pt idx="432">
                  <c:v>1.1982102394103999</c:v>
                </c:pt>
                <c:pt idx="433">
                  <c:v>0.33923384547233598</c:v>
                </c:pt>
                <c:pt idx="434">
                  <c:v>1.0098501443862899</c:v>
                </c:pt>
                <c:pt idx="435">
                  <c:v>0.90059673786163297</c:v>
                </c:pt>
                <c:pt idx="436">
                  <c:v>0.79222124814987205</c:v>
                </c:pt>
                <c:pt idx="437">
                  <c:v>0.64845728874206499</c:v>
                </c:pt>
                <c:pt idx="438">
                  <c:v>0.80896425247192405</c:v>
                </c:pt>
                <c:pt idx="439">
                  <c:v>0.95061266422271695</c:v>
                </c:pt>
                <c:pt idx="440">
                  <c:v>9.2102348804473905E-2</c:v>
                </c:pt>
                <c:pt idx="441">
                  <c:v>0.47618049383163502</c:v>
                </c:pt>
                <c:pt idx="442">
                  <c:v>0.60304892063140902</c:v>
                </c:pt>
                <c:pt idx="443">
                  <c:v>0.601765096187592</c:v>
                </c:pt>
                <c:pt idx="444">
                  <c:v>0.65951669216155995</c:v>
                </c:pt>
                <c:pt idx="445">
                  <c:v>0.66722482442855802</c:v>
                </c:pt>
                <c:pt idx="446">
                  <c:v>0.89465194940567005</c:v>
                </c:pt>
                <c:pt idx="447">
                  <c:v>0.38143071532249501</c:v>
                </c:pt>
                <c:pt idx="448">
                  <c:v>0.35022771358490001</c:v>
                </c:pt>
                <c:pt idx="449">
                  <c:v>0.16192533075809501</c:v>
                </c:pt>
                <c:pt idx="450">
                  <c:v>0.233442038297653</c:v>
                </c:pt>
                <c:pt idx="451">
                  <c:v>0.43801298737525901</c:v>
                </c:pt>
                <c:pt idx="452">
                  <c:v>0.37584653496742199</c:v>
                </c:pt>
                <c:pt idx="453">
                  <c:v>0.52102124691009499</c:v>
                </c:pt>
                <c:pt idx="454">
                  <c:v>0.85842818021774303</c:v>
                </c:pt>
                <c:pt idx="455">
                  <c:v>0.40147721767425498</c:v>
                </c:pt>
                <c:pt idx="456">
                  <c:v>1.1220941543579099</c:v>
                </c:pt>
                <c:pt idx="457">
                  <c:v>0.43108540773391701</c:v>
                </c:pt>
                <c:pt idx="458">
                  <c:v>0.30580869317054699</c:v>
                </c:pt>
                <c:pt idx="459">
                  <c:v>0.36861026287078902</c:v>
                </c:pt>
                <c:pt idx="460">
                  <c:v>0.59168344736099199</c:v>
                </c:pt>
                <c:pt idx="461">
                  <c:v>0.39724862575531</c:v>
                </c:pt>
                <c:pt idx="462">
                  <c:v>0.119041793048382</c:v>
                </c:pt>
                <c:pt idx="463">
                  <c:v>0.244549930095673</c:v>
                </c:pt>
                <c:pt idx="464">
                  <c:v>0.30544471740722701</c:v>
                </c:pt>
                <c:pt idx="465">
                  <c:v>0.36874589323997498</c:v>
                </c:pt>
                <c:pt idx="466">
                  <c:v>0.77715313434600797</c:v>
                </c:pt>
                <c:pt idx="467">
                  <c:v>0.51113587617874101</c:v>
                </c:pt>
                <c:pt idx="468">
                  <c:v>9.1622568666934995E-2</c:v>
                </c:pt>
                <c:pt idx="469">
                  <c:v>0</c:v>
                </c:pt>
                <c:pt idx="470">
                  <c:v>1.3049999999999999</c:v>
                </c:pt>
                <c:pt idx="471">
                  <c:v>1.456</c:v>
                </c:pt>
                <c:pt idx="472">
                  <c:v>1.351</c:v>
                </c:pt>
                <c:pt idx="473">
                  <c:v>1.343</c:v>
                </c:pt>
                <c:pt idx="474">
                  <c:v>1.42</c:v>
                </c:pt>
                <c:pt idx="475">
                  <c:v>1.361</c:v>
                </c:pt>
                <c:pt idx="476">
                  <c:v>1.33</c:v>
                </c:pt>
                <c:pt idx="477">
                  <c:v>1.268</c:v>
                </c:pt>
                <c:pt idx="478">
                  <c:v>1.355</c:v>
                </c:pt>
                <c:pt idx="479">
                  <c:v>1.34</c:v>
                </c:pt>
                <c:pt idx="480">
                  <c:v>1.244</c:v>
                </c:pt>
                <c:pt idx="481">
                  <c:v>1.341</c:v>
                </c:pt>
                <c:pt idx="482">
                  <c:v>1.01</c:v>
                </c:pt>
                <c:pt idx="483">
                  <c:v>1.448</c:v>
                </c:pt>
                <c:pt idx="484">
                  <c:v>1.34</c:v>
                </c:pt>
                <c:pt idx="485">
                  <c:v>1.3240000000000001</c:v>
                </c:pt>
                <c:pt idx="486">
                  <c:v>1.5760000000000001</c:v>
                </c:pt>
                <c:pt idx="487">
                  <c:v>1.3979999999999999</c:v>
                </c:pt>
                <c:pt idx="488">
                  <c:v>1.3009999999999999</c:v>
                </c:pt>
                <c:pt idx="489">
                  <c:v>2.0960000000000001</c:v>
                </c:pt>
                <c:pt idx="490">
                  <c:v>1.2330000000000001</c:v>
                </c:pt>
                <c:pt idx="491">
                  <c:v>1.27</c:v>
                </c:pt>
                <c:pt idx="492">
                  <c:v>1.2929999999999999</c:v>
                </c:pt>
                <c:pt idx="493">
                  <c:v>1.038</c:v>
                </c:pt>
                <c:pt idx="494">
                  <c:v>1.131</c:v>
                </c:pt>
                <c:pt idx="495">
                  <c:v>1.365</c:v>
                </c:pt>
                <c:pt idx="496">
                  <c:v>1.1120000000000001</c:v>
                </c:pt>
                <c:pt idx="497">
                  <c:v>0.98599999999999999</c:v>
                </c:pt>
                <c:pt idx="498">
                  <c:v>1.073</c:v>
                </c:pt>
                <c:pt idx="499">
                  <c:v>0.78100000000000003</c:v>
                </c:pt>
                <c:pt idx="500">
                  <c:v>1.093</c:v>
                </c:pt>
                <c:pt idx="501">
                  <c:v>1.649</c:v>
                </c:pt>
                <c:pt idx="502">
                  <c:v>1.379</c:v>
                </c:pt>
                <c:pt idx="503">
                  <c:v>1.5289999999999999</c:v>
                </c:pt>
                <c:pt idx="504">
                  <c:v>1.161</c:v>
                </c:pt>
                <c:pt idx="505">
                  <c:v>1.2509999999999999</c:v>
                </c:pt>
                <c:pt idx="506">
                  <c:v>0.96</c:v>
                </c:pt>
                <c:pt idx="507">
                  <c:v>1.2230000000000001</c:v>
                </c:pt>
                <c:pt idx="508">
                  <c:v>1.21</c:v>
                </c:pt>
                <c:pt idx="509">
                  <c:v>0.80600000000000005</c:v>
                </c:pt>
                <c:pt idx="510">
                  <c:v>0.66800000000000004</c:v>
                </c:pt>
                <c:pt idx="511">
                  <c:v>1.1759999999999999</c:v>
                </c:pt>
                <c:pt idx="512">
                  <c:v>1.3380000000000001</c:v>
                </c:pt>
                <c:pt idx="513">
                  <c:v>0.71899999999999997</c:v>
                </c:pt>
                <c:pt idx="514">
                  <c:v>1.474</c:v>
                </c:pt>
                <c:pt idx="515">
                  <c:v>1.016</c:v>
                </c:pt>
                <c:pt idx="516">
                  <c:v>1.264</c:v>
                </c:pt>
                <c:pt idx="517">
                  <c:v>0.88900000000000001</c:v>
                </c:pt>
                <c:pt idx="518">
                  <c:v>0.80700000000000005</c:v>
                </c:pt>
                <c:pt idx="519">
                  <c:v>1.1970000000000001</c:v>
                </c:pt>
                <c:pt idx="520">
                  <c:v>1.2190000000000001</c:v>
                </c:pt>
                <c:pt idx="521">
                  <c:v>1.1160000000000001</c:v>
                </c:pt>
                <c:pt idx="522">
                  <c:v>1.1479999999999999</c:v>
                </c:pt>
                <c:pt idx="523">
                  <c:v>1.294</c:v>
                </c:pt>
                <c:pt idx="524">
                  <c:v>1.0900000000000001</c:v>
                </c:pt>
                <c:pt idx="525">
                  <c:v>0.81899999999999995</c:v>
                </c:pt>
                <c:pt idx="526">
                  <c:v>1.266</c:v>
                </c:pt>
                <c:pt idx="527">
                  <c:v>1.2290000000000001</c:v>
                </c:pt>
                <c:pt idx="528">
                  <c:v>1.151</c:v>
                </c:pt>
                <c:pt idx="529">
                  <c:v>1.143</c:v>
                </c:pt>
                <c:pt idx="530">
                  <c:v>1.2290000000000001</c:v>
                </c:pt>
                <c:pt idx="531">
                  <c:v>0.751</c:v>
                </c:pt>
                <c:pt idx="532">
                  <c:v>1.2</c:v>
                </c:pt>
                <c:pt idx="533">
                  <c:v>0.83499999999999996</c:v>
                </c:pt>
                <c:pt idx="534">
                  <c:v>0.93400000000000005</c:v>
                </c:pt>
                <c:pt idx="535">
                  <c:v>0.85499999999999998</c:v>
                </c:pt>
                <c:pt idx="536">
                  <c:v>0.65700000000000003</c:v>
                </c:pt>
                <c:pt idx="537">
                  <c:v>1.016</c:v>
                </c:pt>
                <c:pt idx="538">
                  <c:v>1.171</c:v>
                </c:pt>
                <c:pt idx="539">
                  <c:v>0.98499999999999999</c:v>
                </c:pt>
                <c:pt idx="540">
                  <c:v>0.77500000000000002</c:v>
                </c:pt>
                <c:pt idx="541">
                  <c:v>0.62</c:v>
                </c:pt>
                <c:pt idx="542">
                  <c:v>1.0389999999999999</c:v>
                </c:pt>
                <c:pt idx="543">
                  <c:v>1.1479999999999999</c:v>
                </c:pt>
                <c:pt idx="544">
                  <c:v>0.65200000000000002</c:v>
                </c:pt>
                <c:pt idx="545">
                  <c:v>1.405</c:v>
                </c:pt>
                <c:pt idx="546">
                  <c:v>1.1879999999999999</c:v>
                </c:pt>
                <c:pt idx="547">
                  <c:v>0.97499999999999998</c:v>
                </c:pt>
                <c:pt idx="548">
                  <c:v>1.1539999999999999</c:v>
                </c:pt>
                <c:pt idx="549">
                  <c:v>0.96499999999999997</c:v>
                </c:pt>
                <c:pt idx="550">
                  <c:v>1.0169999999999999</c:v>
                </c:pt>
                <c:pt idx="551">
                  <c:v>1.115</c:v>
                </c:pt>
                <c:pt idx="552">
                  <c:v>0.98199999999999998</c:v>
                </c:pt>
                <c:pt idx="553">
                  <c:v>0.97899999999999998</c:v>
                </c:pt>
                <c:pt idx="554">
                  <c:v>0.77900000000000003</c:v>
                </c:pt>
                <c:pt idx="555">
                  <c:v>0.98899999999999999</c:v>
                </c:pt>
                <c:pt idx="556">
                  <c:v>1.024</c:v>
                </c:pt>
                <c:pt idx="557">
                  <c:v>0.47399999999999998</c:v>
                </c:pt>
                <c:pt idx="558">
                  <c:v>0.95899999999999996</c:v>
                </c:pt>
                <c:pt idx="559">
                  <c:v>0.82199999999999995</c:v>
                </c:pt>
                <c:pt idx="560">
                  <c:v>0.68899999999999995</c:v>
                </c:pt>
                <c:pt idx="561">
                  <c:v>0.53</c:v>
                </c:pt>
                <c:pt idx="562">
                  <c:v>0.91500000000000004</c:v>
                </c:pt>
                <c:pt idx="563">
                  <c:v>0.91400000000000003</c:v>
                </c:pt>
                <c:pt idx="564">
                  <c:v>0.71499999999999997</c:v>
                </c:pt>
                <c:pt idx="565">
                  <c:v>0.89900000000000002</c:v>
                </c:pt>
                <c:pt idx="566">
                  <c:v>0.79600000000000004</c:v>
                </c:pt>
                <c:pt idx="567">
                  <c:v>0</c:v>
                </c:pt>
                <c:pt idx="568">
                  <c:v>0.53500000000000003</c:v>
                </c:pt>
                <c:pt idx="569">
                  <c:v>1.054</c:v>
                </c:pt>
                <c:pt idx="570">
                  <c:v>0.42499999999999999</c:v>
                </c:pt>
                <c:pt idx="571">
                  <c:v>0.996</c:v>
                </c:pt>
                <c:pt idx="572">
                  <c:v>1.036</c:v>
                </c:pt>
                <c:pt idx="573">
                  <c:v>0.64200000000000002</c:v>
                </c:pt>
                <c:pt idx="574">
                  <c:v>0.94</c:v>
                </c:pt>
                <c:pt idx="575">
                  <c:v>1.0589999999999999</c:v>
                </c:pt>
                <c:pt idx="576">
                  <c:v>0.54100000000000004</c:v>
                </c:pt>
                <c:pt idx="577">
                  <c:v>0.59199999999999997</c:v>
                </c:pt>
                <c:pt idx="578">
                  <c:v>0.42899999999999999</c:v>
                </c:pt>
                <c:pt idx="579">
                  <c:v>0.72</c:v>
                </c:pt>
                <c:pt idx="580">
                  <c:v>0.9</c:v>
                </c:pt>
                <c:pt idx="581">
                  <c:v>0.91600000000000004</c:v>
                </c:pt>
                <c:pt idx="582">
                  <c:v>0.25600000000000001</c:v>
                </c:pt>
                <c:pt idx="583">
                  <c:v>0.68200000000000005</c:v>
                </c:pt>
                <c:pt idx="584">
                  <c:v>0.53200000000000003</c:v>
                </c:pt>
                <c:pt idx="585">
                  <c:v>0.91800000000000004</c:v>
                </c:pt>
                <c:pt idx="586">
                  <c:v>1.01</c:v>
                </c:pt>
                <c:pt idx="587">
                  <c:v>0.37</c:v>
                </c:pt>
                <c:pt idx="588">
                  <c:v>0.874</c:v>
                </c:pt>
                <c:pt idx="589">
                  <c:v>0.54900000000000004</c:v>
                </c:pt>
                <c:pt idx="590">
                  <c:v>0.314</c:v>
                </c:pt>
                <c:pt idx="591">
                  <c:v>0.88500000000000001</c:v>
                </c:pt>
                <c:pt idx="592">
                  <c:v>0.19800000000000001</c:v>
                </c:pt>
                <c:pt idx="593">
                  <c:v>0.49299999999999999</c:v>
                </c:pt>
                <c:pt idx="594">
                  <c:v>0.56200000000000006</c:v>
                </c:pt>
                <c:pt idx="595">
                  <c:v>0.55700000000000005</c:v>
                </c:pt>
                <c:pt idx="596">
                  <c:v>0.308</c:v>
                </c:pt>
                <c:pt idx="597">
                  <c:v>0.85299999999999998</c:v>
                </c:pt>
                <c:pt idx="598">
                  <c:v>0.81599999999999995</c:v>
                </c:pt>
                <c:pt idx="599">
                  <c:v>0.68200000000000005</c:v>
                </c:pt>
                <c:pt idx="600">
                  <c:v>0.35799999999999998</c:v>
                </c:pt>
                <c:pt idx="601">
                  <c:v>6.9000000000000006E-2</c:v>
                </c:pt>
                <c:pt idx="602">
                  <c:v>0.72099999999999997</c:v>
                </c:pt>
                <c:pt idx="603">
                  <c:v>0.13100000000000001</c:v>
                </c:pt>
                <c:pt idx="604">
                  <c:v>0.32200000000000001</c:v>
                </c:pt>
                <c:pt idx="605">
                  <c:v>0.378</c:v>
                </c:pt>
                <c:pt idx="606">
                  <c:v>0.60499999999999998</c:v>
                </c:pt>
                <c:pt idx="607">
                  <c:v>0.79300000000000004</c:v>
                </c:pt>
                <c:pt idx="608">
                  <c:v>0.25900000000000001</c:v>
                </c:pt>
                <c:pt idx="609">
                  <c:v>0.34399999999999997</c:v>
                </c:pt>
                <c:pt idx="610">
                  <c:v>0.47199999999999998</c:v>
                </c:pt>
                <c:pt idx="611">
                  <c:v>0.73</c:v>
                </c:pt>
                <c:pt idx="612">
                  <c:v>0.26200000000000001</c:v>
                </c:pt>
                <c:pt idx="613">
                  <c:v>0.35699999999999998</c:v>
                </c:pt>
                <c:pt idx="614">
                  <c:v>0.33200000000000002</c:v>
                </c:pt>
                <c:pt idx="615">
                  <c:v>1.0169999999999999</c:v>
                </c:pt>
                <c:pt idx="616">
                  <c:v>0.186</c:v>
                </c:pt>
                <c:pt idx="617">
                  <c:v>0.315</c:v>
                </c:pt>
                <c:pt idx="618">
                  <c:v>7.5999999999999998E-2</c:v>
                </c:pt>
                <c:pt idx="619">
                  <c:v>0.68899999999999995</c:v>
                </c:pt>
                <c:pt idx="620">
                  <c:v>0.33200000000000002</c:v>
                </c:pt>
                <c:pt idx="621">
                  <c:v>0.442</c:v>
                </c:pt>
                <c:pt idx="622">
                  <c:v>0.45500000000000002</c:v>
                </c:pt>
                <c:pt idx="623">
                  <c:v>0.33700000000000002</c:v>
                </c:pt>
                <c:pt idx="624">
                  <c:v>2.4E-2</c:v>
                </c:pt>
                <c:pt idx="625">
                  <c:v>9.0999999999999998E-2</c:v>
                </c:pt>
                <c:pt idx="626">
                  <c:v>1.34</c:v>
                </c:pt>
                <c:pt idx="627">
                  <c:v>1.383</c:v>
                </c:pt>
                <c:pt idx="628">
                  <c:v>1.488</c:v>
                </c:pt>
                <c:pt idx="629">
                  <c:v>1.38</c:v>
                </c:pt>
                <c:pt idx="630">
                  <c:v>1.3959999999999999</c:v>
                </c:pt>
                <c:pt idx="631">
                  <c:v>1.452</c:v>
                </c:pt>
                <c:pt idx="632">
                  <c:v>1.387</c:v>
                </c:pt>
                <c:pt idx="633">
                  <c:v>1.3029999999999999</c:v>
                </c:pt>
                <c:pt idx="634">
                  <c:v>1.365</c:v>
                </c:pt>
                <c:pt idx="635">
                  <c:v>1.3759999999999999</c:v>
                </c:pt>
                <c:pt idx="636">
                  <c:v>1.3720000000000001</c:v>
                </c:pt>
                <c:pt idx="637">
                  <c:v>1.034</c:v>
                </c:pt>
                <c:pt idx="638">
                  <c:v>1.276</c:v>
                </c:pt>
                <c:pt idx="639">
                  <c:v>1.609</c:v>
                </c:pt>
                <c:pt idx="640">
                  <c:v>1.333</c:v>
                </c:pt>
                <c:pt idx="641">
                  <c:v>1.4990000000000001</c:v>
                </c:pt>
                <c:pt idx="642">
                  <c:v>1.373</c:v>
                </c:pt>
                <c:pt idx="643">
                  <c:v>1.3560000000000001</c:v>
                </c:pt>
                <c:pt idx="644">
                  <c:v>1.4330000000000001</c:v>
                </c:pt>
                <c:pt idx="645">
                  <c:v>1.2689999999999999</c:v>
                </c:pt>
                <c:pt idx="646">
                  <c:v>1.5029999999999999</c:v>
                </c:pt>
                <c:pt idx="647">
                  <c:v>1.3</c:v>
                </c:pt>
                <c:pt idx="648">
                  <c:v>1.07</c:v>
                </c:pt>
                <c:pt idx="649">
                  <c:v>1.3240000000000001</c:v>
                </c:pt>
                <c:pt idx="650">
                  <c:v>1.3680000000000001</c:v>
                </c:pt>
                <c:pt idx="651">
                  <c:v>1.159</c:v>
                </c:pt>
                <c:pt idx="652">
                  <c:v>0.8</c:v>
                </c:pt>
                <c:pt idx="653">
                  <c:v>1.403</c:v>
                </c:pt>
                <c:pt idx="654">
                  <c:v>1.6839999999999999</c:v>
                </c:pt>
                <c:pt idx="655">
                  <c:v>1.286</c:v>
                </c:pt>
                <c:pt idx="656">
                  <c:v>1.149</c:v>
                </c:pt>
                <c:pt idx="657">
                  <c:v>1.004</c:v>
                </c:pt>
                <c:pt idx="658">
                  <c:v>1.1240000000000001</c:v>
                </c:pt>
                <c:pt idx="659">
                  <c:v>1.5720000000000001</c:v>
                </c:pt>
                <c:pt idx="660">
                  <c:v>0.79400000000000004</c:v>
                </c:pt>
                <c:pt idx="661">
                  <c:v>1.294</c:v>
                </c:pt>
                <c:pt idx="662">
                  <c:v>1.3620000000000001</c:v>
                </c:pt>
                <c:pt idx="663">
                  <c:v>1.246</c:v>
                </c:pt>
                <c:pt idx="664">
                  <c:v>1.2310000000000001</c:v>
                </c:pt>
                <c:pt idx="665">
                  <c:v>1.206</c:v>
                </c:pt>
                <c:pt idx="666">
                  <c:v>0.745</c:v>
                </c:pt>
                <c:pt idx="667">
                  <c:v>1.238</c:v>
                </c:pt>
                <c:pt idx="668">
                  <c:v>0.98499999999999999</c:v>
                </c:pt>
                <c:pt idx="669">
                  <c:v>1.258</c:v>
                </c:pt>
                <c:pt idx="670">
                  <c:v>0.69399999999999995</c:v>
                </c:pt>
                <c:pt idx="671">
                  <c:v>0.88200000000000001</c:v>
                </c:pt>
                <c:pt idx="672">
                  <c:v>1.0920000000000001</c:v>
                </c:pt>
                <c:pt idx="673">
                  <c:v>1.1619999999999999</c:v>
                </c:pt>
                <c:pt idx="674">
                  <c:v>1.2629999999999999</c:v>
                </c:pt>
                <c:pt idx="675">
                  <c:v>0.91200000000000003</c:v>
                </c:pt>
                <c:pt idx="676">
                  <c:v>1.5</c:v>
                </c:pt>
                <c:pt idx="677">
                  <c:v>1.05</c:v>
                </c:pt>
                <c:pt idx="678">
                  <c:v>1.1870000000000001</c:v>
                </c:pt>
                <c:pt idx="679">
                  <c:v>1.3009999999999999</c:v>
                </c:pt>
                <c:pt idx="680">
                  <c:v>1.2370000000000001</c:v>
                </c:pt>
                <c:pt idx="681">
                  <c:v>0.83099999999999996</c:v>
                </c:pt>
                <c:pt idx="682">
                  <c:v>1.1200000000000001</c:v>
                </c:pt>
                <c:pt idx="683">
                  <c:v>1.327</c:v>
                </c:pt>
                <c:pt idx="684">
                  <c:v>0.64200000000000002</c:v>
                </c:pt>
                <c:pt idx="685">
                  <c:v>1.173</c:v>
                </c:pt>
                <c:pt idx="686">
                  <c:v>0.77600000000000002</c:v>
                </c:pt>
                <c:pt idx="687">
                  <c:v>1.2010000000000001</c:v>
                </c:pt>
                <c:pt idx="688">
                  <c:v>0.85499999999999998</c:v>
                </c:pt>
                <c:pt idx="689">
                  <c:v>1.2629999999999999</c:v>
                </c:pt>
                <c:pt idx="690">
                  <c:v>0.96</c:v>
                </c:pt>
                <c:pt idx="691">
                  <c:v>1.2210000000000001</c:v>
                </c:pt>
                <c:pt idx="692">
                  <c:v>0.67700000000000005</c:v>
                </c:pt>
                <c:pt idx="693">
                  <c:v>1.1830000000000001</c:v>
                </c:pt>
                <c:pt idx="694">
                  <c:v>0.80700000000000005</c:v>
                </c:pt>
                <c:pt idx="695">
                  <c:v>1.004</c:v>
                </c:pt>
                <c:pt idx="696">
                  <c:v>0.68500000000000005</c:v>
                </c:pt>
                <c:pt idx="697">
                  <c:v>1.044</c:v>
                </c:pt>
                <c:pt idx="698">
                  <c:v>1.0509999999999999</c:v>
                </c:pt>
                <c:pt idx="699">
                  <c:v>0.49299999999999999</c:v>
                </c:pt>
                <c:pt idx="700">
                  <c:v>1.155</c:v>
                </c:pt>
                <c:pt idx="701">
                  <c:v>1.4379999999999999</c:v>
                </c:pt>
                <c:pt idx="702">
                  <c:v>1.0149999999999999</c:v>
                </c:pt>
                <c:pt idx="703">
                  <c:v>0.94499999999999995</c:v>
                </c:pt>
                <c:pt idx="704">
                  <c:v>1.1830000000000001</c:v>
                </c:pt>
                <c:pt idx="705">
                  <c:v>1.2210000000000001</c:v>
                </c:pt>
                <c:pt idx="706">
                  <c:v>1.0669999999999999</c:v>
                </c:pt>
                <c:pt idx="707">
                  <c:v>1.181</c:v>
                </c:pt>
                <c:pt idx="708">
                  <c:v>0.94799999999999995</c:v>
                </c:pt>
                <c:pt idx="709">
                  <c:v>0.98299999999999998</c:v>
                </c:pt>
                <c:pt idx="710">
                  <c:v>0.69599999999999995</c:v>
                </c:pt>
                <c:pt idx="711">
                  <c:v>0.55100000000000005</c:v>
                </c:pt>
                <c:pt idx="712">
                  <c:v>1.052</c:v>
                </c:pt>
                <c:pt idx="713">
                  <c:v>1.002</c:v>
                </c:pt>
                <c:pt idx="714">
                  <c:v>0.80100000000000005</c:v>
                </c:pt>
                <c:pt idx="715">
                  <c:v>1.0429999999999999</c:v>
                </c:pt>
                <c:pt idx="716">
                  <c:v>0.98699999999999999</c:v>
                </c:pt>
                <c:pt idx="717">
                  <c:v>0.93100000000000005</c:v>
                </c:pt>
                <c:pt idx="718">
                  <c:v>1.0289999999999999</c:v>
                </c:pt>
                <c:pt idx="719">
                  <c:v>0.74099999999999999</c:v>
                </c:pt>
                <c:pt idx="720">
                  <c:v>0.81299999999999994</c:v>
                </c:pt>
                <c:pt idx="721">
                  <c:v>0.54900000000000004</c:v>
                </c:pt>
                <c:pt idx="722">
                  <c:v>1.0920000000000001</c:v>
                </c:pt>
                <c:pt idx="723">
                  <c:v>0.61099999999999999</c:v>
                </c:pt>
                <c:pt idx="724">
                  <c:v>0.56899999999999995</c:v>
                </c:pt>
                <c:pt idx="725">
                  <c:v>0.44600000000000001</c:v>
                </c:pt>
                <c:pt idx="726">
                  <c:v>0.83699999999999997</c:v>
                </c:pt>
                <c:pt idx="727">
                  <c:v>0.39300000000000002</c:v>
                </c:pt>
                <c:pt idx="728">
                  <c:v>0.67300000000000004</c:v>
                </c:pt>
                <c:pt idx="729">
                  <c:v>1.0569999999999999</c:v>
                </c:pt>
                <c:pt idx="730">
                  <c:v>0.76400000000000001</c:v>
                </c:pt>
                <c:pt idx="731">
                  <c:v>0.96</c:v>
                </c:pt>
                <c:pt idx="732">
                  <c:v>0.94699999999999995</c:v>
                </c:pt>
                <c:pt idx="733">
                  <c:v>0.96</c:v>
                </c:pt>
                <c:pt idx="734">
                  <c:v>0.57399999999999995</c:v>
                </c:pt>
                <c:pt idx="735">
                  <c:v>0.65700000000000003</c:v>
                </c:pt>
                <c:pt idx="736">
                  <c:v>0.45</c:v>
                </c:pt>
                <c:pt idx="737">
                  <c:v>0</c:v>
                </c:pt>
                <c:pt idx="738">
                  <c:v>0.879</c:v>
                </c:pt>
                <c:pt idx="739">
                  <c:v>0.13800000000000001</c:v>
                </c:pt>
                <c:pt idx="740">
                  <c:v>0.33100000000000002</c:v>
                </c:pt>
                <c:pt idx="741">
                  <c:v>0.85</c:v>
                </c:pt>
                <c:pt idx="742">
                  <c:v>1.1000000000000001</c:v>
                </c:pt>
                <c:pt idx="743">
                  <c:v>0.38</c:v>
                </c:pt>
                <c:pt idx="744">
                  <c:v>0.88600000000000001</c:v>
                </c:pt>
                <c:pt idx="745">
                  <c:v>0.308</c:v>
                </c:pt>
                <c:pt idx="746">
                  <c:v>0.51200000000000001</c:v>
                </c:pt>
                <c:pt idx="747">
                  <c:v>0.56999999999999995</c:v>
                </c:pt>
                <c:pt idx="748">
                  <c:v>0.20399999999999999</c:v>
                </c:pt>
                <c:pt idx="749">
                  <c:v>0.92100000000000004</c:v>
                </c:pt>
                <c:pt idx="750">
                  <c:v>0.56200000000000006</c:v>
                </c:pt>
                <c:pt idx="751">
                  <c:v>1.0429999999999999</c:v>
                </c:pt>
                <c:pt idx="752">
                  <c:v>9.4E-2</c:v>
                </c:pt>
                <c:pt idx="753">
                  <c:v>0.38500000000000001</c:v>
                </c:pt>
                <c:pt idx="754">
                  <c:v>0.26800000000000002</c:v>
                </c:pt>
                <c:pt idx="755">
                  <c:v>0.94899999999999995</c:v>
                </c:pt>
                <c:pt idx="756">
                  <c:v>0.71</c:v>
                </c:pt>
                <c:pt idx="757">
                  <c:v>0.35</c:v>
                </c:pt>
                <c:pt idx="758">
                  <c:v>0.82</c:v>
                </c:pt>
                <c:pt idx="759">
                  <c:v>0.33600000000000002</c:v>
                </c:pt>
                <c:pt idx="760">
                  <c:v>0.81100000000000005</c:v>
                </c:pt>
                <c:pt idx="761">
                  <c:v>0.33200000000000002</c:v>
                </c:pt>
                <c:pt idx="762">
                  <c:v>0.91300000000000003</c:v>
                </c:pt>
                <c:pt idx="763">
                  <c:v>0.57799999999999996</c:v>
                </c:pt>
                <c:pt idx="764">
                  <c:v>0.27500000000000002</c:v>
                </c:pt>
                <c:pt idx="765">
                  <c:v>0.755</c:v>
                </c:pt>
                <c:pt idx="766">
                  <c:v>7.2999999999999995E-2</c:v>
                </c:pt>
                <c:pt idx="767">
                  <c:v>0.27400000000000002</c:v>
                </c:pt>
                <c:pt idx="768">
                  <c:v>0.27400000000000002</c:v>
                </c:pt>
                <c:pt idx="769">
                  <c:v>0.48899999999999999</c:v>
                </c:pt>
                <c:pt idx="770">
                  <c:v>4.5999999999999999E-2</c:v>
                </c:pt>
                <c:pt idx="771">
                  <c:v>0.36599999999999999</c:v>
                </c:pt>
                <c:pt idx="772">
                  <c:v>0.32300000000000001</c:v>
                </c:pt>
                <c:pt idx="773">
                  <c:v>1.0409999999999999</c:v>
                </c:pt>
                <c:pt idx="774">
                  <c:v>0.61899999999999999</c:v>
                </c:pt>
                <c:pt idx="775">
                  <c:v>0.191</c:v>
                </c:pt>
                <c:pt idx="776">
                  <c:v>0.28699999999999998</c:v>
                </c:pt>
                <c:pt idx="777">
                  <c:v>0.35899999999999999</c:v>
                </c:pt>
                <c:pt idx="778">
                  <c:v>0.47599999999999998</c:v>
                </c:pt>
                <c:pt idx="779">
                  <c:v>0.35</c:v>
                </c:pt>
                <c:pt idx="780">
                  <c:v>2.5999999999999999E-2</c:v>
                </c:pt>
                <c:pt idx="781">
                  <c:v>0.30599999999999999</c:v>
                </c:pt>
                <c:pt idx="782">
                  <c:v>1.2851895090000001</c:v>
                </c:pt>
                <c:pt idx="783">
                  <c:v>1.3269485240000001</c:v>
                </c:pt>
                <c:pt idx="784">
                  <c:v>1.39077425</c:v>
                </c:pt>
                <c:pt idx="785">
                  <c:v>1.3265016080000001</c:v>
                </c:pt>
                <c:pt idx="786">
                  <c:v>1.42420733</c:v>
                </c:pt>
                <c:pt idx="787">
                  <c:v>1.3389463420000001</c:v>
                </c:pt>
                <c:pt idx="788">
                  <c:v>1.322235227</c:v>
                </c:pt>
                <c:pt idx="789">
                  <c:v>1.2423179150000001</c:v>
                </c:pt>
                <c:pt idx="790">
                  <c:v>1.3172855379999999</c:v>
                </c:pt>
                <c:pt idx="791">
                  <c:v>1.536676049</c:v>
                </c:pt>
                <c:pt idx="792">
                  <c:v>1.301647663</c:v>
                </c:pt>
                <c:pt idx="793">
                  <c:v>1.310396433</c:v>
                </c:pt>
                <c:pt idx="794">
                  <c:v>1.273061037</c:v>
                </c:pt>
                <c:pt idx="795">
                  <c:v>1.2164636849999999</c:v>
                </c:pt>
                <c:pt idx="796">
                  <c:v>0.98110771200000002</c:v>
                </c:pt>
                <c:pt idx="797">
                  <c:v>1.4468867780000001</c:v>
                </c:pt>
                <c:pt idx="798">
                  <c:v>1.3141845459999999</c:v>
                </c:pt>
                <c:pt idx="799">
                  <c:v>1.3739868399999999</c:v>
                </c:pt>
                <c:pt idx="800">
                  <c:v>1.2123223540000001</c:v>
                </c:pt>
                <c:pt idx="801">
                  <c:v>1.2958427669999999</c:v>
                </c:pt>
                <c:pt idx="802">
                  <c:v>1.4310864210000001</c:v>
                </c:pt>
                <c:pt idx="803">
                  <c:v>1.2525132889999999</c:v>
                </c:pt>
                <c:pt idx="804">
                  <c:v>1.2681293490000001</c:v>
                </c:pt>
                <c:pt idx="805">
                  <c:v>1.024387479</c:v>
                </c:pt>
                <c:pt idx="806">
                  <c:v>1.3274705410000001</c:v>
                </c:pt>
                <c:pt idx="807">
                  <c:v>1.071000457</c:v>
                </c:pt>
                <c:pt idx="808">
                  <c:v>1.334328532</c:v>
                </c:pt>
                <c:pt idx="809">
                  <c:v>1.230535269</c:v>
                </c:pt>
                <c:pt idx="810">
                  <c:v>0.753815711</c:v>
                </c:pt>
                <c:pt idx="811">
                  <c:v>1.236396074</c:v>
                </c:pt>
                <c:pt idx="812">
                  <c:v>1.5195801259999999</c:v>
                </c:pt>
                <c:pt idx="813">
                  <c:v>0.95267987300000001</c:v>
                </c:pt>
                <c:pt idx="814">
                  <c:v>1.208652496</c:v>
                </c:pt>
                <c:pt idx="815">
                  <c:v>0.74894040799999995</c:v>
                </c:pt>
                <c:pt idx="816">
                  <c:v>0.84048134100000005</c:v>
                </c:pt>
                <c:pt idx="817">
                  <c:v>1.0976678129999999</c:v>
                </c:pt>
                <c:pt idx="818">
                  <c:v>1.1948376890000001</c:v>
                </c:pt>
                <c:pt idx="819">
                  <c:v>0.69665294899999997</c:v>
                </c:pt>
                <c:pt idx="820">
                  <c:v>1.0969924929999999</c:v>
                </c:pt>
                <c:pt idx="821">
                  <c:v>1.2966922519999999</c:v>
                </c:pt>
                <c:pt idx="822">
                  <c:v>1.1935596470000001</c:v>
                </c:pt>
                <c:pt idx="823">
                  <c:v>1.167641521</c:v>
                </c:pt>
                <c:pt idx="824">
                  <c:v>1.1692291500000001</c:v>
                </c:pt>
                <c:pt idx="825">
                  <c:v>0.93220371000000002</c:v>
                </c:pt>
                <c:pt idx="826">
                  <c:v>1.21279943</c:v>
                </c:pt>
                <c:pt idx="827">
                  <c:v>0.62003314499999995</c:v>
                </c:pt>
                <c:pt idx="828">
                  <c:v>1.1204016210000001</c:v>
                </c:pt>
                <c:pt idx="829">
                  <c:v>1.424833655</c:v>
                </c:pt>
                <c:pt idx="830">
                  <c:v>1.07366395</c:v>
                </c:pt>
                <c:pt idx="831">
                  <c:v>1.1225942369999999</c:v>
                </c:pt>
                <c:pt idx="832">
                  <c:v>1.192441225</c:v>
                </c:pt>
                <c:pt idx="833">
                  <c:v>0.77512067600000001</c:v>
                </c:pt>
                <c:pt idx="834">
                  <c:v>1.1643071169999999</c:v>
                </c:pt>
                <c:pt idx="835">
                  <c:v>1.0070292949999999</c:v>
                </c:pt>
                <c:pt idx="836">
                  <c:v>1.028465629</c:v>
                </c:pt>
                <c:pt idx="837">
                  <c:v>0.59876358500000004</c:v>
                </c:pt>
                <c:pt idx="838">
                  <c:v>1.1413954500000001</c:v>
                </c:pt>
                <c:pt idx="839">
                  <c:v>0.85338360099999999</c:v>
                </c:pt>
                <c:pt idx="840">
                  <c:v>1.168800831</c:v>
                </c:pt>
                <c:pt idx="841">
                  <c:v>0.77905839700000001</c:v>
                </c:pt>
                <c:pt idx="842">
                  <c:v>1.245300651</c:v>
                </c:pt>
                <c:pt idx="843">
                  <c:v>1.26672411</c:v>
                </c:pt>
                <c:pt idx="844">
                  <c:v>0.91854917999999997</c:v>
                </c:pt>
                <c:pt idx="845">
                  <c:v>0.98818182899999996</c:v>
                </c:pt>
                <c:pt idx="846">
                  <c:v>0.73097634300000003</c:v>
                </c:pt>
                <c:pt idx="847">
                  <c:v>0.61679947400000001</c:v>
                </c:pt>
                <c:pt idx="848">
                  <c:v>0.89799082299999999</c:v>
                </c:pt>
                <c:pt idx="849">
                  <c:v>0.98319184800000003</c:v>
                </c:pt>
                <c:pt idx="850">
                  <c:v>0.91839546000000005</c:v>
                </c:pt>
                <c:pt idx="851">
                  <c:v>0.70791679600000001</c:v>
                </c:pt>
                <c:pt idx="852">
                  <c:v>0.47487461600000003</c:v>
                </c:pt>
                <c:pt idx="853">
                  <c:v>1.0101500750000001</c:v>
                </c:pt>
                <c:pt idx="854">
                  <c:v>1.1269996170000001</c:v>
                </c:pt>
                <c:pt idx="855">
                  <c:v>0.51318097100000004</c:v>
                </c:pt>
                <c:pt idx="856">
                  <c:v>1.0188544989999999</c:v>
                </c:pt>
                <c:pt idx="857">
                  <c:v>1.21279943</c:v>
                </c:pt>
                <c:pt idx="858">
                  <c:v>1.128070116</c:v>
                </c:pt>
                <c:pt idx="859">
                  <c:v>1.3767460579999999</c:v>
                </c:pt>
                <c:pt idx="860">
                  <c:v>1.1090242859999999</c:v>
                </c:pt>
                <c:pt idx="861">
                  <c:v>1.021913767</c:v>
                </c:pt>
                <c:pt idx="862">
                  <c:v>0.90487277499999996</c:v>
                </c:pt>
                <c:pt idx="863">
                  <c:v>1.168421626</c:v>
                </c:pt>
                <c:pt idx="864">
                  <c:v>0.71809238200000003</c:v>
                </c:pt>
                <c:pt idx="865">
                  <c:v>0.89172071200000003</c:v>
                </c:pt>
                <c:pt idx="866">
                  <c:v>0.53709441400000002</c:v>
                </c:pt>
                <c:pt idx="867">
                  <c:v>0.36624470399999998</c:v>
                </c:pt>
                <c:pt idx="868">
                  <c:v>0.93786430399999998</c:v>
                </c:pt>
                <c:pt idx="869">
                  <c:v>0.63361674499999998</c:v>
                </c:pt>
                <c:pt idx="870">
                  <c:v>0.99027270099999998</c:v>
                </c:pt>
                <c:pt idx="871">
                  <c:v>0.93537199500000001</c:v>
                </c:pt>
                <c:pt idx="872">
                  <c:v>0.57586246699999999</c:v>
                </c:pt>
                <c:pt idx="873">
                  <c:v>0.44405037200000003</c:v>
                </c:pt>
                <c:pt idx="874">
                  <c:v>1.127169251</c:v>
                </c:pt>
                <c:pt idx="875">
                  <c:v>0.990533412</c:v>
                </c:pt>
                <c:pt idx="876">
                  <c:v>1.0089635850000001</c:v>
                </c:pt>
                <c:pt idx="877">
                  <c:v>1.046554685</c:v>
                </c:pt>
                <c:pt idx="878">
                  <c:v>0.75862211000000002</c:v>
                </c:pt>
                <c:pt idx="879">
                  <c:v>0.50395804600000005</c:v>
                </c:pt>
                <c:pt idx="880">
                  <c:v>0.77023863800000003</c:v>
                </c:pt>
                <c:pt idx="881">
                  <c:v>0.943856001</c:v>
                </c:pt>
                <c:pt idx="882">
                  <c:v>0.50406181800000005</c:v>
                </c:pt>
                <c:pt idx="883">
                  <c:v>0.39000773399999999</c:v>
                </c:pt>
                <c:pt idx="884">
                  <c:v>0.108330332</c:v>
                </c:pt>
                <c:pt idx="885">
                  <c:v>0.71469384400000002</c:v>
                </c:pt>
                <c:pt idx="886">
                  <c:v>0.90665304700000005</c:v>
                </c:pt>
                <c:pt idx="887">
                  <c:v>0.54463493799999996</c:v>
                </c:pt>
                <c:pt idx="888">
                  <c:v>0.556156278</c:v>
                </c:pt>
                <c:pt idx="889">
                  <c:v>0.98804438100000003</c:v>
                </c:pt>
                <c:pt idx="890">
                  <c:v>0.90214043899999996</c:v>
                </c:pt>
                <c:pt idx="891">
                  <c:v>0.98201870899999999</c:v>
                </c:pt>
                <c:pt idx="892">
                  <c:v>0.88923251599999997</c:v>
                </c:pt>
                <c:pt idx="893">
                  <c:v>0.30246764399999998</c:v>
                </c:pt>
                <c:pt idx="894">
                  <c:v>0.25699055199999998</c:v>
                </c:pt>
                <c:pt idx="895">
                  <c:v>0.35246264900000002</c:v>
                </c:pt>
                <c:pt idx="896">
                  <c:v>0.64590185899999997</c:v>
                </c:pt>
                <c:pt idx="897">
                  <c:v>0.80826240800000004</c:v>
                </c:pt>
                <c:pt idx="898">
                  <c:v>0.84719806900000005</c:v>
                </c:pt>
                <c:pt idx="899">
                  <c:v>1.0293225050000001</c:v>
                </c:pt>
                <c:pt idx="900">
                  <c:v>0.78517919800000002</c:v>
                </c:pt>
                <c:pt idx="901">
                  <c:v>0.17874136600000001</c:v>
                </c:pt>
                <c:pt idx="902">
                  <c:v>0.47641339900000002</c:v>
                </c:pt>
                <c:pt idx="903">
                  <c:v>0.84008198999999995</c:v>
                </c:pt>
                <c:pt idx="904">
                  <c:v>0.78043460799999997</c:v>
                </c:pt>
                <c:pt idx="905">
                  <c:v>0.174103007</c:v>
                </c:pt>
                <c:pt idx="906">
                  <c:v>0.587819219</c:v>
                </c:pt>
                <c:pt idx="907">
                  <c:v>0.31233742799999997</c:v>
                </c:pt>
                <c:pt idx="908">
                  <c:v>0.30228748900000002</c:v>
                </c:pt>
                <c:pt idx="909">
                  <c:v>0.87474268700000002</c:v>
                </c:pt>
                <c:pt idx="910">
                  <c:v>0.53968489200000003</c:v>
                </c:pt>
                <c:pt idx="911">
                  <c:v>0.89798694800000001</c:v>
                </c:pt>
                <c:pt idx="912">
                  <c:v>6.2487467999999997E-2</c:v>
                </c:pt>
                <c:pt idx="913">
                  <c:v>0.82753974200000002</c:v>
                </c:pt>
                <c:pt idx="914">
                  <c:v>0.67809092999999998</c:v>
                </c:pt>
                <c:pt idx="915">
                  <c:v>0.41562077400000003</c:v>
                </c:pt>
                <c:pt idx="916">
                  <c:v>0.26811626599999999</c:v>
                </c:pt>
                <c:pt idx="917">
                  <c:v>0.31512564399999998</c:v>
                </c:pt>
                <c:pt idx="918">
                  <c:v>0.24455320799999999</c:v>
                </c:pt>
                <c:pt idx="919">
                  <c:v>0.87522894100000004</c:v>
                </c:pt>
                <c:pt idx="920">
                  <c:v>0.24056038299999999</c:v>
                </c:pt>
                <c:pt idx="921">
                  <c:v>0</c:v>
                </c:pt>
                <c:pt idx="922">
                  <c:v>0.53683376299999996</c:v>
                </c:pt>
                <c:pt idx="923">
                  <c:v>0.28473442799999998</c:v>
                </c:pt>
                <c:pt idx="924">
                  <c:v>0.45493874000000001</c:v>
                </c:pt>
                <c:pt idx="925">
                  <c:v>0.73057615799999998</c:v>
                </c:pt>
                <c:pt idx="926">
                  <c:v>0.176534727</c:v>
                </c:pt>
                <c:pt idx="927">
                  <c:v>0.39270177499999998</c:v>
                </c:pt>
                <c:pt idx="928">
                  <c:v>0.99754899699999999</c:v>
                </c:pt>
                <c:pt idx="929">
                  <c:v>0.457163125</c:v>
                </c:pt>
                <c:pt idx="930">
                  <c:v>4.1072082000000003E-2</c:v>
                </c:pt>
                <c:pt idx="931">
                  <c:v>0.343242675</c:v>
                </c:pt>
                <c:pt idx="932">
                  <c:v>0.42556402100000001</c:v>
                </c:pt>
                <c:pt idx="933">
                  <c:v>0.28908297399999999</c:v>
                </c:pt>
                <c:pt idx="934">
                  <c:v>0.30070585</c:v>
                </c:pt>
              </c:numCache>
            </c:numRef>
          </c:xVal>
          <c:yVal>
            <c:numRef>
              <c:f>raw!$G$4:$G$938</c:f>
              <c:numCache>
                <c:formatCode>0.000</c:formatCode>
                <c:ptCount val="935"/>
                <c:pt idx="0">
                  <c:v>0.94142999999999999</c:v>
                </c:pt>
                <c:pt idx="1">
                  <c:v>0.94784000000000002</c:v>
                </c:pt>
                <c:pt idx="2">
                  <c:v>0.87463999999999997</c:v>
                </c:pt>
                <c:pt idx="3">
                  <c:v>0.88521000000000005</c:v>
                </c:pt>
                <c:pt idx="4">
                  <c:v>0.90563000000000005</c:v>
                </c:pt>
                <c:pt idx="5">
                  <c:v>0.88910999999999996</c:v>
                </c:pt>
                <c:pt idx="6">
                  <c:v>0.89283999999999997</c:v>
                </c:pt>
                <c:pt idx="7">
                  <c:v>0.91086999999999996</c:v>
                </c:pt>
                <c:pt idx="8">
                  <c:v>0.90837000000000001</c:v>
                </c:pt>
                <c:pt idx="9">
                  <c:v>0.93156000000000005</c:v>
                </c:pt>
                <c:pt idx="10">
                  <c:v>0.91386999999999996</c:v>
                </c:pt>
                <c:pt idx="11">
                  <c:v>0.86026999999999998</c:v>
                </c:pt>
                <c:pt idx="12">
                  <c:v>0.89041999999999999</c:v>
                </c:pt>
                <c:pt idx="13">
                  <c:v>0.81444000000000005</c:v>
                </c:pt>
                <c:pt idx="14">
                  <c:v>0.86178999999999994</c:v>
                </c:pt>
                <c:pt idx="15">
                  <c:v>0.69701999999999997</c:v>
                </c:pt>
                <c:pt idx="16">
                  <c:v>0.91893999999999998</c:v>
                </c:pt>
                <c:pt idx="17">
                  <c:v>0.89532999999999996</c:v>
                </c:pt>
                <c:pt idx="18">
                  <c:v>0.89666999999999997</c:v>
                </c:pt>
                <c:pt idx="19">
                  <c:v>0.80925000000000002</c:v>
                </c:pt>
                <c:pt idx="20">
                  <c:v>0.90942999999999996</c:v>
                </c:pt>
                <c:pt idx="21">
                  <c:v>0.76275999999999999</c:v>
                </c:pt>
                <c:pt idx="22">
                  <c:v>0.72052000000000005</c:v>
                </c:pt>
                <c:pt idx="23">
                  <c:v>1.02525</c:v>
                </c:pt>
                <c:pt idx="24">
                  <c:v>0.79661000000000004</c:v>
                </c:pt>
                <c:pt idx="25">
                  <c:v>0.89185999999999999</c:v>
                </c:pt>
                <c:pt idx="26">
                  <c:v>0.85857000000000006</c:v>
                </c:pt>
                <c:pt idx="27">
                  <c:v>0.79732999999999998</c:v>
                </c:pt>
                <c:pt idx="28">
                  <c:v>0.94579000000000002</c:v>
                </c:pt>
                <c:pt idx="29">
                  <c:v>0.78722999999999999</c:v>
                </c:pt>
                <c:pt idx="30">
                  <c:v>0.84482999999999997</c:v>
                </c:pt>
                <c:pt idx="31">
                  <c:v>0.81159999999999999</c:v>
                </c:pt>
                <c:pt idx="32">
                  <c:v>0.69077</c:v>
                </c:pt>
                <c:pt idx="33">
                  <c:v>0.73850000000000005</c:v>
                </c:pt>
                <c:pt idx="34">
                  <c:v>0.72024999999999995</c:v>
                </c:pt>
                <c:pt idx="35">
                  <c:v>0.95562000000000002</c:v>
                </c:pt>
                <c:pt idx="36">
                  <c:v>0.88721000000000005</c:v>
                </c:pt>
                <c:pt idx="37">
                  <c:v>0.87529999999999997</c:v>
                </c:pt>
                <c:pt idx="38">
                  <c:v>0.72492000000000001</c:v>
                </c:pt>
                <c:pt idx="39">
                  <c:v>0.60819999999999996</c:v>
                </c:pt>
                <c:pt idx="40">
                  <c:v>0.61482999999999999</c:v>
                </c:pt>
                <c:pt idx="41">
                  <c:v>0.67737000000000003</c:v>
                </c:pt>
                <c:pt idx="42">
                  <c:v>0.64424999999999999</c:v>
                </c:pt>
                <c:pt idx="43">
                  <c:v>0.59772000000000003</c:v>
                </c:pt>
                <c:pt idx="44">
                  <c:v>0.78902000000000005</c:v>
                </c:pt>
                <c:pt idx="45">
                  <c:v>0.99111000000000005</c:v>
                </c:pt>
                <c:pt idx="46">
                  <c:v>0.96538000000000002</c:v>
                </c:pt>
                <c:pt idx="47">
                  <c:v>0.79074999999999995</c:v>
                </c:pt>
                <c:pt idx="48">
                  <c:v>0.74716000000000005</c:v>
                </c:pt>
                <c:pt idx="49">
                  <c:v>0.95445999999999998</c:v>
                </c:pt>
                <c:pt idx="50">
                  <c:v>0.53920000000000001</c:v>
                </c:pt>
                <c:pt idx="51">
                  <c:v>0.61826000000000003</c:v>
                </c:pt>
                <c:pt idx="52">
                  <c:v>0.66098000000000001</c:v>
                </c:pt>
                <c:pt idx="53">
                  <c:v>0.64368000000000003</c:v>
                </c:pt>
                <c:pt idx="54">
                  <c:v>0.87336999999999998</c:v>
                </c:pt>
                <c:pt idx="55">
                  <c:v>0.73128000000000004</c:v>
                </c:pt>
                <c:pt idx="56">
                  <c:v>0.74314000000000002</c:v>
                </c:pt>
                <c:pt idx="57">
                  <c:v>0.73016999999999999</c:v>
                </c:pt>
                <c:pt idx="58">
                  <c:v>0.73607999999999996</c:v>
                </c:pt>
                <c:pt idx="59">
                  <c:v>0.77903</c:v>
                </c:pt>
                <c:pt idx="60">
                  <c:v>0.72394000000000003</c:v>
                </c:pt>
                <c:pt idx="61">
                  <c:v>0.78805000000000003</c:v>
                </c:pt>
                <c:pt idx="62">
                  <c:v>0.70379999999999998</c:v>
                </c:pt>
                <c:pt idx="63">
                  <c:v>0.66925999999999997</c:v>
                </c:pt>
                <c:pt idx="64">
                  <c:v>0.68740999999999997</c:v>
                </c:pt>
                <c:pt idx="65">
                  <c:v>0.92356000000000005</c:v>
                </c:pt>
                <c:pt idx="66">
                  <c:v>0.92356000000000005</c:v>
                </c:pt>
                <c:pt idx="67">
                  <c:v>0.61765999999999999</c:v>
                </c:pt>
                <c:pt idx="68">
                  <c:v>0.63131999999999999</c:v>
                </c:pt>
                <c:pt idx="69">
                  <c:v>0.53886000000000001</c:v>
                </c:pt>
                <c:pt idx="70">
                  <c:v>0.70950000000000002</c:v>
                </c:pt>
                <c:pt idx="71">
                  <c:v>1.01328</c:v>
                </c:pt>
                <c:pt idx="72">
                  <c:v>0.77361000000000002</c:v>
                </c:pt>
                <c:pt idx="73">
                  <c:v>0.63793</c:v>
                </c:pt>
                <c:pt idx="74">
                  <c:v>0.74675999999999998</c:v>
                </c:pt>
                <c:pt idx="75">
                  <c:v>0.73172000000000004</c:v>
                </c:pt>
                <c:pt idx="76">
                  <c:v>0.65088000000000001</c:v>
                </c:pt>
                <c:pt idx="77">
                  <c:v>0.16006999999999999</c:v>
                </c:pt>
                <c:pt idx="78">
                  <c:v>0.57406999999999997</c:v>
                </c:pt>
                <c:pt idx="79">
                  <c:v>0.64044999999999996</c:v>
                </c:pt>
                <c:pt idx="80">
                  <c:v>0.51466000000000001</c:v>
                </c:pt>
                <c:pt idx="81">
                  <c:v>0.69638999999999995</c:v>
                </c:pt>
                <c:pt idx="82">
                  <c:v>0.72521000000000002</c:v>
                </c:pt>
                <c:pt idx="83">
                  <c:v>0.81657999999999997</c:v>
                </c:pt>
                <c:pt idx="84">
                  <c:v>0.29924000000000001</c:v>
                </c:pt>
                <c:pt idx="85">
                  <c:v>0.76890000000000003</c:v>
                </c:pt>
                <c:pt idx="86">
                  <c:v>0.74836000000000003</c:v>
                </c:pt>
                <c:pt idx="87">
                  <c:v>0.87519000000000002</c:v>
                </c:pt>
                <c:pt idx="88">
                  <c:v>0.72436999999999996</c:v>
                </c:pt>
                <c:pt idx="89">
                  <c:v>0.58113999999999999</c:v>
                </c:pt>
                <c:pt idx="90">
                  <c:v>0.43873000000000001</c:v>
                </c:pt>
                <c:pt idx="91">
                  <c:v>0.60953999999999997</c:v>
                </c:pt>
                <c:pt idx="92">
                  <c:v>0.73545000000000005</c:v>
                </c:pt>
                <c:pt idx="93">
                  <c:v>9.1310000000000002E-2</c:v>
                </c:pt>
                <c:pt idx="94">
                  <c:v>0.81325000000000003</c:v>
                </c:pt>
                <c:pt idx="95">
                  <c:v>0.79081000000000001</c:v>
                </c:pt>
                <c:pt idx="96">
                  <c:v>7.6119999999999993E-2</c:v>
                </c:pt>
                <c:pt idx="97">
                  <c:v>0.66825000000000001</c:v>
                </c:pt>
                <c:pt idx="98">
                  <c:v>0.54908999999999997</c:v>
                </c:pt>
                <c:pt idx="99">
                  <c:v>0.60267999999999999</c:v>
                </c:pt>
                <c:pt idx="100">
                  <c:v>7.5660000000000005E-2</c:v>
                </c:pt>
                <c:pt idx="101">
                  <c:v>0.88212999999999997</c:v>
                </c:pt>
                <c:pt idx="102">
                  <c:v>0.83947000000000005</c:v>
                </c:pt>
                <c:pt idx="103">
                  <c:v>0.75905</c:v>
                </c:pt>
                <c:pt idx="104">
                  <c:v>0.69510000000000005</c:v>
                </c:pt>
                <c:pt idx="105">
                  <c:v>0.57379000000000002</c:v>
                </c:pt>
                <c:pt idx="106">
                  <c:v>0.73792999999999997</c:v>
                </c:pt>
                <c:pt idx="107">
                  <c:v>0.66015000000000001</c:v>
                </c:pt>
                <c:pt idx="108">
                  <c:v>0.60163999999999995</c:v>
                </c:pt>
                <c:pt idx="109">
                  <c:v>0.69804999999999995</c:v>
                </c:pt>
                <c:pt idx="110">
                  <c:v>0.67390000000000005</c:v>
                </c:pt>
                <c:pt idx="111">
                  <c:v>0.60236999999999996</c:v>
                </c:pt>
                <c:pt idx="112">
                  <c:v>0.27688000000000001</c:v>
                </c:pt>
                <c:pt idx="113">
                  <c:v>0.40132000000000001</c:v>
                </c:pt>
                <c:pt idx="114">
                  <c:v>0.33474999999999999</c:v>
                </c:pt>
                <c:pt idx="115">
                  <c:v>0.34200999999999998</c:v>
                </c:pt>
                <c:pt idx="116">
                  <c:v>0.51529000000000003</c:v>
                </c:pt>
                <c:pt idx="117">
                  <c:v>0.36878</c:v>
                </c:pt>
                <c:pt idx="118">
                  <c:v>0.38846999999999998</c:v>
                </c:pt>
                <c:pt idx="119">
                  <c:v>9.8059999999999994E-2</c:v>
                </c:pt>
                <c:pt idx="120">
                  <c:v>0.56874000000000002</c:v>
                </c:pt>
                <c:pt idx="121">
                  <c:v>0.44055</c:v>
                </c:pt>
                <c:pt idx="122">
                  <c:v>0</c:v>
                </c:pt>
                <c:pt idx="123">
                  <c:v>0.35874</c:v>
                </c:pt>
                <c:pt idx="124">
                  <c:v>0.41435</c:v>
                </c:pt>
                <c:pt idx="125">
                  <c:v>0.36291000000000001</c:v>
                </c:pt>
                <c:pt idx="126">
                  <c:v>0.72989999999999999</c:v>
                </c:pt>
                <c:pt idx="127">
                  <c:v>4.7759999999999997E-2</c:v>
                </c:pt>
                <c:pt idx="128">
                  <c:v>0.48246</c:v>
                </c:pt>
                <c:pt idx="129">
                  <c:v>0.72926000000000002</c:v>
                </c:pt>
                <c:pt idx="130">
                  <c:v>0.22561999999999999</c:v>
                </c:pt>
                <c:pt idx="131">
                  <c:v>0.70806000000000002</c:v>
                </c:pt>
                <c:pt idx="132">
                  <c:v>0.23402000000000001</c:v>
                </c:pt>
                <c:pt idx="133">
                  <c:v>0.76649</c:v>
                </c:pt>
                <c:pt idx="134">
                  <c:v>0.61712</c:v>
                </c:pt>
                <c:pt idx="135">
                  <c:v>0.40064</c:v>
                </c:pt>
                <c:pt idx="136">
                  <c:v>0.16683000000000001</c:v>
                </c:pt>
                <c:pt idx="137">
                  <c:v>0.20583000000000001</c:v>
                </c:pt>
                <c:pt idx="138">
                  <c:v>0.31051000000000001</c:v>
                </c:pt>
                <c:pt idx="139">
                  <c:v>0.36314999999999997</c:v>
                </c:pt>
                <c:pt idx="140">
                  <c:v>0.33861000000000002</c:v>
                </c:pt>
                <c:pt idx="141">
                  <c:v>0.43540000000000001</c:v>
                </c:pt>
                <c:pt idx="142">
                  <c:v>0.43371999999999999</c:v>
                </c:pt>
                <c:pt idx="143">
                  <c:v>0.29707</c:v>
                </c:pt>
                <c:pt idx="144">
                  <c:v>0.61114000000000002</c:v>
                </c:pt>
                <c:pt idx="145">
                  <c:v>0.38214999999999999</c:v>
                </c:pt>
                <c:pt idx="146">
                  <c:v>0.46721000000000001</c:v>
                </c:pt>
                <c:pt idx="147">
                  <c:v>6.6989999999999994E-2</c:v>
                </c:pt>
                <c:pt idx="148">
                  <c:v>0.15010000000000001</c:v>
                </c:pt>
                <c:pt idx="149">
                  <c:v>0.24009</c:v>
                </c:pt>
                <c:pt idx="150">
                  <c:v>0.15185000000000001</c:v>
                </c:pt>
                <c:pt idx="151">
                  <c:v>0.27124999999999999</c:v>
                </c:pt>
                <c:pt idx="152">
                  <c:v>0.30335000000000001</c:v>
                </c:pt>
                <c:pt idx="153">
                  <c:v>0.42864000000000002</c:v>
                </c:pt>
                <c:pt idx="154">
                  <c:v>0.31909999999999999</c:v>
                </c:pt>
                <c:pt idx="155">
                  <c:v>0.72192999999999996</c:v>
                </c:pt>
                <c:pt idx="156">
                  <c:v>0.22395999999999999</c:v>
                </c:pt>
                <c:pt idx="157">
                  <c:v>0.28443000000000002</c:v>
                </c:pt>
                <c:pt idx="158">
                  <c:v>0.79503999999999997</c:v>
                </c:pt>
                <c:pt idx="159">
                  <c:v>0.86302999999999996</c:v>
                </c:pt>
                <c:pt idx="160">
                  <c:v>0.86733000000000005</c:v>
                </c:pt>
                <c:pt idx="161">
                  <c:v>0.79579</c:v>
                </c:pt>
                <c:pt idx="162">
                  <c:v>0.81091000000000002</c:v>
                </c:pt>
                <c:pt idx="163">
                  <c:v>0.8276</c:v>
                </c:pt>
                <c:pt idx="164">
                  <c:v>0.81230999999999998</c:v>
                </c:pt>
                <c:pt idx="165">
                  <c:v>0.83096000000000003</c:v>
                </c:pt>
                <c:pt idx="166">
                  <c:v>0.85119999999999996</c:v>
                </c:pt>
                <c:pt idx="167">
                  <c:v>0.83121</c:v>
                </c:pt>
                <c:pt idx="168">
                  <c:v>0.84916999999999998</c:v>
                </c:pt>
                <c:pt idx="169">
                  <c:v>0.80564999999999998</c:v>
                </c:pt>
                <c:pt idx="170">
                  <c:v>0.77900000000000003</c:v>
                </c:pt>
                <c:pt idx="171">
                  <c:v>0.76146000000000003</c:v>
                </c:pt>
                <c:pt idx="172">
                  <c:v>0.77758000000000005</c:v>
                </c:pt>
                <c:pt idx="173">
                  <c:v>0.81486999999999998</c:v>
                </c:pt>
                <c:pt idx="174">
                  <c:v>0.61414999999999997</c:v>
                </c:pt>
                <c:pt idx="175">
                  <c:v>0.81959000000000004</c:v>
                </c:pt>
                <c:pt idx="176">
                  <c:v>0.81455</c:v>
                </c:pt>
                <c:pt idx="177">
                  <c:v>0.84541999999999995</c:v>
                </c:pt>
                <c:pt idx="178">
                  <c:v>0.71143000000000001</c:v>
                </c:pt>
                <c:pt idx="179">
                  <c:v>0.94718999999999998</c:v>
                </c:pt>
                <c:pt idx="180">
                  <c:v>0.80991000000000002</c:v>
                </c:pt>
                <c:pt idx="181">
                  <c:v>0.81882999999999995</c:v>
                </c:pt>
                <c:pt idx="182">
                  <c:v>0.70835000000000004</c:v>
                </c:pt>
                <c:pt idx="183">
                  <c:v>0.69711000000000001</c:v>
                </c:pt>
                <c:pt idx="184">
                  <c:v>0.76375999999999999</c:v>
                </c:pt>
                <c:pt idx="185">
                  <c:v>0.72992999999999997</c:v>
                </c:pt>
                <c:pt idx="186">
                  <c:v>0.72182999999999997</c:v>
                </c:pt>
                <c:pt idx="187">
                  <c:v>0.80315000000000003</c:v>
                </c:pt>
                <c:pt idx="188">
                  <c:v>0.59658999999999995</c:v>
                </c:pt>
                <c:pt idx="189">
                  <c:v>0.83794999999999997</c:v>
                </c:pt>
                <c:pt idx="190">
                  <c:v>0.64915</c:v>
                </c:pt>
                <c:pt idx="191">
                  <c:v>0.59267000000000003</c:v>
                </c:pt>
                <c:pt idx="192">
                  <c:v>0.79564999999999997</c:v>
                </c:pt>
                <c:pt idx="193">
                  <c:v>0.71723000000000003</c:v>
                </c:pt>
                <c:pt idx="194">
                  <c:v>0.87895999999999996</c:v>
                </c:pt>
                <c:pt idx="195">
                  <c:v>0.61804000000000003</c:v>
                </c:pt>
                <c:pt idx="196">
                  <c:v>0.54039000000000004</c:v>
                </c:pt>
                <c:pt idx="197">
                  <c:v>0.50932999999999995</c:v>
                </c:pt>
                <c:pt idx="198">
                  <c:v>0.63568999999999998</c:v>
                </c:pt>
                <c:pt idx="199">
                  <c:v>0.65695999999999999</c:v>
                </c:pt>
                <c:pt idx="200">
                  <c:v>0.52607999999999999</c:v>
                </c:pt>
                <c:pt idx="201">
                  <c:v>0.61904000000000003</c:v>
                </c:pt>
                <c:pt idx="202">
                  <c:v>0.70367000000000002</c:v>
                </c:pt>
                <c:pt idx="203">
                  <c:v>0.59599999999999997</c:v>
                </c:pt>
                <c:pt idx="204">
                  <c:v>0.62365999999999999</c:v>
                </c:pt>
                <c:pt idx="205">
                  <c:v>0.65212999999999999</c:v>
                </c:pt>
                <c:pt idx="206">
                  <c:v>0.50163000000000002</c:v>
                </c:pt>
                <c:pt idx="207">
                  <c:v>0.85102</c:v>
                </c:pt>
                <c:pt idx="208">
                  <c:v>0.68613000000000002</c:v>
                </c:pt>
                <c:pt idx="209">
                  <c:v>0.45568999999999998</c:v>
                </c:pt>
                <c:pt idx="210">
                  <c:v>0.91491</c:v>
                </c:pt>
                <c:pt idx="211">
                  <c:v>0.57386000000000004</c:v>
                </c:pt>
                <c:pt idx="212">
                  <c:v>0.52309000000000005</c:v>
                </c:pt>
                <c:pt idx="213">
                  <c:v>0.58991000000000005</c:v>
                </c:pt>
                <c:pt idx="214">
                  <c:v>0.69057999999999997</c:v>
                </c:pt>
                <c:pt idx="215">
                  <c:v>0.88644999999999996</c:v>
                </c:pt>
                <c:pt idx="216">
                  <c:v>0.46970000000000001</c:v>
                </c:pt>
                <c:pt idx="217">
                  <c:v>0.64673999999999998</c:v>
                </c:pt>
                <c:pt idx="218">
                  <c:v>0.63104000000000005</c:v>
                </c:pt>
                <c:pt idx="219">
                  <c:v>0.84141999999999995</c:v>
                </c:pt>
                <c:pt idx="220">
                  <c:v>0.79151000000000005</c:v>
                </c:pt>
                <c:pt idx="221">
                  <c:v>0.62994000000000006</c:v>
                </c:pt>
                <c:pt idx="222">
                  <c:v>0.44006000000000001</c:v>
                </c:pt>
                <c:pt idx="223">
                  <c:v>0.66188999999999998</c:v>
                </c:pt>
                <c:pt idx="224">
                  <c:v>0.52303999999999995</c:v>
                </c:pt>
                <c:pt idx="225">
                  <c:v>0.63951999999999998</c:v>
                </c:pt>
                <c:pt idx="226">
                  <c:v>0.8488</c:v>
                </c:pt>
                <c:pt idx="227">
                  <c:v>0.58294999999999997</c:v>
                </c:pt>
                <c:pt idx="228">
                  <c:v>0.67601999999999995</c:v>
                </c:pt>
                <c:pt idx="229">
                  <c:v>0.68098000000000003</c:v>
                </c:pt>
                <c:pt idx="230">
                  <c:v>0.59469000000000005</c:v>
                </c:pt>
                <c:pt idx="231">
                  <c:v>0.70523999999999998</c:v>
                </c:pt>
                <c:pt idx="232">
                  <c:v>0.95277000000000001</c:v>
                </c:pt>
                <c:pt idx="233">
                  <c:v>0.11466</c:v>
                </c:pt>
                <c:pt idx="234">
                  <c:v>0.54</c:v>
                </c:pt>
                <c:pt idx="235">
                  <c:v>0.64717999999999998</c:v>
                </c:pt>
                <c:pt idx="236">
                  <c:v>0.49374000000000001</c:v>
                </c:pt>
                <c:pt idx="237">
                  <c:v>0.60711999999999999</c:v>
                </c:pt>
                <c:pt idx="238">
                  <c:v>0.54503999999999997</c:v>
                </c:pt>
                <c:pt idx="239">
                  <c:v>0.47036</c:v>
                </c:pt>
                <c:pt idx="240">
                  <c:v>0.73560999999999999</c:v>
                </c:pt>
                <c:pt idx="241">
                  <c:v>0.49758999999999998</c:v>
                </c:pt>
                <c:pt idx="242">
                  <c:v>0.55449000000000004</c:v>
                </c:pt>
                <c:pt idx="243">
                  <c:v>0.64580000000000004</c:v>
                </c:pt>
                <c:pt idx="244">
                  <c:v>0.70765999999999996</c:v>
                </c:pt>
                <c:pt idx="245">
                  <c:v>0.63532999999999995</c:v>
                </c:pt>
                <c:pt idx="246">
                  <c:v>0.57669000000000004</c:v>
                </c:pt>
                <c:pt idx="247">
                  <c:v>0.59470999999999996</c:v>
                </c:pt>
                <c:pt idx="248">
                  <c:v>0.67608000000000001</c:v>
                </c:pt>
                <c:pt idx="249">
                  <c:v>0.40305999999999997</c:v>
                </c:pt>
                <c:pt idx="250">
                  <c:v>0.76171</c:v>
                </c:pt>
                <c:pt idx="251">
                  <c:v>0.79362999999999995</c:v>
                </c:pt>
                <c:pt idx="252">
                  <c:v>0.64737999999999996</c:v>
                </c:pt>
                <c:pt idx="253">
                  <c:v>0.66156999999999999</c:v>
                </c:pt>
                <c:pt idx="254">
                  <c:v>0.33107999999999999</c:v>
                </c:pt>
                <c:pt idx="255">
                  <c:v>0.59577000000000002</c:v>
                </c:pt>
                <c:pt idx="256">
                  <c:v>0.80028999999999995</c:v>
                </c:pt>
                <c:pt idx="257">
                  <c:v>0.53119000000000005</c:v>
                </c:pt>
                <c:pt idx="258">
                  <c:v>0.55469000000000002</c:v>
                </c:pt>
                <c:pt idx="259">
                  <c:v>0.38290999999999997</c:v>
                </c:pt>
                <c:pt idx="260">
                  <c:v>5.108E-2</c:v>
                </c:pt>
                <c:pt idx="261">
                  <c:v>0.58382999999999996</c:v>
                </c:pt>
                <c:pt idx="262">
                  <c:v>0.64232</c:v>
                </c:pt>
                <c:pt idx="263">
                  <c:v>0.23573</c:v>
                </c:pt>
                <c:pt idx="264">
                  <c:v>0.50073000000000001</c:v>
                </c:pt>
                <c:pt idx="265">
                  <c:v>0.56843999999999995</c:v>
                </c:pt>
                <c:pt idx="266">
                  <c:v>0.73007</c:v>
                </c:pt>
                <c:pt idx="267">
                  <c:v>0.52988999999999997</c:v>
                </c:pt>
                <c:pt idx="268">
                  <c:v>0</c:v>
                </c:pt>
                <c:pt idx="269">
                  <c:v>0.51075999999999999</c:v>
                </c:pt>
                <c:pt idx="270">
                  <c:v>0.34744999999999998</c:v>
                </c:pt>
                <c:pt idx="271">
                  <c:v>0.12698000000000001</c:v>
                </c:pt>
                <c:pt idx="272">
                  <c:v>0.34577999999999998</c:v>
                </c:pt>
                <c:pt idx="273">
                  <c:v>0.18611</c:v>
                </c:pt>
                <c:pt idx="274">
                  <c:v>0.62007000000000001</c:v>
                </c:pt>
                <c:pt idx="275">
                  <c:v>0.45090999999999998</c:v>
                </c:pt>
                <c:pt idx="276">
                  <c:v>0.39879999999999999</c:v>
                </c:pt>
                <c:pt idx="277">
                  <c:v>0.52115999999999996</c:v>
                </c:pt>
                <c:pt idx="278">
                  <c:v>0.64083000000000001</c:v>
                </c:pt>
                <c:pt idx="279">
                  <c:v>0.30147000000000002</c:v>
                </c:pt>
                <c:pt idx="280">
                  <c:v>0.58628000000000002</c:v>
                </c:pt>
                <c:pt idx="281">
                  <c:v>0.29681000000000002</c:v>
                </c:pt>
                <c:pt idx="282">
                  <c:v>0.188</c:v>
                </c:pt>
                <c:pt idx="283">
                  <c:v>0.64034999999999997</c:v>
                </c:pt>
                <c:pt idx="284">
                  <c:v>0.28211999999999998</c:v>
                </c:pt>
                <c:pt idx="285">
                  <c:v>0.40456999999999999</c:v>
                </c:pt>
                <c:pt idx="286">
                  <c:v>0.67806</c:v>
                </c:pt>
                <c:pt idx="287">
                  <c:v>0.28638999999999998</c:v>
                </c:pt>
                <c:pt idx="288">
                  <c:v>0.1595</c:v>
                </c:pt>
                <c:pt idx="289">
                  <c:v>0.29364000000000001</c:v>
                </c:pt>
                <c:pt idx="290">
                  <c:v>0.29759000000000002</c:v>
                </c:pt>
                <c:pt idx="291">
                  <c:v>0.34939999999999999</c:v>
                </c:pt>
                <c:pt idx="292">
                  <c:v>0.16347</c:v>
                </c:pt>
                <c:pt idx="293">
                  <c:v>0.27494000000000002</c:v>
                </c:pt>
                <c:pt idx="294">
                  <c:v>0.34752</c:v>
                </c:pt>
                <c:pt idx="295">
                  <c:v>0.29981000000000002</c:v>
                </c:pt>
                <c:pt idx="296">
                  <c:v>4.4760000000000001E-2</c:v>
                </c:pt>
                <c:pt idx="297">
                  <c:v>0.42493999999999998</c:v>
                </c:pt>
                <c:pt idx="298">
                  <c:v>4.9910000000000003E-2</c:v>
                </c:pt>
                <c:pt idx="299">
                  <c:v>0.26162000000000002</c:v>
                </c:pt>
                <c:pt idx="300">
                  <c:v>0.15781000000000001</c:v>
                </c:pt>
                <c:pt idx="301">
                  <c:v>3.8240000000000003E-2</c:v>
                </c:pt>
                <c:pt idx="302">
                  <c:v>0.21296999999999999</c:v>
                </c:pt>
                <c:pt idx="303">
                  <c:v>0.19625000000000001</c:v>
                </c:pt>
                <c:pt idx="304">
                  <c:v>0.31047999999999998</c:v>
                </c:pt>
                <c:pt idx="305">
                  <c:v>0.37108999999999998</c:v>
                </c:pt>
                <c:pt idx="306">
                  <c:v>0.35699999999999998</c:v>
                </c:pt>
                <c:pt idx="307">
                  <c:v>0.23164999999999999</c:v>
                </c:pt>
                <c:pt idx="308">
                  <c:v>0.18829000000000001</c:v>
                </c:pt>
                <c:pt idx="309">
                  <c:v>0.31864999999999999</c:v>
                </c:pt>
                <c:pt idx="310">
                  <c:v>0.21027999999999999</c:v>
                </c:pt>
                <c:pt idx="311">
                  <c:v>0.17344000000000001</c:v>
                </c:pt>
                <c:pt idx="312">
                  <c:v>0.24811</c:v>
                </c:pt>
                <c:pt idx="313">
                  <c:v>0.62994000000000006</c:v>
                </c:pt>
                <c:pt idx="314">
                  <c:v>0.15747</c:v>
                </c:pt>
                <c:pt idx="315">
                  <c:v>0.79666650295257602</c:v>
                </c:pt>
                <c:pt idx="316">
                  <c:v>0.79256552457809404</c:v>
                </c:pt>
                <c:pt idx="317">
                  <c:v>0.83355212211608898</c:v>
                </c:pt>
                <c:pt idx="318">
                  <c:v>0.85813128948211703</c:v>
                </c:pt>
                <c:pt idx="319">
                  <c:v>0.80915766954421997</c:v>
                </c:pt>
                <c:pt idx="320">
                  <c:v>0.81069612503051802</c:v>
                </c:pt>
                <c:pt idx="321">
                  <c:v>0.83455765247345004</c:v>
                </c:pt>
                <c:pt idx="322">
                  <c:v>0.81675970554351796</c:v>
                </c:pt>
                <c:pt idx="323">
                  <c:v>0.83087515830993697</c:v>
                </c:pt>
                <c:pt idx="324">
                  <c:v>0.84388679265975997</c:v>
                </c:pt>
                <c:pt idx="325">
                  <c:v>0.83840399980545</c:v>
                </c:pt>
                <c:pt idx="326">
                  <c:v>0.75950926542282104</c:v>
                </c:pt>
                <c:pt idx="327">
                  <c:v>0.81532841920852706</c:v>
                </c:pt>
                <c:pt idx="328">
                  <c:v>0.77428662776946999</c:v>
                </c:pt>
                <c:pt idx="329">
                  <c:v>0.80978262424469005</c:v>
                </c:pt>
                <c:pt idx="330">
                  <c:v>0.79895073175430298</c:v>
                </c:pt>
                <c:pt idx="331">
                  <c:v>0.81809186935424805</c:v>
                </c:pt>
                <c:pt idx="332">
                  <c:v>0.84508949518203702</c:v>
                </c:pt>
                <c:pt idx="333">
                  <c:v>0.80533593893051103</c:v>
                </c:pt>
                <c:pt idx="334">
                  <c:v>0.81947970390319802</c:v>
                </c:pt>
                <c:pt idx="335">
                  <c:v>0.726798236370087</c:v>
                </c:pt>
                <c:pt idx="336">
                  <c:v>0.61655235290527299</c:v>
                </c:pt>
                <c:pt idx="337">
                  <c:v>0.75444400310516402</c:v>
                </c:pt>
                <c:pt idx="338">
                  <c:v>0.69513708353042603</c:v>
                </c:pt>
                <c:pt idx="339">
                  <c:v>0.70997899770736705</c:v>
                </c:pt>
                <c:pt idx="340">
                  <c:v>0.94949239492416404</c:v>
                </c:pt>
                <c:pt idx="341">
                  <c:v>0.82194423675537098</c:v>
                </c:pt>
                <c:pt idx="342">
                  <c:v>0.71921682357788097</c:v>
                </c:pt>
                <c:pt idx="343">
                  <c:v>0.54023998975753795</c:v>
                </c:pt>
                <c:pt idx="344">
                  <c:v>0.70615613460540805</c:v>
                </c:pt>
                <c:pt idx="345">
                  <c:v>0.844465851783752</c:v>
                </c:pt>
                <c:pt idx="346">
                  <c:v>0.647239029407501</c:v>
                </c:pt>
                <c:pt idx="347">
                  <c:v>0.793984234333038</c:v>
                </c:pt>
                <c:pt idx="348">
                  <c:v>0.88896059989929199</c:v>
                </c:pt>
                <c:pt idx="349">
                  <c:v>0.71009808778762795</c:v>
                </c:pt>
                <c:pt idx="350">
                  <c:v>0.59502792358398404</c:v>
                </c:pt>
                <c:pt idx="351">
                  <c:v>0.59014832973480202</c:v>
                </c:pt>
                <c:pt idx="352">
                  <c:v>0.51998329162597701</c:v>
                </c:pt>
                <c:pt idx="353">
                  <c:v>0.63210570812225297</c:v>
                </c:pt>
                <c:pt idx="354">
                  <c:v>0.71273291110992398</c:v>
                </c:pt>
                <c:pt idx="355">
                  <c:v>0.65313303470611594</c:v>
                </c:pt>
                <c:pt idx="356">
                  <c:v>0.61878442764282204</c:v>
                </c:pt>
                <c:pt idx="357">
                  <c:v>0.65309596061706499</c:v>
                </c:pt>
                <c:pt idx="358">
                  <c:v>0.68563622236251798</c:v>
                </c:pt>
                <c:pt idx="359">
                  <c:v>0.59601855278015103</c:v>
                </c:pt>
                <c:pt idx="360">
                  <c:v>0.69947534799575795</c:v>
                </c:pt>
                <c:pt idx="361">
                  <c:v>0.49827262759208701</c:v>
                </c:pt>
                <c:pt idx="362">
                  <c:v>0.85314434766769398</c:v>
                </c:pt>
                <c:pt idx="363">
                  <c:v>0.547349333763123</c:v>
                </c:pt>
                <c:pt idx="364">
                  <c:v>0.45019176602363598</c:v>
                </c:pt>
                <c:pt idx="365">
                  <c:v>0.91347587108612105</c:v>
                </c:pt>
                <c:pt idx="366">
                  <c:v>0.62894994020462003</c:v>
                </c:pt>
                <c:pt idx="367">
                  <c:v>0.61758464574813798</c:v>
                </c:pt>
                <c:pt idx="368">
                  <c:v>0.63856697082519498</c:v>
                </c:pt>
                <c:pt idx="369">
                  <c:v>0.90021407604217496</c:v>
                </c:pt>
                <c:pt idx="370">
                  <c:v>0.58946520090103105</c:v>
                </c:pt>
                <c:pt idx="371">
                  <c:v>0.68515831232070901</c:v>
                </c:pt>
                <c:pt idx="372">
                  <c:v>0.47363024950027499</c:v>
                </c:pt>
                <c:pt idx="373">
                  <c:v>0.437726080417633</c:v>
                </c:pt>
                <c:pt idx="374">
                  <c:v>0.60604155063629195</c:v>
                </c:pt>
                <c:pt idx="375">
                  <c:v>0.83464723825454701</c:v>
                </c:pt>
                <c:pt idx="376">
                  <c:v>0.79082822799682595</c:v>
                </c:pt>
                <c:pt idx="377">
                  <c:v>0.63016611337661699</c:v>
                </c:pt>
                <c:pt idx="378">
                  <c:v>0.63800746202468905</c:v>
                </c:pt>
                <c:pt idx="379">
                  <c:v>0.84471470117569003</c:v>
                </c:pt>
                <c:pt idx="380">
                  <c:v>0.695168316364288</c:v>
                </c:pt>
                <c:pt idx="381">
                  <c:v>0.63771426677703902</c:v>
                </c:pt>
                <c:pt idx="382">
                  <c:v>0.52016901969909701</c:v>
                </c:pt>
                <c:pt idx="383">
                  <c:v>0.63760560750961304</c:v>
                </c:pt>
                <c:pt idx="384">
                  <c:v>0.57925069332122803</c:v>
                </c:pt>
                <c:pt idx="385">
                  <c:v>0.943062424659729</c:v>
                </c:pt>
                <c:pt idx="386">
                  <c:v>0.46800905466079701</c:v>
                </c:pt>
                <c:pt idx="387">
                  <c:v>0.65078467130661</c:v>
                </c:pt>
                <c:pt idx="388">
                  <c:v>0.60459005832672097</c:v>
                </c:pt>
                <c:pt idx="389">
                  <c:v>0.687763452529907</c:v>
                </c:pt>
                <c:pt idx="390">
                  <c:v>0.64102238416671797</c:v>
                </c:pt>
                <c:pt idx="391">
                  <c:v>0.701288521289825</c:v>
                </c:pt>
                <c:pt idx="392">
                  <c:v>0.54145205020904497</c:v>
                </c:pt>
                <c:pt idx="393">
                  <c:v>0.74141550064086903</c:v>
                </c:pt>
                <c:pt idx="394">
                  <c:v>0.40204778313636802</c:v>
                </c:pt>
                <c:pt idx="395">
                  <c:v>0.492345720529556</c:v>
                </c:pt>
                <c:pt idx="396">
                  <c:v>0.61714422702789296</c:v>
                </c:pt>
                <c:pt idx="397">
                  <c:v>0.66746467351913497</c:v>
                </c:pt>
                <c:pt idx="398">
                  <c:v>0.59771066904068004</c:v>
                </c:pt>
                <c:pt idx="399">
                  <c:v>0.54077577590942405</c:v>
                </c:pt>
                <c:pt idx="400">
                  <c:v>0.57487374544143699</c:v>
                </c:pt>
                <c:pt idx="401">
                  <c:v>0.81019890308380105</c:v>
                </c:pt>
                <c:pt idx="402">
                  <c:v>0.73508107662200906</c:v>
                </c:pt>
                <c:pt idx="403">
                  <c:v>0.79584354162216198</c:v>
                </c:pt>
                <c:pt idx="404">
                  <c:v>0.705186307430267</c:v>
                </c:pt>
                <c:pt idx="405">
                  <c:v>0.582569479942322</c:v>
                </c:pt>
                <c:pt idx="406">
                  <c:v>0.64494818449020397</c:v>
                </c:pt>
                <c:pt idx="407">
                  <c:v>0.113989137113094</c:v>
                </c:pt>
                <c:pt idx="408">
                  <c:v>0.652168989181519</c:v>
                </c:pt>
                <c:pt idx="409">
                  <c:v>5.6915730237960802E-2</c:v>
                </c:pt>
                <c:pt idx="410">
                  <c:v>0.52923512458801303</c:v>
                </c:pt>
                <c:pt idx="411">
                  <c:v>0.49587929248809798</c:v>
                </c:pt>
                <c:pt idx="412">
                  <c:v>0.55345779657363903</c:v>
                </c:pt>
                <c:pt idx="413">
                  <c:v>0.50413078069686901</c:v>
                </c:pt>
                <c:pt idx="414">
                  <c:v>0.55778348445892301</c:v>
                </c:pt>
                <c:pt idx="415">
                  <c:v>0.18708007037639601</c:v>
                </c:pt>
                <c:pt idx="416">
                  <c:v>0.61321204900741599</c:v>
                </c:pt>
                <c:pt idx="417">
                  <c:v>0.56566697359085105</c:v>
                </c:pt>
                <c:pt idx="418">
                  <c:v>0.52018725872039795</c:v>
                </c:pt>
                <c:pt idx="419">
                  <c:v>0.70821768045425404</c:v>
                </c:pt>
                <c:pt idx="420">
                  <c:v>5.5647538974881198E-3</c:v>
                </c:pt>
                <c:pt idx="421">
                  <c:v>0.13289211690425901</c:v>
                </c:pt>
                <c:pt idx="422">
                  <c:v>0.63933318853378296</c:v>
                </c:pt>
                <c:pt idx="423">
                  <c:v>0.73115974664688099</c:v>
                </c:pt>
                <c:pt idx="424">
                  <c:v>0.53324103355407704</c:v>
                </c:pt>
                <c:pt idx="425">
                  <c:v>0.33861181139946001</c:v>
                </c:pt>
                <c:pt idx="426">
                  <c:v>0.30998834967613198</c:v>
                </c:pt>
                <c:pt idx="427">
                  <c:v>0.106654435396194</c:v>
                </c:pt>
                <c:pt idx="428">
                  <c:v>0.39752256870269798</c:v>
                </c:pt>
                <c:pt idx="429">
                  <c:v>0.409362852573395</c:v>
                </c:pt>
                <c:pt idx="430">
                  <c:v>0.25783589482307401</c:v>
                </c:pt>
                <c:pt idx="431">
                  <c:v>0.50118046998977706</c:v>
                </c:pt>
                <c:pt idx="432">
                  <c:v>0.356578588485718</c:v>
                </c:pt>
                <c:pt idx="433">
                  <c:v>0.35340970754623402</c:v>
                </c:pt>
                <c:pt idx="434">
                  <c:v>0.62513083219528198</c:v>
                </c:pt>
                <c:pt idx="435">
                  <c:v>0.63752442598342896</c:v>
                </c:pt>
                <c:pt idx="436">
                  <c:v>0.455427616834641</c:v>
                </c:pt>
                <c:pt idx="437">
                  <c:v>0.28534927964210499</c:v>
                </c:pt>
                <c:pt idx="438">
                  <c:v>0.28995743393897999</c:v>
                </c:pt>
                <c:pt idx="439">
                  <c:v>0.64954698085784901</c:v>
                </c:pt>
                <c:pt idx="440">
                  <c:v>0.191407024860382</c:v>
                </c:pt>
                <c:pt idx="441">
                  <c:v>0.169365674257278</c:v>
                </c:pt>
                <c:pt idx="442">
                  <c:v>4.8642169684171697E-2</c:v>
                </c:pt>
                <c:pt idx="443">
                  <c:v>0.42978340387344399</c:v>
                </c:pt>
                <c:pt idx="444">
                  <c:v>0.29092082381248502</c:v>
                </c:pt>
                <c:pt idx="445">
                  <c:v>0.295637726783752</c:v>
                </c:pt>
                <c:pt idx="446">
                  <c:v>0.57590395212173495</c:v>
                </c:pt>
                <c:pt idx="447">
                  <c:v>0.217632606625557</c:v>
                </c:pt>
                <c:pt idx="448">
                  <c:v>0.21584425866603901</c:v>
                </c:pt>
                <c:pt idx="449">
                  <c:v>0.26850500702857999</c:v>
                </c:pt>
                <c:pt idx="450">
                  <c:v>0.31508958339691201</c:v>
                </c:pt>
                <c:pt idx="451">
                  <c:v>4.1134715080261203E-2</c:v>
                </c:pt>
                <c:pt idx="452">
                  <c:v>0.19676375389099099</c:v>
                </c:pt>
                <c:pt idx="453">
                  <c:v>0</c:v>
                </c:pt>
                <c:pt idx="454">
                  <c:v>4.9868665635585799E-2</c:v>
                </c:pt>
                <c:pt idx="455">
                  <c:v>0.18074677884578699</c:v>
                </c:pt>
                <c:pt idx="456">
                  <c:v>0.34175550937652599</c:v>
                </c:pt>
                <c:pt idx="457">
                  <c:v>0.20993021130561801</c:v>
                </c:pt>
                <c:pt idx="458">
                  <c:v>0.375223308801651</c:v>
                </c:pt>
                <c:pt idx="459">
                  <c:v>0.27732113003730802</c:v>
                </c:pt>
                <c:pt idx="460">
                  <c:v>0.310080915689468</c:v>
                </c:pt>
                <c:pt idx="461">
                  <c:v>0.16348600387573201</c:v>
                </c:pt>
                <c:pt idx="462">
                  <c:v>0.22991819679737099</c:v>
                </c:pt>
                <c:pt idx="463">
                  <c:v>0.194129139184952</c:v>
                </c:pt>
                <c:pt idx="464">
                  <c:v>0.247105568647385</c:v>
                </c:pt>
                <c:pt idx="465">
                  <c:v>0.32642480731010398</c:v>
                </c:pt>
                <c:pt idx="466">
                  <c:v>0.50053334236144997</c:v>
                </c:pt>
                <c:pt idx="467">
                  <c:v>0.36450928449630698</c:v>
                </c:pt>
                <c:pt idx="468">
                  <c:v>0.15161079168319699</c:v>
                </c:pt>
                <c:pt idx="469">
                  <c:v>1.8772685900330498E-2</c:v>
                </c:pt>
                <c:pt idx="470">
                  <c:v>0.874</c:v>
                </c:pt>
                <c:pt idx="471">
                  <c:v>0.86099999999999999</c:v>
                </c:pt>
                <c:pt idx="472">
                  <c:v>0.86799999999999999</c:v>
                </c:pt>
                <c:pt idx="473">
                  <c:v>0.91400000000000003</c:v>
                </c:pt>
                <c:pt idx="474">
                  <c:v>0.92700000000000005</c:v>
                </c:pt>
                <c:pt idx="475">
                  <c:v>0.878</c:v>
                </c:pt>
                <c:pt idx="476">
                  <c:v>0.89600000000000002</c:v>
                </c:pt>
                <c:pt idx="477">
                  <c:v>0.876</c:v>
                </c:pt>
                <c:pt idx="478">
                  <c:v>0.91300000000000003</c:v>
                </c:pt>
                <c:pt idx="479">
                  <c:v>0.91</c:v>
                </c:pt>
                <c:pt idx="480">
                  <c:v>0.88800000000000001</c:v>
                </c:pt>
                <c:pt idx="481">
                  <c:v>0.89100000000000001</c:v>
                </c:pt>
                <c:pt idx="482">
                  <c:v>0.81699999999999995</c:v>
                </c:pt>
                <c:pt idx="483">
                  <c:v>0.876</c:v>
                </c:pt>
                <c:pt idx="484">
                  <c:v>0.86099999999999999</c:v>
                </c:pt>
                <c:pt idx="485">
                  <c:v>0.89400000000000002</c:v>
                </c:pt>
                <c:pt idx="486">
                  <c:v>0.89600000000000002</c:v>
                </c:pt>
                <c:pt idx="487">
                  <c:v>0.81899999999999995</c:v>
                </c:pt>
                <c:pt idx="488">
                  <c:v>0.88300000000000001</c:v>
                </c:pt>
                <c:pt idx="489">
                  <c:v>0.67</c:v>
                </c:pt>
                <c:pt idx="490">
                  <c:v>0.85399999999999998</c:v>
                </c:pt>
                <c:pt idx="491">
                  <c:v>0.88400000000000001</c:v>
                </c:pt>
                <c:pt idx="492">
                  <c:v>0.90800000000000003</c:v>
                </c:pt>
                <c:pt idx="493">
                  <c:v>0.76100000000000001</c:v>
                </c:pt>
                <c:pt idx="494">
                  <c:v>0.80800000000000005</c:v>
                </c:pt>
                <c:pt idx="495">
                  <c:v>0.85699999999999998</c:v>
                </c:pt>
                <c:pt idx="496">
                  <c:v>0.75900000000000001</c:v>
                </c:pt>
                <c:pt idx="497">
                  <c:v>0.67500000000000004</c:v>
                </c:pt>
                <c:pt idx="498">
                  <c:v>0.74399999999999999</c:v>
                </c:pt>
                <c:pt idx="499">
                  <c:v>0.60799999999999998</c:v>
                </c:pt>
                <c:pt idx="500">
                  <c:v>0.77100000000000002</c:v>
                </c:pt>
                <c:pt idx="501">
                  <c:v>0.748</c:v>
                </c:pt>
                <c:pt idx="502">
                  <c:v>0.63300000000000001</c:v>
                </c:pt>
                <c:pt idx="503">
                  <c:v>1.008</c:v>
                </c:pt>
                <c:pt idx="504">
                  <c:v>0.66900000000000004</c:v>
                </c:pt>
                <c:pt idx="505">
                  <c:v>0.96499999999999997</c:v>
                </c:pt>
                <c:pt idx="506">
                  <c:v>0.63500000000000001</c:v>
                </c:pt>
                <c:pt idx="507">
                  <c:v>0.56399999999999995</c:v>
                </c:pt>
                <c:pt idx="508">
                  <c:v>0.77600000000000002</c:v>
                </c:pt>
                <c:pt idx="509">
                  <c:v>0.63900000000000001</c:v>
                </c:pt>
                <c:pt idx="510">
                  <c:v>0.7</c:v>
                </c:pt>
                <c:pt idx="511">
                  <c:v>0.78100000000000003</c:v>
                </c:pt>
                <c:pt idx="512">
                  <c:v>0.69799999999999995</c:v>
                </c:pt>
                <c:pt idx="513">
                  <c:v>0.60499999999999998</c:v>
                </c:pt>
                <c:pt idx="514">
                  <c:v>0.67500000000000004</c:v>
                </c:pt>
                <c:pt idx="515">
                  <c:v>0.70699999999999996</c:v>
                </c:pt>
                <c:pt idx="516">
                  <c:v>0.94599999999999995</c:v>
                </c:pt>
                <c:pt idx="517">
                  <c:v>0.73599999999999999</c:v>
                </c:pt>
                <c:pt idx="518">
                  <c:v>0.47399999999999998</c:v>
                </c:pt>
                <c:pt idx="519">
                  <c:v>0.71599999999999997</c:v>
                </c:pt>
                <c:pt idx="520">
                  <c:v>0.85599999999999998</c:v>
                </c:pt>
                <c:pt idx="521">
                  <c:v>0.72599999999999998</c:v>
                </c:pt>
                <c:pt idx="522">
                  <c:v>0.67100000000000004</c:v>
                </c:pt>
                <c:pt idx="523">
                  <c:v>0.98799999999999999</c:v>
                </c:pt>
                <c:pt idx="524">
                  <c:v>0.68400000000000005</c:v>
                </c:pt>
                <c:pt idx="525">
                  <c:v>0.69299999999999995</c:v>
                </c:pt>
                <c:pt idx="526">
                  <c:v>0.95499999999999996</c:v>
                </c:pt>
                <c:pt idx="527">
                  <c:v>0.90900000000000003</c:v>
                </c:pt>
                <c:pt idx="528">
                  <c:v>0.59899999999999998</c:v>
                </c:pt>
                <c:pt idx="529">
                  <c:v>0.63100000000000001</c:v>
                </c:pt>
                <c:pt idx="530">
                  <c:v>0.90900000000000003</c:v>
                </c:pt>
                <c:pt idx="531">
                  <c:v>0.50800000000000001</c:v>
                </c:pt>
                <c:pt idx="532">
                  <c:v>0.73699999999999999</c:v>
                </c:pt>
                <c:pt idx="533">
                  <c:v>0.61499999999999999</c:v>
                </c:pt>
                <c:pt idx="534">
                  <c:v>0.67400000000000004</c:v>
                </c:pt>
                <c:pt idx="535">
                  <c:v>0.57799999999999996</c:v>
                </c:pt>
                <c:pt idx="536">
                  <c:v>0.62</c:v>
                </c:pt>
                <c:pt idx="537">
                  <c:v>0.51700000000000002</c:v>
                </c:pt>
                <c:pt idx="538">
                  <c:v>0.73199999999999998</c:v>
                </c:pt>
                <c:pt idx="539">
                  <c:v>0.55300000000000005</c:v>
                </c:pt>
                <c:pt idx="540">
                  <c:v>0.51300000000000001</c:v>
                </c:pt>
                <c:pt idx="541">
                  <c:v>0.622</c:v>
                </c:pt>
                <c:pt idx="542">
                  <c:v>0.7</c:v>
                </c:pt>
                <c:pt idx="543">
                  <c:v>0.68600000000000005</c:v>
                </c:pt>
                <c:pt idx="544">
                  <c:v>0.42399999999999999</c:v>
                </c:pt>
                <c:pt idx="545">
                  <c:v>1.03</c:v>
                </c:pt>
                <c:pt idx="546">
                  <c:v>0.88400000000000001</c:v>
                </c:pt>
                <c:pt idx="547">
                  <c:v>0.68500000000000005</c:v>
                </c:pt>
                <c:pt idx="548">
                  <c:v>0.879</c:v>
                </c:pt>
                <c:pt idx="549">
                  <c:v>0.78500000000000003</c:v>
                </c:pt>
                <c:pt idx="550">
                  <c:v>0.72899999999999998</c:v>
                </c:pt>
                <c:pt idx="551">
                  <c:v>0.73699999999999999</c:v>
                </c:pt>
                <c:pt idx="552">
                  <c:v>0.61399999999999999</c:v>
                </c:pt>
                <c:pt idx="553">
                  <c:v>0.68700000000000006</c:v>
                </c:pt>
                <c:pt idx="554">
                  <c:v>0.66900000000000004</c:v>
                </c:pt>
                <c:pt idx="555">
                  <c:v>0.79900000000000004</c:v>
                </c:pt>
                <c:pt idx="556">
                  <c:v>0.60299999999999998</c:v>
                </c:pt>
                <c:pt idx="557">
                  <c:v>0.59799999999999998</c:v>
                </c:pt>
                <c:pt idx="558">
                  <c:v>0.69099999999999995</c:v>
                </c:pt>
                <c:pt idx="559">
                  <c:v>0.64500000000000002</c:v>
                </c:pt>
                <c:pt idx="560">
                  <c:v>4.8000000000000001E-2</c:v>
                </c:pt>
                <c:pt idx="561">
                  <c:v>0.59399999999999997</c:v>
                </c:pt>
                <c:pt idx="562">
                  <c:v>0.75800000000000001</c:v>
                </c:pt>
                <c:pt idx="563">
                  <c:v>0.57499999999999996</c:v>
                </c:pt>
                <c:pt idx="564">
                  <c:v>0.70199999999999996</c:v>
                </c:pt>
                <c:pt idx="565">
                  <c:v>0.52200000000000002</c:v>
                </c:pt>
                <c:pt idx="566">
                  <c:v>0.52700000000000002</c:v>
                </c:pt>
                <c:pt idx="567">
                  <c:v>0.115</c:v>
                </c:pt>
                <c:pt idx="568">
                  <c:v>0.182</c:v>
                </c:pt>
                <c:pt idx="569">
                  <c:v>0.71199999999999997</c:v>
                </c:pt>
                <c:pt idx="570">
                  <c:v>0.53900000000000003</c:v>
                </c:pt>
                <c:pt idx="571">
                  <c:v>0.65700000000000003</c:v>
                </c:pt>
                <c:pt idx="572">
                  <c:v>0.40400000000000003</c:v>
                </c:pt>
                <c:pt idx="573">
                  <c:v>0.60199999999999998</c:v>
                </c:pt>
                <c:pt idx="574">
                  <c:v>0.33</c:v>
                </c:pt>
                <c:pt idx="575">
                  <c:v>0.69099999999999995</c:v>
                </c:pt>
                <c:pt idx="576">
                  <c:v>0.08</c:v>
                </c:pt>
                <c:pt idx="577">
                  <c:v>0.33700000000000002</c:v>
                </c:pt>
                <c:pt idx="578">
                  <c:v>0.433</c:v>
                </c:pt>
                <c:pt idx="579">
                  <c:v>0.441</c:v>
                </c:pt>
                <c:pt idx="580">
                  <c:v>0.69</c:v>
                </c:pt>
                <c:pt idx="581">
                  <c:v>0.79</c:v>
                </c:pt>
                <c:pt idx="582">
                  <c:v>0</c:v>
                </c:pt>
                <c:pt idx="583">
                  <c:v>0.34300000000000003</c:v>
                </c:pt>
                <c:pt idx="584">
                  <c:v>0.57899999999999996</c:v>
                </c:pt>
                <c:pt idx="585">
                  <c:v>0.67200000000000004</c:v>
                </c:pt>
                <c:pt idx="586">
                  <c:v>0.53600000000000003</c:v>
                </c:pt>
                <c:pt idx="587">
                  <c:v>0.152</c:v>
                </c:pt>
                <c:pt idx="588">
                  <c:v>0.36499999999999999</c:v>
                </c:pt>
                <c:pt idx="589">
                  <c:v>0.45700000000000002</c:v>
                </c:pt>
                <c:pt idx="590">
                  <c:v>0.254</c:v>
                </c:pt>
                <c:pt idx="591">
                  <c:v>0.55300000000000005</c:v>
                </c:pt>
                <c:pt idx="592">
                  <c:v>0.17299999999999999</c:v>
                </c:pt>
                <c:pt idx="593">
                  <c:v>0.45400000000000001</c:v>
                </c:pt>
                <c:pt idx="594">
                  <c:v>0.29499999999999998</c:v>
                </c:pt>
                <c:pt idx="595">
                  <c:v>0.29199999999999998</c:v>
                </c:pt>
                <c:pt idx="596">
                  <c:v>0.39100000000000001</c:v>
                </c:pt>
                <c:pt idx="597">
                  <c:v>0.64300000000000002</c:v>
                </c:pt>
                <c:pt idx="598">
                  <c:v>0.66600000000000004</c:v>
                </c:pt>
                <c:pt idx="599">
                  <c:v>0.42899999999999999</c:v>
                </c:pt>
                <c:pt idx="600">
                  <c:v>5.2999999999999999E-2</c:v>
                </c:pt>
                <c:pt idx="601">
                  <c:v>0.20399999999999999</c:v>
                </c:pt>
                <c:pt idx="602">
                  <c:v>0.48499999999999999</c:v>
                </c:pt>
                <c:pt idx="603">
                  <c:v>0.221</c:v>
                </c:pt>
                <c:pt idx="604">
                  <c:v>0.23699999999999999</c:v>
                </c:pt>
                <c:pt idx="605">
                  <c:v>0.24</c:v>
                </c:pt>
                <c:pt idx="606">
                  <c:v>0.312</c:v>
                </c:pt>
                <c:pt idx="607">
                  <c:v>0.60899999999999999</c:v>
                </c:pt>
                <c:pt idx="608">
                  <c:v>0.253</c:v>
                </c:pt>
                <c:pt idx="609">
                  <c:v>0.21099999999999999</c:v>
                </c:pt>
                <c:pt idx="610">
                  <c:v>7.9000000000000001E-2</c:v>
                </c:pt>
                <c:pt idx="611">
                  <c:v>0.26900000000000002</c:v>
                </c:pt>
                <c:pt idx="612">
                  <c:v>0.40200000000000002</c:v>
                </c:pt>
                <c:pt idx="613">
                  <c:v>0.248</c:v>
                </c:pt>
                <c:pt idx="614">
                  <c:v>0.255</c:v>
                </c:pt>
                <c:pt idx="615">
                  <c:v>0.41699999999999998</c:v>
                </c:pt>
                <c:pt idx="616">
                  <c:v>0.30599999999999999</c:v>
                </c:pt>
                <c:pt idx="617">
                  <c:v>0.28899999999999998</c:v>
                </c:pt>
                <c:pt idx="618">
                  <c:v>0.26700000000000002</c:v>
                </c:pt>
                <c:pt idx="619">
                  <c:v>0.53900000000000003</c:v>
                </c:pt>
                <c:pt idx="620">
                  <c:v>0.4</c:v>
                </c:pt>
                <c:pt idx="621">
                  <c:v>0.34300000000000003</c:v>
                </c:pt>
                <c:pt idx="622">
                  <c:v>0.38100000000000001</c:v>
                </c:pt>
                <c:pt idx="623">
                  <c:v>0.17699999999999999</c:v>
                </c:pt>
                <c:pt idx="624">
                  <c:v>0.01</c:v>
                </c:pt>
                <c:pt idx="625">
                  <c:v>0.14499999999999999</c:v>
                </c:pt>
                <c:pt idx="626">
                  <c:v>0.98599999999999999</c:v>
                </c:pt>
                <c:pt idx="627">
                  <c:v>0.996</c:v>
                </c:pt>
                <c:pt idx="628">
                  <c:v>1.028</c:v>
                </c:pt>
                <c:pt idx="629">
                  <c:v>1.026</c:v>
                </c:pt>
                <c:pt idx="630">
                  <c:v>0.999</c:v>
                </c:pt>
                <c:pt idx="631">
                  <c:v>1.052</c:v>
                </c:pt>
                <c:pt idx="632">
                  <c:v>1.0089999999999999</c:v>
                </c:pt>
                <c:pt idx="633">
                  <c:v>1.026</c:v>
                </c:pt>
                <c:pt idx="634">
                  <c:v>1.0389999999999999</c:v>
                </c:pt>
                <c:pt idx="635">
                  <c:v>1.016</c:v>
                </c:pt>
                <c:pt idx="636">
                  <c:v>1.036</c:v>
                </c:pt>
                <c:pt idx="637">
                  <c:v>0.96299999999999997</c:v>
                </c:pt>
                <c:pt idx="638">
                  <c:v>1.0289999999999999</c:v>
                </c:pt>
                <c:pt idx="639">
                  <c:v>1.012</c:v>
                </c:pt>
                <c:pt idx="640">
                  <c:v>0.996</c:v>
                </c:pt>
                <c:pt idx="641">
                  <c:v>0.999</c:v>
                </c:pt>
                <c:pt idx="642">
                  <c:v>0.98699999999999999</c:v>
                </c:pt>
                <c:pt idx="643">
                  <c:v>0.98599999999999999</c:v>
                </c:pt>
                <c:pt idx="644">
                  <c:v>0.874</c:v>
                </c:pt>
                <c:pt idx="645">
                  <c:v>0.92</c:v>
                </c:pt>
                <c:pt idx="646">
                  <c:v>0.82499999999999996</c:v>
                </c:pt>
                <c:pt idx="647">
                  <c:v>0.999</c:v>
                </c:pt>
                <c:pt idx="648">
                  <c:v>0.86099999999999999</c:v>
                </c:pt>
                <c:pt idx="649">
                  <c:v>1.0449999999999999</c:v>
                </c:pt>
                <c:pt idx="650">
                  <c:v>0.91400000000000003</c:v>
                </c:pt>
                <c:pt idx="651">
                  <c:v>0.92</c:v>
                </c:pt>
                <c:pt idx="652">
                  <c:v>0.746</c:v>
                </c:pt>
                <c:pt idx="653">
                  <c:v>0.79500000000000004</c:v>
                </c:pt>
                <c:pt idx="654">
                  <c:v>0.871</c:v>
                </c:pt>
                <c:pt idx="655">
                  <c:v>1.0620000000000001</c:v>
                </c:pt>
                <c:pt idx="656">
                  <c:v>0.91</c:v>
                </c:pt>
                <c:pt idx="657">
                  <c:v>0.80200000000000005</c:v>
                </c:pt>
                <c:pt idx="658">
                  <c:v>0.89100000000000001</c:v>
                </c:pt>
                <c:pt idx="659">
                  <c:v>1.141</c:v>
                </c:pt>
                <c:pt idx="660">
                  <c:v>0.78900000000000003</c:v>
                </c:pt>
                <c:pt idx="661">
                  <c:v>1.0389999999999999</c:v>
                </c:pt>
                <c:pt idx="662">
                  <c:v>0.871</c:v>
                </c:pt>
                <c:pt idx="663">
                  <c:v>0.88100000000000001</c:v>
                </c:pt>
                <c:pt idx="664">
                  <c:v>0.71299999999999997</c:v>
                </c:pt>
                <c:pt idx="665">
                  <c:v>0.88400000000000001</c:v>
                </c:pt>
                <c:pt idx="666">
                  <c:v>0.75600000000000001</c:v>
                </c:pt>
                <c:pt idx="667">
                  <c:v>0.81799999999999995</c:v>
                </c:pt>
                <c:pt idx="668">
                  <c:v>0.84099999999999997</c:v>
                </c:pt>
                <c:pt idx="669">
                  <c:v>0.95299999999999996</c:v>
                </c:pt>
                <c:pt idx="670">
                  <c:v>0.83499999999999996</c:v>
                </c:pt>
                <c:pt idx="671">
                  <c:v>0.75800000000000001</c:v>
                </c:pt>
                <c:pt idx="672">
                  <c:v>0.88100000000000001</c:v>
                </c:pt>
                <c:pt idx="673">
                  <c:v>0.82499999999999996</c:v>
                </c:pt>
                <c:pt idx="674">
                  <c:v>1.042</c:v>
                </c:pt>
                <c:pt idx="675">
                  <c:v>0.86799999999999999</c:v>
                </c:pt>
                <c:pt idx="676">
                  <c:v>0.80800000000000005</c:v>
                </c:pt>
                <c:pt idx="677">
                  <c:v>0.82799999999999996</c:v>
                </c:pt>
                <c:pt idx="678">
                  <c:v>0.81200000000000006</c:v>
                </c:pt>
                <c:pt idx="679">
                  <c:v>1.036</c:v>
                </c:pt>
                <c:pt idx="680">
                  <c:v>0.874</c:v>
                </c:pt>
                <c:pt idx="681">
                  <c:v>0.83099999999999996</c:v>
                </c:pt>
                <c:pt idx="682">
                  <c:v>0.79800000000000004</c:v>
                </c:pt>
                <c:pt idx="683">
                  <c:v>1.0880000000000001</c:v>
                </c:pt>
                <c:pt idx="684">
                  <c:v>0.82799999999999996</c:v>
                </c:pt>
                <c:pt idx="685">
                  <c:v>0.72899999999999998</c:v>
                </c:pt>
                <c:pt idx="686">
                  <c:v>0.70599999999999996</c:v>
                </c:pt>
                <c:pt idx="687">
                  <c:v>0.82799999999999996</c:v>
                </c:pt>
                <c:pt idx="688">
                  <c:v>0.77700000000000002</c:v>
                </c:pt>
                <c:pt idx="689">
                  <c:v>1.042</c:v>
                </c:pt>
                <c:pt idx="690">
                  <c:v>0.85399999999999998</c:v>
                </c:pt>
                <c:pt idx="691">
                  <c:v>0.999</c:v>
                </c:pt>
                <c:pt idx="692">
                  <c:v>0.53500000000000003</c:v>
                </c:pt>
                <c:pt idx="693">
                  <c:v>0.72599999999999998</c:v>
                </c:pt>
                <c:pt idx="694">
                  <c:v>0.65700000000000003</c:v>
                </c:pt>
                <c:pt idx="695">
                  <c:v>0.85399999999999998</c:v>
                </c:pt>
                <c:pt idx="696">
                  <c:v>0.73899999999999999</c:v>
                </c:pt>
                <c:pt idx="697">
                  <c:v>0.67300000000000004</c:v>
                </c:pt>
                <c:pt idx="698">
                  <c:v>0.871</c:v>
                </c:pt>
                <c:pt idx="699">
                  <c:v>0.71799999999999997</c:v>
                </c:pt>
                <c:pt idx="700">
                  <c:v>0.91400000000000003</c:v>
                </c:pt>
                <c:pt idx="701">
                  <c:v>1.1220000000000001</c:v>
                </c:pt>
                <c:pt idx="702">
                  <c:v>0.77900000000000003</c:v>
                </c:pt>
                <c:pt idx="703">
                  <c:v>0.84499999999999997</c:v>
                </c:pt>
                <c:pt idx="704">
                  <c:v>0.80800000000000005</c:v>
                </c:pt>
                <c:pt idx="705">
                  <c:v>0.82799999999999996</c:v>
                </c:pt>
                <c:pt idx="706">
                  <c:v>0.78900000000000003</c:v>
                </c:pt>
                <c:pt idx="707">
                  <c:v>0.999</c:v>
                </c:pt>
                <c:pt idx="708">
                  <c:v>0.66700000000000004</c:v>
                </c:pt>
                <c:pt idx="709">
                  <c:v>0.83799999999999997</c:v>
                </c:pt>
                <c:pt idx="710">
                  <c:v>0.245</c:v>
                </c:pt>
                <c:pt idx="711">
                  <c:v>0.72299999999999998</c:v>
                </c:pt>
                <c:pt idx="712">
                  <c:v>0.65700000000000003</c:v>
                </c:pt>
                <c:pt idx="713">
                  <c:v>0.78500000000000003</c:v>
                </c:pt>
                <c:pt idx="714">
                  <c:v>0.78200000000000003</c:v>
                </c:pt>
                <c:pt idx="715">
                  <c:v>0.76900000000000002</c:v>
                </c:pt>
                <c:pt idx="716">
                  <c:v>0.81499999999999995</c:v>
                </c:pt>
                <c:pt idx="717">
                  <c:v>0.66</c:v>
                </c:pt>
                <c:pt idx="718">
                  <c:v>0.89300000000000002</c:v>
                </c:pt>
                <c:pt idx="719">
                  <c:v>0.85099999999999998</c:v>
                </c:pt>
                <c:pt idx="720">
                  <c:v>0.60399999999999998</c:v>
                </c:pt>
                <c:pt idx="721">
                  <c:v>0.33100000000000002</c:v>
                </c:pt>
                <c:pt idx="722">
                  <c:v>0.81499999999999995</c:v>
                </c:pt>
                <c:pt idx="723">
                  <c:v>0.48599999999999999</c:v>
                </c:pt>
                <c:pt idx="724">
                  <c:v>0.23200000000000001</c:v>
                </c:pt>
                <c:pt idx="725">
                  <c:v>0.67700000000000005</c:v>
                </c:pt>
                <c:pt idx="726">
                  <c:v>0.81499999999999995</c:v>
                </c:pt>
                <c:pt idx="727">
                  <c:v>0.39700000000000002</c:v>
                </c:pt>
                <c:pt idx="728">
                  <c:v>0.50800000000000001</c:v>
                </c:pt>
                <c:pt idx="729">
                  <c:v>0.57099999999999995</c:v>
                </c:pt>
                <c:pt idx="730">
                  <c:v>0.55100000000000005</c:v>
                </c:pt>
                <c:pt idx="731">
                  <c:v>0.46899999999999997</c:v>
                </c:pt>
                <c:pt idx="732">
                  <c:v>0.874</c:v>
                </c:pt>
                <c:pt idx="733">
                  <c:v>0.80500000000000005</c:v>
                </c:pt>
                <c:pt idx="734">
                  <c:v>0.63700000000000001</c:v>
                </c:pt>
                <c:pt idx="735">
                  <c:v>0.67200000000000004</c:v>
                </c:pt>
                <c:pt idx="736">
                  <c:v>0.57099999999999995</c:v>
                </c:pt>
                <c:pt idx="737">
                  <c:v>0.26800000000000002</c:v>
                </c:pt>
                <c:pt idx="738">
                  <c:v>0.47699999999999998</c:v>
                </c:pt>
                <c:pt idx="739">
                  <c:v>0.36599999999999999</c:v>
                </c:pt>
                <c:pt idx="740">
                  <c:v>0.38</c:v>
                </c:pt>
                <c:pt idx="741">
                  <c:v>0.81499999999999995</c:v>
                </c:pt>
                <c:pt idx="742">
                  <c:v>0.78500000000000003</c:v>
                </c:pt>
                <c:pt idx="743">
                  <c:v>0.375</c:v>
                </c:pt>
                <c:pt idx="744">
                  <c:v>0.752</c:v>
                </c:pt>
                <c:pt idx="745">
                  <c:v>0.42799999999999999</c:v>
                </c:pt>
                <c:pt idx="746">
                  <c:v>0.58099999999999996</c:v>
                </c:pt>
                <c:pt idx="747">
                  <c:v>0.48899999999999999</c:v>
                </c:pt>
                <c:pt idx="748">
                  <c:v>0.39</c:v>
                </c:pt>
                <c:pt idx="749">
                  <c:v>0.81499999999999995</c:v>
                </c:pt>
                <c:pt idx="750">
                  <c:v>0.72299999999999998</c:v>
                </c:pt>
                <c:pt idx="751">
                  <c:v>0.57399999999999995</c:v>
                </c:pt>
                <c:pt idx="752">
                  <c:v>0.35699999999999998</c:v>
                </c:pt>
                <c:pt idx="753">
                  <c:v>0.308</c:v>
                </c:pt>
                <c:pt idx="754">
                  <c:v>0.24199999999999999</c:v>
                </c:pt>
                <c:pt idx="755">
                  <c:v>0.83099999999999996</c:v>
                </c:pt>
                <c:pt idx="756">
                  <c:v>0.55500000000000005</c:v>
                </c:pt>
                <c:pt idx="757">
                  <c:v>0.192</c:v>
                </c:pt>
                <c:pt idx="758">
                  <c:v>0.73899999999999999</c:v>
                </c:pt>
                <c:pt idx="759">
                  <c:v>0.53200000000000003</c:v>
                </c:pt>
                <c:pt idx="760">
                  <c:v>0</c:v>
                </c:pt>
                <c:pt idx="761">
                  <c:v>0.443</c:v>
                </c:pt>
                <c:pt idx="762">
                  <c:v>0.64400000000000002</c:v>
                </c:pt>
                <c:pt idx="763">
                  <c:v>0.42599999999999999</c:v>
                </c:pt>
                <c:pt idx="764">
                  <c:v>0.41</c:v>
                </c:pt>
                <c:pt idx="765">
                  <c:v>0.58799999999999997</c:v>
                </c:pt>
                <c:pt idx="766">
                  <c:v>0.443</c:v>
                </c:pt>
                <c:pt idx="767">
                  <c:v>0.505</c:v>
                </c:pt>
                <c:pt idx="768">
                  <c:v>0.55500000000000005</c:v>
                </c:pt>
                <c:pt idx="769">
                  <c:v>0.16800000000000001</c:v>
                </c:pt>
                <c:pt idx="770">
                  <c:v>0.38</c:v>
                </c:pt>
                <c:pt idx="771">
                  <c:v>0.433</c:v>
                </c:pt>
                <c:pt idx="772">
                  <c:v>0.44900000000000001</c:v>
                </c:pt>
                <c:pt idx="773">
                  <c:v>0.53800000000000003</c:v>
                </c:pt>
                <c:pt idx="774">
                  <c:v>0.44</c:v>
                </c:pt>
                <c:pt idx="775">
                  <c:v>0.495</c:v>
                </c:pt>
                <c:pt idx="776">
                  <c:v>0.46300000000000002</c:v>
                </c:pt>
                <c:pt idx="777">
                  <c:v>0.61399999999999999</c:v>
                </c:pt>
                <c:pt idx="778">
                  <c:v>0.499</c:v>
                </c:pt>
                <c:pt idx="779">
                  <c:v>0.36099999999999999</c:v>
                </c:pt>
                <c:pt idx="780">
                  <c:v>0.105</c:v>
                </c:pt>
                <c:pt idx="781">
                  <c:v>0.29499999999999998</c:v>
                </c:pt>
                <c:pt idx="782">
                  <c:v>0.96127140499999997</c:v>
                </c:pt>
                <c:pt idx="783">
                  <c:v>0.97933256599999996</c:v>
                </c:pt>
                <c:pt idx="784">
                  <c:v>1.0405331849999999</c:v>
                </c:pt>
                <c:pt idx="785">
                  <c:v>1.000843406</c:v>
                </c:pt>
                <c:pt idx="786">
                  <c:v>1.0080718989999999</c:v>
                </c:pt>
                <c:pt idx="787">
                  <c:v>0.975675344</c:v>
                </c:pt>
                <c:pt idx="788">
                  <c:v>0.98647046100000002</c:v>
                </c:pt>
                <c:pt idx="789">
                  <c:v>1.0081382990000001</c:v>
                </c:pt>
                <c:pt idx="790">
                  <c:v>1.000933528</c:v>
                </c:pt>
                <c:pt idx="791">
                  <c:v>0.98644268499999999</c:v>
                </c:pt>
                <c:pt idx="792">
                  <c:v>1.0225019449999999</c:v>
                </c:pt>
                <c:pt idx="793">
                  <c:v>1.022607684</c:v>
                </c:pt>
                <c:pt idx="794">
                  <c:v>0.97570007999999997</c:v>
                </c:pt>
                <c:pt idx="795">
                  <c:v>1.008052945</c:v>
                </c:pt>
                <c:pt idx="796">
                  <c:v>0.93963533600000004</c:v>
                </c:pt>
                <c:pt idx="797">
                  <c:v>0.97567069500000003</c:v>
                </c:pt>
                <c:pt idx="798">
                  <c:v>0.97211480100000003</c:v>
                </c:pt>
                <c:pt idx="799">
                  <c:v>0.83161801099999999</c:v>
                </c:pt>
                <c:pt idx="800">
                  <c:v>0.89456444999999996</c:v>
                </c:pt>
                <c:pt idx="801">
                  <c:v>0.96490114900000001</c:v>
                </c:pt>
                <c:pt idx="802">
                  <c:v>0.78781443799999995</c:v>
                </c:pt>
                <c:pt idx="803">
                  <c:v>0.97204202399999995</c:v>
                </c:pt>
                <c:pt idx="804">
                  <c:v>1.0297142269999999</c:v>
                </c:pt>
                <c:pt idx="805">
                  <c:v>0.83160102400000002</c:v>
                </c:pt>
                <c:pt idx="806">
                  <c:v>0.87843799600000005</c:v>
                </c:pt>
                <c:pt idx="807">
                  <c:v>0.85692888499999997</c:v>
                </c:pt>
                <c:pt idx="808">
                  <c:v>0.759818137</c:v>
                </c:pt>
                <c:pt idx="809">
                  <c:v>1.0513430829999999</c:v>
                </c:pt>
                <c:pt idx="810">
                  <c:v>0.70595258500000002</c:v>
                </c:pt>
                <c:pt idx="811">
                  <c:v>1.0225049260000001</c:v>
                </c:pt>
                <c:pt idx="812">
                  <c:v>1.137814283</c:v>
                </c:pt>
                <c:pt idx="813">
                  <c:v>0.76611906299999999</c:v>
                </c:pt>
                <c:pt idx="814">
                  <c:v>0.93254804599999996</c:v>
                </c:pt>
                <c:pt idx="815">
                  <c:v>0.752730012</c:v>
                </c:pt>
                <c:pt idx="816">
                  <c:v>0.67270916700000005</c:v>
                </c:pt>
                <c:pt idx="817">
                  <c:v>0.87854653599999999</c:v>
                </c:pt>
                <c:pt idx="818">
                  <c:v>0.85346525900000003</c:v>
                </c:pt>
                <c:pt idx="819">
                  <c:v>0.71670371300000002</c:v>
                </c:pt>
                <c:pt idx="820">
                  <c:v>0.88926082799999995</c:v>
                </c:pt>
                <c:pt idx="821">
                  <c:v>0.83883637200000005</c:v>
                </c:pt>
                <c:pt idx="822">
                  <c:v>0.79542118299999998</c:v>
                </c:pt>
                <c:pt idx="823">
                  <c:v>0.65882855699999998</c:v>
                </c:pt>
                <c:pt idx="824">
                  <c:v>0.86803847599999995</c:v>
                </c:pt>
                <c:pt idx="825">
                  <c:v>0.81002014899999997</c:v>
                </c:pt>
                <c:pt idx="826">
                  <c:v>1.0261245969999999</c:v>
                </c:pt>
                <c:pt idx="827">
                  <c:v>0.80309325499999995</c:v>
                </c:pt>
                <c:pt idx="828">
                  <c:v>0.79229486000000005</c:v>
                </c:pt>
                <c:pt idx="829">
                  <c:v>0.77646893299999997</c:v>
                </c:pt>
                <c:pt idx="830">
                  <c:v>0.76338940899999996</c:v>
                </c:pt>
                <c:pt idx="831">
                  <c:v>0.698788941</c:v>
                </c:pt>
                <c:pt idx="832">
                  <c:v>0.842615008</c:v>
                </c:pt>
                <c:pt idx="833">
                  <c:v>0.60218948100000003</c:v>
                </c:pt>
                <c:pt idx="834">
                  <c:v>0.80679386900000005</c:v>
                </c:pt>
                <c:pt idx="835">
                  <c:v>0.79385584600000003</c:v>
                </c:pt>
                <c:pt idx="836">
                  <c:v>0.84977370500000005</c:v>
                </c:pt>
                <c:pt idx="837">
                  <c:v>0.79198998200000004</c:v>
                </c:pt>
                <c:pt idx="838">
                  <c:v>0.77790242399999998</c:v>
                </c:pt>
                <c:pt idx="839">
                  <c:v>0.83883774300000002</c:v>
                </c:pt>
                <c:pt idx="840">
                  <c:v>0.97931528099999998</c:v>
                </c:pt>
                <c:pt idx="841">
                  <c:v>0.78843408800000003</c:v>
                </c:pt>
                <c:pt idx="842">
                  <c:v>1.0225425960000001</c:v>
                </c:pt>
                <c:pt idx="843">
                  <c:v>1.072881341</c:v>
                </c:pt>
                <c:pt idx="844">
                  <c:v>0.824444175</c:v>
                </c:pt>
                <c:pt idx="845">
                  <c:v>0.82840329400000001</c:v>
                </c:pt>
                <c:pt idx="846">
                  <c:v>0.66244566400000005</c:v>
                </c:pt>
                <c:pt idx="847">
                  <c:v>0.46993324199999997</c:v>
                </c:pt>
                <c:pt idx="848">
                  <c:v>0.73586964600000004</c:v>
                </c:pt>
                <c:pt idx="849">
                  <c:v>0.741901696</c:v>
                </c:pt>
                <c:pt idx="850">
                  <c:v>0.81392818700000003</c:v>
                </c:pt>
                <c:pt idx="851">
                  <c:v>0.71329945299999997</c:v>
                </c:pt>
                <c:pt idx="852">
                  <c:v>0.680594802</c:v>
                </c:pt>
                <c:pt idx="853">
                  <c:v>0.839028895</c:v>
                </c:pt>
                <c:pt idx="854">
                  <c:v>0.68044590999999999</c:v>
                </c:pt>
                <c:pt idx="855">
                  <c:v>0.68064588299999995</c:v>
                </c:pt>
                <c:pt idx="856">
                  <c:v>0.75258857000000001</c:v>
                </c:pt>
                <c:pt idx="857">
                  <c:v>1.0261245969999999</c:v>
                </c:pt>
                <c:pt idx="858">
                  <c:v>0.97943174799999999</c:v>
                </c:pt>
                <c:pt idx="859">
                  <c:v>1.136630654</c:v>
                </c:pt>
                <c:pt idx="860">
                  <c:v>0.90057557799999999</c:v>
                </c:pt>
                <c:pt idx="861">
                  <c:v>0.61562663299999998</c:v>
                </c:pt>
                <c:pt idx="862">
                  <c:v>0.61578816199999997</c:v>
                </c:pt>
                <c:pt idx="863">
                  <c:v>0.78851187199999995</c:v>
                </c:pt>
                <c:pt idx="864">
                  <c:v>0.819133997</c:v>
                </c:pt>
                <c:pt idx="865">
                  <c:v>0.61043703599999999</c:v>
                </c:pt>
                <c:pt idx="866">
                  <c:v>0.154942513</c:v>
                </c:pt>
                <c:pt idx="867">
                  <c:v>0.32806295200000002</c:v>
                </c:pt>
                <c:pt idx="868">
                  <c:v>0.91443955899999996</c:v>
                </c:pt>
                <c:pt idx="869">
                  <c:v>0.45810112400000003</c:v>
                </c:pt>
                <c:pt idx="870">
                  <c:v>0.731134057</c:v>
                </c:pt>
                <c:pt idx="871">
                  <c:v>0.80299413200000003</c:v>
                </c:pt>
                <c:pt idx="872">
                  <c:v>0.432162255</c:v>
                </c:pt>
                <c:pt idx="873">
                  <c:v>0.66887938999999996</c:v>
                </c:pt>
                <c:pt idx="874">
                  <c:v>0.78133529400000001</c:v>
                </c:pt>
                <c:pt idx="875">
                  <c:v>0.86724853499999999</c:v>
                </c:pt>
                <c:pt idx="876">
                  <c:v>0.61244803699999995</c:v>
                </c:pt>
                <c:pt idx="877">
                  <c:v>0.77777689699999997</c:v>
                </c:pt>
                <c:pt idx="878">
                  <c:v>0.74509692199999999</c:v>
                </c:pt>
                <c:pt idx="879">
                  <c:v>0.27018955300000003</c:v>
                </c:pt>
                <c:pt idx="880">
                  <c:v>0.76702552999999996</c:v>
                </c:pt>
                <c:pt idx="881">
                  <c:v>0.74541854900000004</c:v>
                </c:pt>
                <c:pt idx="882">
                  <c:v>0.51839190700000004</c:v>
                </c:pt>
                <c:pt idx="883">
                  <c:v>0.33365523800000002</c:v>
                </c:pt>
                <c:pt idx="884">
                  <c:v>0.29881635299999998</c:v>
                </c:pt>
                <c:pt idx="885">
                  <c:v>0.486378282</c:v>
                </c:pt>
                <c:pt idx="886">
                  <c:v>0.84632962899999997</c:v>
                </c:pt>
                <c:pt idx="887">
                  <c:v>0.58790433399999997</c:v>
                </c:pt>
                <c:pt idx="888">
                  <c:v>0.69494050699999999</c:v>
                </c:pt>
                <c:pt idx="889">
                  <c:v>0.52257484200000004</c:v>
                </c:pt>
                <c:pt idx="890">
                  <c:v>0.407034069</c:v>
                </c:pt>
                <c:pt idx="891">
                  <c:v>0.52935069800000001</c:v>
                </c:pt>
                <c:pt idx="892">
                  <c:v>0.78867113600000005</c:v>
                </c:pt>
                <c:pt idx="893">
                  <c:v>0.31283387499999998</c:v>
                </c:pt>
                <c:pt idx="894">
                  <c:v>0.35324788099999999</c:v>
                </c:pt>
                <c:pt idx="895">
                  <c:v>0.234981522</c:v>
                </c:pt>
                <c:pt idx="896">
                  <c:v>0.16783593599999999</c:v>
                </c:pt>
                <c:pt idx="897">
                  <c:v>0.77585727000000004</c:v>
                </c:pt>
                <c:pt idx="898">
                  <c:v>0.69465762399999997</c:v>
                </c:pt>
                <c:pt idx="899">
                  <c:v>0.74905383599999997</c:v>
                </c:pt>
                <c:pt idx="900">
                  <c:v>0.77762472599999999</c:v>
                </c:pt>
                <c:pt idx="901">
                  <c:v>0.32422363799999998</c:v>
                </c:pt>
                <c:pt idx="902">
                  <c:v>0.53631275899999997</c:v>
                </c:pt>
                <c:pt idx="903">
                  <c:v>0.40687117</c:v>
                </c:pt>
                <c:pt idx="904">
                  <c:v>0.69867438100000001</c:v>
                </c:pt>
                <c:pt idx="905">
                  <c:v>0.39228427399999999</c:v>
                </c:pt>
                <c:pt idx="906">
                  <c:v>0.61382657299999999</c:v>
                </c:pt>
                <c:pt idx="907">
                  <c:v>0.37831166399999999</c:v>
                </c:pt>
                <c:pt idx="908">
                  <c:v>0.1087441</c:v>
                </c:pt>
                <c:pt idx="909">
                  <c:v>0.78115671900000005</c:v>
                </c:pt>
                <c:pt idx="910">
                  <c:v>0.42518481600000002</c:v>
                </c:pt>
                <c:pt idx="911">
                  <c:v>0.79203671200000003</c:v>
                </c:pt>
                <c:pt idx="912">
                  <c:v>0.27721205399999999</c:v>
                </c:pt>
                <c:pt idx="913">
                  <c:v>0.21558582800000001</c:v>
                </c:pt>
                <c:pt idx="914">
                  <c:v>0.49544307599999998</c:v>
                </c:pt>
                <c:pt idx="915">
                  <c:v>0.43738332400000002</c:v>
                </c:pt>
                <c:pt idx="916">
                  <c:v>0.34273117800000003</c:v>
                </c:pt>
                <c:pt idx="917">
                  <c:v>0.48384624700000001</c:v>
                </c:pt>
                <c:pt idx="918">
                  <c:v>0.50061702699999999</c:v>
                </c:pt>
                <c:pt idx="919">
                  <c:v>0.59691131099999994</c:v>
                </c:pt>
                <c:pt idx="920">
                  <c:v>0.20395396599999999</c:v>
                </c:pt>
                <c:pt idx="921">
                  <c:v>0.29521283500000001</c:v>
                </c:pt>
                <c:pt idx="922">
                  <c:v>0.36359333999999999</c:v>
                </c:pt>
                <c:pt idx="923">
                  <c:v>0.37436672999999998</c:v>
                </c:pt>
                <c:pt idx="924">
                  <c:v>0.100934811</c:v>
                </c:pt>
                <c:pt idx="925">
                  <c:v>0.54057014000000003</c:v>
                </c:pt>
                <c:pt idx="926">
                  <c:v>0.44616329700000001</c:v>
                </c:pt>
                <c:pt idx="927">
                  <c:v>0.41500017</c:v>
                </c:pt>
                <c:pt idx="928">
                  <c:v>0.49410173299999999</c:v>
                </c:pt>
                <c:pt idx="929">
                  <c:v>0.44267785500000001</c:v>
                </c:pt>
                <c:pt idx="930">
                  <c:v>0</c:v>
                </c:pt>
                <c:pt idx="931">
                  <c:v>0.57238328500000002</c:v>
                </c:pt>
                <c:pt idx="932">
                  <c:v>0.37503761099999999</c:v>
                </c:pt>
                <c:pt idx="933">
                  <c:v>0.208809033</c:v>
                </c:pt>
                <c:pt idx="934">
                  <c:v>0.26605153100000001</c:v>
                </c:pt>
              </c:numCache>
            </c:numRef>
          </c:yVal>
          <c:smooth val="0"/>
          <c:extLst>
            <c:ext xmlns:c16="http://schemas.microsoft.com/office/drawing/2014/chart" uri="{C3380CC4-5D6E-409C-BE32-E72D297353CC}">
              <c16:uniqueId val="{00000001-B2A2-6C40-BB11-5DBC8B5C2DB4}"/>
            </c:ext>
          </c:extLst>
        </c:ser>
        <c:dLbls>
          <c:showLegendKey val="0"/>
          <c:showVal val="0"/>
          <c:showCatName val="0"/>
          <c:showSerName val="0"/>
          <c:showPercent val="0"/>
          <c:showBubbleSize val="0"/>
        </c:dLbls>
        <c:axId val="805729119"/>
        <c:axId val="805952159"/>
      </c:scatterChart>
      <c:valAx>
        <c:axId val="8057291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952159"/>
        <c:crosses val="autoZero"/>
        <c:crossBetween val="midCat"/>
      </c:valAx>
      <c:valAx>
        <c:axId val="8059521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729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 vs. Happiness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GDP vs. Happiness</c:v>
          </c:tx>
          <c:spPr>
            <a:ln w="25400" cap="rnd">
              <a:noFill/>
              <a:round/>
            </a:ln>
            <a:effectLst/>
          </c:spPr>
          <c:marker>
            <c:symbol val="circle"/>
            <c:size val="5"/>
            <c:spPr>
              <a:solidFill>
                <a:schemeClr val="accent1"/>
              </a:solidFill>
              <a:ln w="9525">
                <a:solidFill>
                  <a:schemeClr val="accent1"/>
                </a:solidFill>
              </a:ln>
              <a:effectLst/>
            </c:spPr>
          </c:marker>
          <c:trendline>
            <c:spPr>
              <a:ln w="44450" cap="rnd" cmpd="sng">
                <a:solidFill>
                  <a:schemeClr val="accent1">
                    <a:lumMod val="75000"/>
                  </a:schemeClr>
                </a:solidFill>
                <a:prstDash val="solid"/>
              </a:ln>
              <a:effectLst/>
            </c:spPr>
            <c:trendlineType val="linear"/>
            <c:dispRSqr val="0"/>
            <c:dispEq val="0"/>
          </c:trendline>
          <c:xVal>
            <c:numRef>
              <c:f>Sheet1!$E$2:$E$936</c:f>
              <c:numCache>
                <c:formatCode>0.000</c:formatCode>
                <c:ptCount val="935"/>
                <c:pt idx="0">
                  <c:v>1.3965099999999999</c:v>
                </c:pt>
                <c:pt idx="1">
                  <c:v>1.3023199999999999</c:v>
                </c:pt>
                <c:pt idx="2">
                  <c:v>1.32548</c:v>
                </c:pt>
                <c:pt idx="3">
                  <c:v>1.4590000000000001</c:v>
                </c:pt>
                <c:pt idx="4">
                  <c:v>1.32629</c:v>
                </c:pt>
                <c:pt idx="5">
                  <c:v>1.2902499999999999</c:v>
                </c:pt>
                <c:pt idx="6">
                  <c:v>1.32944</c:v>
                </c:pt>
                <c:pt idx="7">
                  <c:v>1.3317099999999999</c:v>
                </c:pt>
                <c:pt idx="8">
                  <c:v>1.2501800000000001</c:v>
                </c:pt>
                <c:pt idx="9">
                  <c:v>1.33358</c:v>
                </c:pt>
                <c:pt idx="10">
                  <c:v>1.2285699999999999</c:v>
                </c:pt>
                <c:pt idx="11">
                  <c:v>0.95577999999999996</c:v>
                </c:pt>
                <c:pt idx="12">
                  <c:v>1.3372299999999999</c:v>
                </c:pt>
                <c:pt idx="13">
                  <c:v>1.02054</c:v>
                </c:pt>
                <c:pt idx="14">
                  <c:v>1.3945099999999999</c:v>
                </c:pt>
                <c:pt idx="15">
                  <c:v>0.98124</c:v>
                </c:pt>
                <c:pt idx="16">
                  <c:v>1.5639099999999999</c:v>
                </c:pt>
                <c:pt idx="17">
                  <c:v>1.33596</c:v>
                </c:pt>
                <c:pt idx="18">
                  <c:v>1.30782</c:v>
                </c:pt>
                <c:pt idx="19">
                  <c:v>1.42727</c:v>
                </c:pt>
                <c:pt idx="20">
                  <c:v>1.26637</c:v>
                </c:pt>
                <c:pt idx="21">
                  <c:v>1.3601099999999999</c:v>
                </c:pt>
                <c:pt idx="22">
                  <c:v>1.0442400000000001</c:v>
                </c:pt>
                <c:pt idx="23">
                  <c:v>1.52186</c:v>
                </c:pt>
                <c:pt idx="24">
                  <c:v>1.0635300000000001</c:v>
                </c:pt>
                <c:pt idx="25">
                  <c:v>1.32792</c:v>
                </c:pt>
                <c:pt idx="26">
                  <c:v>1.1071500000000001</c:v>
                </c:pt>
                <c:pt idx="27">
                  <c:v>1.69042</c:v>
                </c:pt>
                <c:pt idx="28">
                  <c:v>1.2777799999999999</c:v>
                </c:pt>
                <c:pt idx="29">
                  <c:v>1.0535099999999999</c:v>
                </c:pt>
                <c:pt idx="30">
                  <c:v>1.1789799999999999</c:v>
                </c:pt>
                <c:pt idx="31">
                  <c:v>1.06166</c:v>
                </c:pt>
                <c:pt idx="32">
                  <c:v>0.91861000000000004</c:v>
                </c:pt>
                <c:pt idx="33">
                  <c:v>0.96689999999999998</c:v>
                </c:pt>
                <c:pt idx="34">
                  <c:v>1.39541</c:v>
                </c:pt>
                <c:pt idx="35">
                  <c:v>1.23011</c:v>
                </c:pt>
                <c:pt idx="36">
                  <c:v>1.2074</c:v>
                </c:pt>
                <c:pt idx="37">
                  <c:v>1.29098</c:v>
                </c:pt>
                <c:pt idx="38">
                  <c:v>1.5542199999999999</c:v>
                </c:pt>
                <c:pt idx="39">
                  <c:v>0.99534</c:v>
                </c:pt>
                <c:pt idx="40">
                  <c:v>1.21183</c:v>
                </c:pt>
                <c:pt idx="41">
                  <c:v>0.76454</c:v>
                </c:pt>
                <c:pt idx="42">
                  <c:v>0.74553000000000003</c:v>
                </c:pt>
                <c:pt idx="43">
                  <c:v>0.63244</c:v>
                </c:pt>
                <c:pt idx="44">
                  <c:v>1.1689099999999999</c:v>
                </c:pt>
                <c:pt idx="45">
                  <c:v>1.27074</c:v>
                </c:pt>
                <c:pt idx="46">
                  <c:v>1.24461</c:v>
                </c:pt>
                <c:pt idx="47">
                  <c:v>0.86402000000000001</c:v>
                </c:pt>
                <c:pt idx="48">
                  <c:v>1.32376</c:v>
                </c:pt>
                <c:pt idx="49">
                  <c:v>1.2511399999999999</c:v>
                </c:pt>
                <c:pt idx="50">
                  <c:v>0.68132999999999999</c:v>
                </c:pt>
                <c:pt idx="51">
                  <c:v>0.59448000000000001</c:v>
                </c:pt>
                <c:pt idx="52">
                  <c:v>0.75985000000000003</c:v>
                </c:pt>
                <c:pt idx="53">
                  <c:v>1.1225400000000001</c:v>
                </c:pt>
                <c:pt idx="54">
                  <c:v>1.1849799999999999</c:v>
                </c:pt>
                <c:pt idx="55">
                  <c:v>1.14723</c:v>
                </c:pt>
                <c:pt idx="56">
                  <c:v>0.59325000000000006</c:v>
                </c:pt>
                <c:pt idx="57">
                  <c:v>0.90019000000000005</c:v>
                </c:pt>
                <c:pt idx="58">
                  <c:v>1.0319199999999999</c:v>
                </c:pt>
                <c:pt idx="59">
                  <c:v>1.1255500000000001</c:v>
                </c:pt>
                <c:pt idx="60">
                  <c:v>1.12486</c:v>
                </c:pt>
                <c:pt idx="61">
                  <c:v>1.0825400000000001</c:v>
                </c:pt>
                <c:pt idx="62">
                  <c:v>1.1314500000000001</c:v>
                </c:pt>
                <c:pt idx="63">
                  <c:v>1.13764</c:v>
                </c:pt>
                <c:pt idx="64">
                  <c:v>0.81037999999999999</c:v>
                </c:pt>
                <c:pt idx="65">
                  <c:v>1.2080599999999999</c:v>
                </c:pt>
                <c:pt idx="66">
                  <c:v>1.2081299999999999</c:v>
                </c:pt>
                <c:pt idx="67">
                  <c:v>0.93928999999999996</c:v>
                </c:pt>
                <c:pt idx="68">
                  <c:v>0.80147999999999997</c:v>
                </c:pt>
                <c:pt idx="69">
                  <c:v>0.95847000000000004</c:v>
                </c:pt>
                <c:pt idx="70">
                  <c:v>1.0076099999999999</c:v>
                </c:pt>
                <c:pt idx="71">
                  <c:v>1.3860399999999999</c:v>
                </c:pt>
                <c:pt idx="72">
                  <c:v>1.15174</c:v>
                </c:pt>
                <c:pt idx="73">
                  <c:v>0.82826999999999995</c:v>
                </c:pt>
                <c:pt idx="74">
                  <c:v>0.63216000000000006</c:v>
                </c:pt>
                <c:pt idx="75">
                  <c:v>1.06098</c:v>
                </c:pt>
                <c:pt idx="76">
                  <c:v>0.47427999999999998</c:v>
                </c:pt>
                <c:pt idx="77">
                  <c:v>0.65434999999999999</c:v>
                </c:pt>
                <c:pt idx="78">
                  <c:v>0.77041999999999999</c:v>
                </c:pt>
                <c:pt idx="79">
                  <c:v>1.02389</c:v>
                </c:pt>
                <c:pt idx="80">
                  <c:v>0.59543000000000001</c:v>
                </c:pt>
                <c:pt idx="81">
                  <c:v>0.90198</c:v>
                </c:pt>
                <c:pt idx="82">
                  <c:v>0.97438000000000002</c:v>
                </c:pt>
                <c:pt idx="83">
                  <c:v>0.89012000000000002</c:v>
                </c:pt>
                <c:pt idx="84">
                  <c:v>0.47038000000000002</c:v>
                </c:pt>
                <c:pt idx="85">
                  <c:v>1.04345</c:v>
                </c:pt>
                <c:pt idx="86">
                  <c:v>0.92052999999999996</c:v>
                </c:pt>
                <c:pt idx="87">
                  <c:v>1.15991</c:v>
                </c:pt>
                <c:pt idx="88">
                  <c:v>1.1131200000000001</c:v>
                </c:pt>
                <c:pt idx="89">
                  <c:v>0.70531999999999995</c:v>
                </c:pt>
                <c:pt idx="90">
                  <c:v>0.18847</c:v>
                </c:pt>
                <c:pt idx="91">
                  <c:v>0.73479000000000005</c:v>
                </c:pt>
                <c:pt idx="92">
                  <c:v>0.91851000000000005</c:v>
                </c:pt>
                <c:pt idx="93">
                  <c:v>8.3080000000000001E-2</c:v>
                </c:pt>
                <c:pt idx="94">
                  <c:v>0.87866999999999995</c:v>
                </c:pt>
                <c:pt idx="95">
                  <c:v>0.83223000000000003</c:v>
                </c:pt>
                <c:pt idx="96">
                  <c:v>0.37545000000000001</c:v>
                </c:pt>
                <c:pt idx="97">
                  <c:v>0.89537</c:v>
                </c:pt>
                <c:pt idx="98">
                  <c:v>0.59065999999999996</c:v>
                </c:pt>
                <c:pt idx="99">
                  <c:v>0.82818999999999998</c:v>
                </c:pt>
                <c:pt idx="100">
                  <c:v>0.71206000000000003</c:v>
                </c:pt>
                <c:pt idx="101">
                  <c:v>1.1540600000000001</c:v>
                </c:pt>
                <c:pt idx="102">
                  <c:v>1.0256400000000001</c:v>
                </c:pt>
                <c:pt idx="103">
                  <c:v>1.12094</c:v>
                </c:pt>
                <c:pt idx="104">
                  <c:v>0.59531999999999996</c:v>
                </c:pt>
                <c:pt idx="105">
                  <c:v>0.39046999999999998</c:v>
                </c:pt>
                <c:pt idx="106">
                  <c:v>0.88112999999999997</c:v>
                </c:pt>
                <c:pt idx="107">
                  <c:v>0.59867000000000004</c:v>
                </c:pt>
                <c:pt idx="108">
                  <c:v>0.39752999999999999</c:v>
                </c:pt>
                <c:pt idx="109">
                  <c:v>1.0087999999999999</c:v>
                </c:pt>
                <c:pt idx="110">
                  <c:v>0.79906999999999995</c:v>
                </c:pt>
                <c:pt idx="111">
                  <c:v>0.98548999999999998</c:v>
                </c:pt>
                <c:pt idx="112">
                  <c:v>0.92049000000000003</c:v>
                </c:pt>
                <c:pt idx="113">
                  <c:v>0.54557999999999995</c:v>
                </c:pt>
                <c:pt idx="114">
                  <c:v>0.27100000000000002</c:v>
                </c:pt>
                <c:pt idx="115">
                  <c:v>7.1199999999999999E-2</c:v>
                </c:pt>
                <c:pt idx="116">
                  <c:v>0.64498999999999995</c:v>
                </c:pt>
                <c:pt idx="117">
                  <c:v>0.52107000000000003</c:v>
                </c:pt>
                <c:pt idx="118">
                  <c:v>0.26673000000000002</c:v>
                </c:pt>
                <c:pt idx="119">
                  <c:v>0</c:v>
                </c:pt>
                <c:pt idx="120">
                  <c:v>0.35997000000000001</c:v>
                </c:pt>
                <c:pt idx="121">
                  <c:v>0.19073000000000001</c:v>
                </c:pt>
                <c:pt idx="122">
                  <c:v>0.33023999999999998</c:v>
                </c:pt>
                <c:pt idx="123">
                  <c:v>0.45406999999999997</c:v>
                </c:pt>
                <c:pt idx="124">
                  <c:v>0.36470999999999998</c:v>
                </c:pt>
                <c:pt idx="125">
                  <c:v>0.44024999999999997</c:v>
                </c:pt>
                <c:pt idx="126">
                  <c:v>0.76820999999999995</c:v>
                </c:pt>
                <c:pt idx="127">
                  <c:v>0.99355000000000004</c:v>
                </c:pt>
                <c:pt idx="128">
                  <c:v>0.27107999999999999</c:v>
                </c:pt>
                <c:pt idx="129">
                  <c:v>0.7419</c:v>
                </c:pt>
                <c:pt idx="130">
                  <c:v>1.6039999999999999E-2</c:v>
                </c:pt>
                <c:pt idx="131">
                  <c:v>0.83523999999999998</c:v>
                </c:pt>
                <c:pt idx="132">
                  <c:v>0.42249999999999999</c:v>
                </c:pt>
                <c:pt idx="133">
                  <c:v>1.0121599999999999</c:v>
                </c:pt>
                <c:pt idx="134">
                  <c:v>0.88180000000000003</c:v>
                </c:pt>
                <c:pt idx="135">
                  <c:v>0.54649000000000003</c:v>
                </c:pt>
                <c:pt idx="136">
                  <c:v>0.75778000000000001</c:v>
                </c:pt>
                <c:pt idx="137">
                  <c:v>0.26074000000000003</c:v>
                </c:pt>
                <c:pt idx="138">
                  <c:v>0.67866000000000004</c:v>
                </c:pt>
                <c:pt idx="139">
                  <c:v>0.23905999999999999</c:v>
                </c:pt>
                <c:pt idx="140">
                  <c:v>0.21102000000000001</c:v>
                </c:pt>
                <c:pt idx="141">
                  <c:v>0.36498000000000003</c:v>
                </c:pt>
                <c:pt idx="142">
                  <c:v>1.0602400000000001</c:v>
                </c:pt>
                <c:pt idx="143">
                  <c:v>6.9400000000000003E-2</c:v>
                </c:pt>
                <c:pt idx="144">
                  <c:v>0.46038000000000001</c:v>
                </c:pt>
                <c:pt idx="145">
                  <c:v>0.28520000000000001</c:v>
                </c:pt>
                <c:pt idx="146">
                  <c:v>0.20824000000000001</c:v>
                </c:pt>
                <c:pt idx="147">
                  <c:v>7.85E-2</c:v>
                </c:pt>
                <c:pt idx="148">
                  <c:v>0.34193000000000001</c:v>
                </c:pt>
                <c:pt idx="149">
                  <c:v>0.17416999999999999</c:v>
                </c:pt>
                <c:pt idx="150">
                  <c:v>0.46533999999999998</c:v>
                </c:pt>
                <c:pt idx="151">
                  <c:v>0.25812000000000002</c:v>
                </c:pt>
                <c:pt idx="152">
                  <c:v>0.31981999999999999</c:v>
                </c:pt>
                <c:pt idx="153">
                  <c:v>0.22208</c:v>
                </c:pt>
                <c:pt idx="154">
                  <c:v>0.28665000000000002</c:v>
                </c:pt>
                <c:pt idx="155">
                  <c:v>0.66320000000000001</c:v>
                </c:pt>
                <c:pt idx="156">
                  <c:v>1.5299999999999999E-2</c:v>
                </c:pt>
                <c:pt idx="157">
                  <c:v>0.20868</c:v>
                </c:pt>
                <c:pt idx="158">
                  <c:v>1.4417800000000001</c:v>
                </c:pt>
                <c:pt idx="159">
                  <c:v>1.5273300000000001</c:v>
                </c:pt>
                <c:pt idx="160">
                  <c:v>1.42666</c:v>
                </c:pt>
                <c:pt idx="161">
                  <c:v>1.57744</c:v>
                </c:pt>
                <c:pt idx="162">
                  <c:v>1.40598</c:v>
                </c:pt>
                <c:pt idx="163">
                  <c:v>1.44015</c:v>
                </c:pt>
                <c:pt idx="164">
                  <c:v>1.46468</c:v>
                </c:pt>
                <c:pt idx="165">
                  <c:v>1.36066</c:v>
                </c:pt>
                <c:pt idx="166">
                  <c:v>1.4444300000000001</c:v>
                </c:pt>
                <c:pt idx="167">
                  <c:v>1.45181</c:v>
                </c:pt>
                <c:pt idx="168">
                  <c:v>1.3376600000000001</c:v>
                </c:pt>
                <c:pt idx="169">
                  <c:v>1.45038</c:v>
                </c:pt>
                <c:pt idx="170">
                  <c:v>1.50796</c:v>
                </c:pt>
                <c:pt idx="171">
                  <c:v>1.0687899999999999</c:v>
                </c:pt>
                <c:pt idx="172">
                  <c:v>1.3594299999999999</c:v>
                </c:pt>
                <c:pt idx="173">
                  <c:v>1.44787</c:v>
                </c:pt>
                <c:pt idx="174">
                  <c:v>1.08754</c:v>
                </c:pt>
                <c:pt idx="175">
                  <c:v>1.4253899999999999</c:v>
                </c:pt>
                <c:pt idx="176">
                  <c:v>1.4834099999999999</c:v>
                </c:pt>
                <c:pt idx="177">
                  <c:v>1.6975199999999999</c:v>
                </c:pt>
                <c:pt idx="178">
                  <c:v>1.1150800000000001</c:v>
                </c:pt>
                <c:pt idx="179">
                  <c:v>1.6455500000000001</c:v>
                </c:pt>
                <c:pt idx="180">
                  <c:v>1.40283</c:v>
                </c:pt>
                <c:pt idx="181">
                  <c:v>1.2166999999999999</c:v>
                </c:pt>
                <c:pt idx="182">
                  <c:v>1.18306</c:v>
                </c:pt>
                <c:pt idx="183">
                  <c:v>1.15137</c:v>
                </c:pt>
                <c:pt idx="184">
                  <c:v>1.30915</c:v>
                </c:pt>
                <c:pt idx="185">
                  <c:v>1.57352</c:v>
                </c:pt>
                <c:pt idx="186">
                  <c:v>1.18157</c:v>
                </c:pt>
                <c:pt idx="187">
                  <c:v>1.30782</c:v>
                </c:pt>
                <c:pt idx="188">
                  <c:v>1.0303199999999999</c:v>
                </c:pt>
                <c:pt idx="189">
                  <c:v>1.3948799999999999</c:v>
                </c:pt>
                <c:pt idx="190">
                  <c:v>1.0892999999999999</c:v>
                </c:pt>
                <c:pt idx="191">
                  <c:v>1.48953</c:v>
                </c:pt>
                <c:pt idx="192">
                  <c:v>1.3972899999999999</c:v>
                </c:pt>
                <c:pt idx="193">
                  <c:v>1.8242700000000001</c:v>
                </c:pt>
                <c:pt idx="194">
                  <c:v>1.34253</c:v>
                </c:pt>
                <c:pt idx="195">
                  <c:v>1.0526599999999999</c:v>
                </c:pt>
                <c:pt idx="196">
                  <c:v>0.83453999999999995</c:v>
                </c:pt>
                <c:pt idx="197">
                  <c:v>1.0968599999999999</c:v>
                </c:pt>
                <c:pt idx="198">
                  <c:v>1.61714</c:v>
                </c:pt>
                <c:pt idx="199">
                  <c:v>1.44024</c:v>
                </c:pt>
                <c:pt idx="200">
                  <c:v>1.32572</c:v>
                </c:pt>
                <c:pt idx="201">
                  <c:v>1.13367</c:v>
                </c:pt>
                <c:pt idx="202">
                  <c:v>1.27973</c:v>
                </c:pt>
                <c:pt idx="203">
                  <c:v>0.87370000000000003</c:v>
                </c:pt>
                <c:pt idx="204">
                  <c:v>1.25142</c:v>
                </c:pt>
                <c:pt idx="205">
                  <c:v>0.69384000000000001</c:v>
                </c:pt>
                <c:pt idx="206">
                  <c:v>0.73590999999999995</c:v>
                </c:pt>
                <c:pt idx="207">
                  <c:v>1.3549500000000001</c:v>
                </c:pt>
                <c:pt idx="208">
                  <c:v>0.97306000000000004</c:v>
                </c:pt>
                <c:pt idx="209">
                  <c:v>0.87616000000000005</c:v>
                </c:pt>
                <c:pt idx="210">
                  <c:v>1.3800699999999999</c:v>
                </c:pt>
                <c:pt idx="211">
                  <c:v>1.22943</c:v>
                </c:pt>
                <c:pt idx="212">
                  <c:v>0.69177</c:v>
                </c:pt>
                <c:pt idx="213">
                  <c:v>1.23228</c:v>
                </c:pt>
                <c:pt idx="214">
                  <c:v>1.2458499999999999</c:v>
                </c:pt>
                <c:pt idx="215">
                  <c:v>1.35948</c:v>
                </c:pt>
                <c:pt idx="216">
                  <c:v>0.79422000000000004</c:v>
                </c:pt>
                <c:pt idx="217">
                  <c:v>1.2692000000000001</c:v>
                </c:pt>
                <c:pt idx="218">
                  <c:v>1.13062</c:v>
                </c:pt>
                <c:pt idx="219">
                  <c:v>1.31141</c:v>
                </c:pt>
                <c:pt idx="220">
                  <c:v>1.2994699999999999</c:v>
                </c:pt>
                <c:pt idx="221">
                  <c:v>0.99602000000000002</c:v>
                </c:pt>
                <c:pt idx="222">
                  <c:v>1.0801700000000001</c:v>
                </c:pt>
                <c:pt idx="223">
                  <c:v>1.1437200000000001</c:v>
                </c:pt>
                <c:pt idx="224">
                  <c:v>1.0668800000000001</c:v>
                </c:pt>
                <c:pt idx="225">
                  <c:v>1.2178800000000001</c:v>
                </c:pt>
                <c:pt idx="226">
                  <c:v>1.31857</c:v>
                </c:pt>
                <c:pt idx="227">
                  <c:v>0.89373000000000002</c:v>
                </c:pt>
                <c:pt idx="228">
                  <c:v>1.1697</c:v>
                </c:pt>
                <c:pt idx="229">
                  <c:v>1.2796400000000001</c:v>
                </c:pt>
                <c:pt idx="230">
                  <c:v>0.89332999999999996</c:v>
                </c:pt>
                <c:pt idx="231">
                  <c:v>1.18649</c:v>
                </c:pt>
                <c:pt idx="232">
                  <c:v>1.5106999999999999</c:v>
                </c:pt>
                <c:pt idx="233">
                  <c:v>0</c:v>
                </c:pt>
                <c:pt idx="234">
                  <c:v>0.90144999999999997</c:v>
                </c:pt>
                <c:pt idx="235">
                  <c:v>1.16492</c:v>
                </c:pt>
                <c:pt idx="236">
                  <c:v>0.95104</c:v>
                </c:pt>
                <c:pt idx="237">
                  <c:v>0.99673</c:v>
                </c:pt>
                <c:pt idx="238">
                  <c:v>1.1237299999999999</c:v>
                </c:pt>
                <c:pt idx="239">
                  <c:v>0.81216999999999995</c:v>
                </c:pt>
                <c:pt idx="240">
                  <c:v>1.0278</c:v>
                </c:pt>
                <c:pt idx="241">
                  <c:v>0.85270000000000001</c:v>
                </c:pt>
                <c:pt idx="242">
                  <c:v>0.56044000000000005</c:v>
                </c:pt>
                <c:pt idx="243">
                  <c:v>1.03437</c:v>
                </c:pt>
                <c:pt idx="244">
                  <c:v>0.93383000000000005</c:v>
                </c:pt>
                <c:pt idx="245">
                  <c:v>1.0783799999999999</c:v>
                </c:pt>
                <c:pt idx="246">
                  <c:v>1.0278700000000001</c:v>
                </c:pt>
                <c:pt idx="247">
                  <c:v>0.84057999999999999</c:v>
                </c:pt>
                <c:pt idx="248">
                  <c:v>1.24142</c:v>
                </c:pt>
                <c:pt idx="249">
                  <c:v>0.68815999999999999</c:v>
                </c:pt>
                <c:pt idx="250">
                  <c:v>1.1226799999999999</c:v>
                </c:pt>
                <c:pt idx="251">
                  <c:v>1.27607</c:v>
                </c:pt>
                <c:pt idx="252">
                  <c:v>1.0193000000000001</c:v>
                </c:pt>
                <c:pt idx="253">
                  <c:v>0.74036999999999997</c:v>
                </c:pt>
                <c:pt idx="254">
                  <c:v>0.25557999999999997</c:v>
                </c:pt>
                <c:pt idx="255">
                  <c:v>0.97724</c:v>
                </c:pt>
                <c:pt idx="256">
                  <c:v>1.2488600000000001</c:v>
                </c:pt>
                <c:pt idx="257">
                  <c:v>0.48835000000000001</c:v>
                </c:pt>
                <c:pt idx="258">
                  <c:v>0.98853000000000002</c:v>
                </c:pt>
                <c:pt idx="259">
                  <c:v>0.68042000000000002</c:v>
                </c:pt>
                <c:pt idx="260">
                  <c:v>0.75216000000000005</c:v>
                </c:pt>
                <c:pt idx="261">
                  <c:v>0.69428999999999996</c:v>
                </c:pt>
                <c:pt idx="262">
                  <c:v>1.11758</c:v>
                </c:pt>
                <c:pt idx="263">
                  <c:v>0.61202000000000001</c:v>
                </c:pt>
                <c:pt idx="264">
                  <c:v>0.44625999999999999</c:v>
                </c:pt>
                <c:pt idx="265">
                  <c:v>0.67023999999999995</c:v>
                </c:pt>
                <c:pt idx="266">
                  <c:v>0.95530000000000004</c:v>
                </c:pt>
                <c:pt idx="267">
                  <c:v>0.54176999999999997</c:v>
                </c:pt>
                <c:pt idx="268">
                  <c:v>0.36485000000000001</c:v>
                </c:pt>
                <c:pt idx="269">
                  <c:v>1.07474</c:v>
                </c:pt>
                <c:pt idx="270">
                  <c:v>0.93286999999999998</c:v>
                </c:pt>
                <c:pt idx="271">
                  <c:v>0.52497000000000005</c:v>
                </c:pt>
                <c:pt idx="272">
                  <c:v>0.29282999999999998</c:v>
                </c:pt>
                <c:pt idx="273">
                  <c:v>1.02416</c:v>
                </c:pt>
                <c:pt idx="274">
                  <c:v>0.97318000000000005</c:v>
                </c:pt>
                <c:pt idx="275">
                  <c:v>0.74036000000000002</c:v>
                </c:pt>
                <c:pt idx="276">
                  <c:v>0.34111999999999998</c:v>
                </c:pt>
                <c:pt idx="277">
                  <c:v>0.95394999999999996</c:v>
                </c:pt>
                <c:pt idx="278">
                  <c:v>0.86085999999999996</c:v>
                </c:pt>
                <c:pt idx="279">
                  <c:v>0.52266999999999997</c:v>
                </c:pt>
                <c:pt idx="280">
                  <c:v>0.87287000000000003</c:v>
                </c:pt>
                <c:pt idx="281">
                  <c:v>0.63107000000000002</c:v>
                </c:pt>
                <c:pt idx="282">
                  <c:v>5.6610000000000001E-2</c:v>
                </c:pt>
                <c:pt idx="283">
                  <c:v>0.83792</c:v>
                </c:pt>
                <c:pt idx="284">
                  <c:v>0.77109000000000005</c:v>
                </c:pt>
                <c:pt idx="285">
                  <c:v>0.44313999999999998</c:v>
                </c:pt>
                <c:pt idx="286">
                  <c:v>1.1130599999999999</c:v>
                </c:pt>
                <c:pt idx="287">
                  <c:v>0.61390999999999996</c:v>
                </c:pt>
                <c:pt idx="288">
                  <c:v>0.35041</c:v>
                </c:pt>
                <c:pt idx="289">
                  <c:v>8.7090000000000001E-2</c:v>
                </c:pt>
                <c:pt idx="290">
                  <c:v>0.63068999999999997</c:v>
                </c:pt>
                <c:pt idx="291">
                  <c:v>1.1585099999999999</c:v>
                </c:pt>
                <c:pt idx="292">
                  <c:v>0.31291999999999998</c:v>
                </c:pt>
                <c:pt idx="293">
                  <c:v>0.34097</c:v>
                </c:pt>
                <c:pt idx="294">
                  <c:v>1.09426</c:v>
                </c:pt>
                <c:pt idx="295">
                  <c:v>0.27509</c:v>
                </c:pt>
                <c:pt idx="296">
                  <c:v>0.55506999999999995</c:v>
                </c:pt>
                <c:pt idx="297">
                  <c:v>0.55603999999999998</c:v>
                </c:pt>
                <c:pt idx="298">
                  <c:v>0.84731000000000001</c:v>
                </c:pt>
                <c:pt idx="299">
                  <c:v>0.13270000000000001</c:v>
                </c:pt>
                <c:pt idx="300">
                  <c:v>0.39394000000000001</c:v>
                </c:pt>
                <c:pt idx="301">
                  <c:v>0.42214000000000002</c:v>
                </c:pt>
                <c:pt idx="302">
                  <c:v>0.31995000000000001</c:v>
                </c:pt>
                <c:pt idx="303">
                  <c:v>0.34719</c:v>
                </c:pt>
                <c:pt idx="304">
                  <c:v>0.57938999999999996</c:v>
                </c:pt>
                <c:pt idx="305">
                  <c:v>0.27954000000000001</c:v>
                </c:pt>
                <c:pt idx="306">
                  <c:v>0.47155000000000002</c:v>
                </c:pt>
                <c:pt idx="307">
                  <c:v>0.10706</c:v>
                </c:pt>
                <c:pt idx="308">
                  <c:v>0.22414999999999999</c:v>
                </c:pt>
                <c:pt idx="309">
                  <c:v>0.32845999999999997</c:v>
                </c:pt>
                <c:pt idx="310">
                  <c:v>0.39499000000000001</c:v>
                </c:pt>
                <c:pt idx="311">
                  <c:v>0.38227</c:v>
                </c:pt>
                <c:pt idx="312">
                  <c:v>0.28122999999999998</c:v>
                </c:pt>
                <c:pt idx="313">
                  <c:v>0.74719000000000002</c:v>
                </c:pt>
                <c:pt idx="314">
                  <c:v>6.8309999999999996E-2</c:v>
                </c:pt>
                <c:pt idx="315">
                  <c:v>1.6164631843566899</c:v>
                </c:pt>
                <c:pt idx="316">
                  <c:v>1.48238301277161</c:v>
                </c:pt>
                <c:pt idx="317">
                  <c:v>1.4806330204010001</c:v>
                </c:pt>
                <c:pt idx="318">
                  <c:v>1.56497955322266</c:v>
                </c:pt>
                <c:pt idx="319">
                  <c:v>1.4435719251632699</c:v>
                </c:pt>
                <c:pt idx="320">
                  <c:v>1.50394463539124</c:v>
                </c:pt>
                <c:pt idx="321">
                  <c:v>1.47920441627502</c:v>
                </c:pt>
                <c:pt idx="322">
                  <c:v>1.40570604801178</c:v>
                </c:pt>
                <c:pt idx="323">
                  <c:v>1.4943872690200799</c:v>
                </c:pt>
                <c:pt idx="324">
                  <c:v>1.484414935112</c:v>
                </c:pt>
                <c:pt idx="325">
                  <c:v>1.37538242340088</c:v>
                </c:pt>
                <c:pt idx="326">
                  <c:v>1.1097062826156601</c:v>
                </c:pt>
                <c:pt idx="327">
                  <c:v>1.4870972633361801</c:v>
                </c:pt>
                <c:pt idx="328">
                  <c:v>1.54625928401947</c:v>
                </c:pt>
                <c:pt idx="329">
                  <c:v>1.53570663928986</c:v>
                </c:pt>
                <c:pt idx="330">
                  <c:v>1.4879233837127701</c:v>
                </c:pt>
                <c:pt idx="331">
                  <c:v>1.4637807607650799</c:v>
                </c:pt>
                <c:pt idx="332">
                  <c:v>1.74194359779358</c:v>
                </c:pt>
                <c:pt idx="333">
                  <c:v>1.44163393974304</c:v>
                </c:pt>
                <c:pt idx="334">
                  <c:v>1.25278460979462</c:v>
                </c:pt>
                <c:pt idx="335">
                  <c:v>1.62634336948395</c:v>
                </c:pt>
                <c:pt idx="336">
                  <c:v>1.1073532104492201</c:v>
                </c:pt>
                <c:pt idx="337">
                  <c:v>1.35268235206604</c:v>
                </c:pt>
                <c:pt idx="338">
                  <c:v>1.1852954626083401</c:v>
                </c:pt>
                <c:pt idx="339">
                  <c:v>1.1531838178634599</c:v>
                </c:pt>
                <c:pt idx="340">
                  <c:v>1.69227766990662</c:v>
                </c:pt>
                <c:pt idx="341">
                  <c:v>1.3432798385620099</c:v>
                </c:pt>
                <c:pt idx="342">
                  <c:v>1.2175596952438399</c:v>
                </c:pt>
                <c:pt idx="343">
                  <c:v>0.87200194597244296</c:v>
                </c:pt>
                <c:pt idx="344">
                  <c:v>1.23374843597412</c:v>
                </c:pt>
                <c:pt idx="345">
                  <c:v>1.4309234619140601</c:v>
                </c:pt>
                <c:pt idx="346">
                  <c:v>1.12786877155304</c:v>
                </c:pt>
                <c:pt idx="347">
                  <c:v>1.43362653255463</c:v>
                </c:pt>
                <c:pt idx="348">
                  <c:v>1.3843978643417401</c:v>
                </c:pt>
                <c:pt idx="349">
                  <c:v>1.87076568603516</c:v>
                </c:pt>
                <c:pt idx="350">
                  <c:v>1.07062232494354</c:v>
                </c:pt>
                <c:pt idx="351">
                  <c:v>1.53062355518341</c:v>
                </c:pt>
                <c:pt idx="352">
                  <c:v>1.36135590076447</c:v>
                </c:pt>
                <c:pt idx="353">
                  <c:v>1.63295245170593</c:v>
                </c:pt>
                <c:pt idx="354">
                  <c:v>1.3253935575485201</c:v>
                </c:pt>
                <c:pt idx="355">
                  <c:v>1.4884122610092201</c:v>
                </c:pt>
                <c:pt idx="356">
                  <c:v>1.29121541976929</c:v>
                </c:pt>
                <c:pt idx="357">
                  <c:v>0.737299203872681</c:v>
                </c:pt>
                <c:pt idx="358">
                  <c:v>1.00082039833069</c:v>
                </c:pt>
                <c:pt idx="359">
                  <c:v>0.909784495830536</c:v>
                </c:pt>
                <c:pt idx="360">
                  <c:v>1.29178786277771</c:v>
                </c:pt>
                <c:pt idx="361">
                  <c:v>0.78644108772277799</c:v>
                </c:pt>
                <c:pt idx="362">
                  <c:v>1.3950666189193699</c:v>
                </c:pt>
                <c:pt idx="363">
                  <c:v>1.28177809715271</c:v>
                </c:pt>
                <c:pt idx="364">
                  <c:v>0.90797531604766801</c:v>
                </c:pt>
                <c:pt idx="365">
                  <c:v>1.41691517829895</c:v>
                </c:pt>
                <c:pt idx="366">
                  <c:v>1.3145823478698699</c:v>
                </c:pt>
                <c:pt idx="367">
                  <c:v>1.09186446666718</c:v>
                </c:pt>
                <c:pt idx="368">
                  <c:v>1.26074862480164</c:v>
                </c:pt>
                <c:pt idx="369">
                  <c:v>1.40167844295502</c:v>
                </c:pt>
                <c:pt idx="370">
                  <c:v>0.728870630264282</c:v>
                </c:pt>
                <c:pt idx="371">
                  <c:v>1.21768391132355</c:v>
                </c:pt>
                <c:pt idx="372">
                  <c:v>0.83375656604766801</c:v>
                </c:pt>
                <c:pt idx="373">
                  <c:v>1.13077676296234</c:v>
                </c:pt>
                <c:pt idx="374">
                  <c:v>1.28455626964569</c:v>
                </c:pt>
                <c:pt idx="375">
                  <c:v>1.3469113111496001</c:v>
                </c:pt>
                <c:pt idx="376">
                  <c:v>1.3412059545517001</c:v>
                </c:pt>
                <c:pt idx="377">
                  <c:v>1.0352252721786499</c:v>
                </c:pt>
                <c:pt idx="378">
                  <c:v>1.1893955469131501</c:v>
                </c:pt>
                <c:pt idx="379">
                  <c:v>1.3559380769729601</c:v>
                </c:pt>
                <c:pt idx="380">
                  <c:v>1.32087934017181</c:v>
                </c:pt>
                <c:pt idx="381">
                  <c:v>1.1565575599670399</c:v>
                </c:pt>
                <c:pt idx="382">
                  <c:v>1.1018030643463099</c:v>
                </c:pt>
                <c:pt idx="383">
                  <c:v>1.19827437400818</c:v>
                </c:pt>
                <c:pt idx="384">
                  <c:v>0.93253731727600098</c:v>
                </c:pt>
                <c:pt idx="385">
                  <c:v>1.55167484283447</c:v>
                </c:pt>
                <c:pt idx="386">
                  <c:v>0.85769921541214</c:v>
                </c:pt>
                <c:pt idx="387">
                  <c:v>1.0693175792694101</c:v>
                </c:pt>
                <c:pt idx="388">
                  <c:v>0.99101239442825295</c:v>
                </c:pt>
                <c:pt idx="389">
                  <c:v>1.2860119342803999</c:v>
                </c:pt>
                <c:pt idx="390">
                  <c:v>0.92557930946350098</c:v>
                </c:pt>
                <c:pt idx="391">
                  <c:v>1.22255623340607</c:v>
                </c:pt>
                <c:pt idx="392">
                  <c:v>0.95148438215255704</c:v>
                </c:pt>
                <c:pt idx="393">
                  <c:v>1.08116579055786</c:v>
                </c:pt>
                <c:pt idx="394">
                  <c:v>0.72688353061676003</c:v>
                </c:pt>
                <c:pt idx="395">
                  <c:v>0.99553859233856201</c:v>
                </c:pt>
                <c:pt idx="396">
                  <c:v>1.1284312009811399</c:v>
                </c:pt>
                <c:pt idx="397">
                  <c:v>1.1211290359497099</c:v>
                </c:pt>
                <c:pt idx="398">
                  <c:v>0.87811458110809304</c:v>
                </c:pt>
                <c:pt idx="399">
                  <c:v>1.1536017656326301</c:v>
                </c:pt>
                <c:pt idx="400">
                  <c:v>1.07937383651733</c:v>
                </c:pt>
                <c:pt idx="401">
                  <c:v>1.2894874811172501</c:v>
                </c:pt>
                <c:pt idx="402">
                  <c:v>1.0749875307083101</c:v>
                </c:pt>
                <c:pt idx="403">
                  <c:v>1.3151752948761</c:v>
                </c:pt>
                <c:pt idx="404">
                  <c:v>0.98240941762924205</c:v>
                </c:pt>
                <c:pt idx="405">
                  <c:v>0.73057311773300204</c:v>
                </c:pt>
                <c:pt idx="406">
                  <c:v>1.0645779371261599</c:v>
                </c:pt>
                <c:pt idx="407">
                  <c:v>2.2643184289336201E-2</c:v>
                </c:pt>
                <c:pt idx="408">
                  <c:v>0.78854757547378496</c:v>
                </c:pt>
                <c:pt idx="409">
                  <c:v>0.78375625610351596</c:v>
                </c:pt>
                <c:pt idx="410">
                  <c:v>0.524713635444641</c:v>
                </c:pt>
                <c:pt idx="411">
                  <c:v>0.88541638851165805</c:v>
                </c:pt>
                <c:pt idx="412">
                  <c:v>0.59622007608413696</c:v>
                </c:pt>
                <c:pt idx="413">
                  <c:v>0.47982019186019897</c:v>
                </c:pt>
                <c:pt idx="414">
                  <c:v>1.0272358655929601</c:v>
                </c:pt>
                <c:pt idx="415">
                  <c:v>1.05469870567322</c:v>
                </c:pt>
                <c:pt idx="416">
                  <c:v>1.0072658061981199</c:v>
                </c:pt>
                <c:pt idx="417">
                  <c:v>0.71624922752380404</c:v>
                </c:pt>
                <c:pt idx="418">
                  <c:v>0.989701807498932</c:v>
                </c:pt>
                <c:pt idx="419">
                  <c:v>1.1614590883255</c:v>
                </c:pt>
                <c:pt idx="420">
                  <c:v>0.36842092871665999</c:v>
                </c:pt>
                <c:pt idx="421">
                  <c:v>0.56430536508560203</c:v>
                </c:pt>
                <c:pt idx="422">
                  <c:v>1.1568731069564799</c:v>
                </c:pt>
                <c:pt idx="423">
                  <c:v>0.99619275331497203</c:v>
                </c:pt>
                <c:pt idx="424">
                  <c:v>0.58668297529220603</c:v>
                </c:pt>
                <c:pt idx="425">
                  <c:v>0.96443432569503795</c:v>
                </c:pt>
                <c:pt idx="426">
                  <c:v>0.56047946214675903</c:v>
                </c:pt>
                <c:pt idx="427">
                  <c:v>0.234305649995804</c:v>
                </c:pt>
                <c:pt idx="428">
                  <c:v>0.36711055040359503</c:v>
                </c:pt>
                <c:pt idx="429">
                  <c:v>0.479309022426605</c:v>
                </c:pt>
                <c:pt idx="430">
                  <c:v>0.63640677928924605</c:v>
                </c:pt>
                <c:pt idx="431">
                  <c:v>1.10271048545837</c:v>
                </c:pt>
                <c:pt idx="432">
                  <c:v>1.1982102394103999</c:v>
                </c:pt>
                <c:pt idx="433">
                  <c:v>0.33923384547233598</c:v>
                </c:pt>
                <c:pt idx="434">
                  <c:v>1.0098501443862899</c:v>
                </c:pt>
                <c:pt idx="435">
                  <c:v>0.90059673786163297</c:v>
                </c:pt>
                <c:pt idx="436">
                  <c:v>0.79222124814987205</c:v>
                </c:pt>
                <c:pt idx="437">
                  <c:v>0.64845728874206499</c:v>
                </c:pt>
                <c:pt idx="438">
                  <c:v>0.80896425247192405</c:v>
                </c:pt>
                <c:pt idx="439">
                  <c:v>0.95061266422271695</c:v>
                </c:pt>
                <c:pt idx="440">
                  <c:v>9.2102348804473905E-2</c:v>
                </c:pt>
                <c:pt idx="441">
                  <c:v>0.47618049383163502</c:v>
                </c:pt>
                <c:pt idx="442">
                  <c:v>0.60304892063140902</c:v>
                </c:pt>
                <c:pt idx="443">
                  <c:v>0.601765096187592</c:v>
                </c:pt>
                <c:pt idx="444">
                  <c:v>0.65951669216155995</c:v>
                </c:pt>
                <c:pt idx="445">
                  <c:v>0.66722482442855802</c:v>
                </c:pt>
                <c:pt idx="446">
                  <c:v>0.89465194940567005</c:v>
                </c:pt>
                <c:pt idx="447">
                  <c:v>0.38143071532249501</c:v>
                </c:pt>
                <c:pt idx="448">
                  <c:v>0.35022771358490001</c:v>
                </c:pt>
                <c:pt idx="449">
                  <c:v>0.16192533075809501</c:v>
                </c:pt>
                <c:pt idx="450">
                  <c:v>0.233442038297653</c:v>
                </c:pt>
                <c:pt idx="451">
                  <c:v>0.43801298737525901</c:v>
                </c:pt>
                <c:pt idx="452">
                  <c:v>0.37584653496742199</c:v>
                </c:pt>
                <c:pt idx="453">
                  <c:v>0.52102124691009499</c:v>
                </c:pt>
                <c:pt idx="454">
                  <c:v>0.85842818021774303</c:v>
                </c:pt>
                <c:pt idx="455">
                  <c:v>0.40147721767425498</c:v>
                </c:pt>
                <c:pt idx="456">
                  <c:v>1.1220941543579099</c:v>
                </c:pt>
                <c:pt idx="457">
                  <c:v>0.43108540773391701</c:v>
                </c:pt>
                <c:pt idx="458">
                  <c:v>0.30580869317054699</c:v>
                </c:pt>
                <c:pt idx="459">
                  <c:v>0.36861026287078902</c:v>
                </c:pt>
                <c:pt idx="460">
                  <c:v>0.59168344736099199</c:v>
                </c:pt>
                <c:pt idx="461">
                  <c:v>0.39724862575531</c:v>
                </c:pt>
                <c:pt idx="462">
                  <c:v>0.119041793048382</c:v>
                </c:pt>
                <c:pt idx="463">
                  <c:v>0.244549930095673</c:v>
                </c:pt>
                <c:pt idx="464">
                  <c:v>0.30544471740722701</c:v>
                </c:pt>
                <c:pt idx="465">
                  <c:v>0.36874589323997498</c:v>
                </c:pt>
                <c:pt idx="466">
                  <c:v>0.77715313434600797</c:v>
                </c:pt>
                <c:pt idx="467">
                  <c:v>0.51113587617874101</c:v>
                </c:pt>
                <c:pt idx="468">
                  <c:v>9.1622568666934995E-2</c:v>
                </c:pt>
                <c:pt idx="469">
                  <c:v>0</c:v>
                </c:pt>
                <c:pt idx="470">
                  <c:v>1.3049999999999999</c:v>
                </c:pt>
                <c:pt idx="471">
                  <c:v>1.456</c:v>
                </c:pt>
                <c:pt idx="472">
                  <c:v>1.351</c:v>
                </c:pt>
                <c:pt idx="473">
                  <c:v>1.343</c:v>
                </c:pt>
                <c:pt idx="474">
                  <c:v>1.42</c:v>
                </c:pt>
                <c:pt idx="475">
                  <c:v>1.361</c:v>
                </c:pt>
                <c:pt idx="476">
                  <c:v>1.33</c:v>
                </c:pt>
                <c:pt idx="477">
                  <c:v>1.268</c:v>
                </c:pt>
                <c:pt idx="478">
                  <c:v>1.355</c:v>
                </c:pt>
                <c:pt idx="479">
                  <c:v>1.34</c:v>
                </c:pt>
                <c:pt idx="480">
                  <c:v>1.244</c:v>
                </c:pt>
                <c:pt idx="481">
                  <c:v>1.341</c:v>
                </c:pt>
                <c:pt idx="482">
                  <c:v>1.01</c:v>
                </c:pt>
                <c:pt idx="483">
                  <c:v>1.448</c:v>
                </c:pt>
                <c:pt idx="484">
                  <c:v>1.34</c:v>
                </c:pt>
                <c:pt idx="485">
                  <c:v>1.3240000000000001</c:v>
                </c:pt>
                <c:pt idx="486">
                  <c:v>1.5760000000000001</c:v>
                </c:pt>
                <c:pt idx="487">
                  <c:v>1.3979999999999999</c:v>
                </c:pt>
                <c:pt idx="488">
                  <c:v>1.3009999999999999</c:v>
                </c:pt>
                <c:pt idx="489">
                  <c:v>2.0960000000000001</c:v>
                </c:pt>
                <c:pt idx="490">
                  <c:v>1.2330000000000001</c:v>
                </c:pt>
                <c:pt idx="491">
                  <c:v>1.27</c:v>
                </c:pt>
                <c:pt idx="492">
                  <c:v>1.2929999999999999</c:v>
                </c:pt>
                <c:pt idx="493">
                  <c:v>1.038</c:v>
                </c:pt>
                <c:pt idx="494">
                  <c:v>1.131</c:v>
                </c:pt>
                <c:pt idx="495">
                  <c:v>1.365</c:v>
                </c:pt>
                <c:pt idx="496">
                  <c:v>1.1120000000000001</c:v>
                </c:pt>
                <c:pt idx="497">
                  <c:v>0.98599999999999999</c:v>
                </c:pt>
                <c:pt idx="498">
                  <c:v>1.073</c:v>
                </c:pt>
                <c:pt idx="499">
                  <c:v>0.78100000000000003</c:v>
                </c:pt>
                <c:pt idx="500">
                  <c:v>1.093</c:v>
                </c:pt>
                <c:pt idx="501">
                  <c:v>1.649</c:v>
                </c:pt>
                <c:pt idx="502">
                  <c:v>1.379</c:v>
                </c:pt>
                <c:pt idx="503">
                  <c:v>1.5289999999999999</c:v>
                </c:pt>
                <c:pt idx="504">
                  <c:v>1.161</c:v>
                </c:pt>
                <c:pt idx="505">
                  <c:v>1.2509999999999999</c:v>
                </c:pt>
                <c:pt idx="506">
                  <c:v>0.96</c:v>
                </c:pt>
                <c:pt idx="507">
                  <c:v>1.2230000000000001</c:v>
                </c:pt>
                <c:pt idx="508">
                  <c:v>1.21</c:v>
                </c:pt>
                <c:pt idx="509">
                  <c:v>0.80600000000000005</c:v>
                </c:pt>
                <c:pt idx="510">
                  <c:v>0.66800000000000004</c:v>
                </c:pt>
                <c:pt idx="511">
                  <c:v>1.1759999999999999</c:v>
                </c:pt>
                <c:pt idx="512">
                  <c:v>1.3380000000000001</c:v>
                </c:pt>
                <c:pt idx="513">
                  <c:v>0.71899999999999997</c:v>
                </c:pt>
                <c:pt idx="514">
                  <c:v>1.474</c:v>
                </c:pt>
                <c:pt idx="515">
                  <c:v>1.016</c:v>
                </c:pt>
                <c:pt idx="516">
                  <c:v>1.264</c:v>
                </c:pt>
                <c:pt idx="517">
                  <c:v>0.88900000000000001</c:v>
                </c:pt>
                <c:pt idx="518">
                  <c:v>0.80700000000000005</c:v>
                </c:pt>
                <c:pt idx="519">
                  <c:v>1.1970000000000001</c:v>
                </c:pt>
                <c:pt idx="520">
                  <c:v>1.2190000000000001</c:v>
                </c:pt>
                <c:pt idx="521">
                  <c:v>1.1160000000000001</c:v>
                </c:pt>
                <c:pt idx="522">
                  <c:v>1.1479999999999999</c:v>
                </c:pt>
                <c:pt idx="523">
                  <c:v>1.294</c:v>
                </c:pt>
                <c:pt idx="524">
                  <c:v>1.0900000000000001</c:v>
                </c:pt>
                <c:pt idx="525">
                  <c:v>0.81899999999999995</c:v>
                </c:pt>
                <c:pt idx="526">
                  <c:v>1.266</c:v>
                </c:pt>
                <c:pt idx="527">
                  <c:v>1.2290000000000001</c:v>
                </c:pt>
                <c:pt idx="528">
                  <c:v>1.151</c:v>
                </c:pt>
                <c:pt idx="529">
                  <c:v>1.143</c:v>
                </c:pt>
                <c:pt idx="530">
                  <c:v>1.2290000000000001</c:v>
                </c:pt>
                <c:pt idx="531">
                  <c:v>0.751</c:v>
                </c:pt>
                <c:pt idx="532">
                  <c:v>1.2</c:v>
                </c:pt>
                <c:pt idx="533">
                  <c:v>0.83499999999999996</c:v>
                </c:pt>
                <c:pt idx="534">
                  <c:v>0.93400000000000005</c:v>
                </c:pt>
                <c:pt idx="535">
                  <c:v>0.85499999999999998</c:v>
                </c:pt>
                <c:pt idx="536">
                  <c:v>0.65700000000000003</c:v>
                </c:pt>
                <c:pt idx="537">
                  <c:v>1.016</c:v>
                </c:pt>
                <c:pt idx="538">
                  <c:v>1.171</c:v>
                </c:pt>
                <c:pt idx="539">
                  <c:v>0.98499999999999999</c:v>
                </c:pt>
                <c:pt idx="540">
                  <c:v>0.77500000000000002</c:v>
                </c:pt>
                <c:pt idx="541">
                  <c:v>0.62</c:v>
                </c:pt>
                <c:pt idx="542">
                  <c:v>1.0389999999999999</c:v>
                </c:pt>
                <c:pt idx="543">
                  <c:v>1.1479999999999999</c:v>
                </c:pt>
                <c:pt idx="544">
                  <c:v>0.65200000000000002</c:v>
                </c:pt>
                <c:pt idx="545">
                  <c:v>1.405</c:v>
                </c:pt>
                <c:pt idx="546">
                  <c:v>1.1879999999999999</c:v>
                </c:pt>
                <c:pt idx="547">
                  <c:v>0.97499999999999998</c:v>
                </c:pt>
                <c:pt idx="548">
                  <c:v>1.1539999999999999</c:v>
                </c:pt>
                <c:pt idx="549">
                  <c:v>0.96499999999999997</c:v>
                </c:pt>
                <c:pt idx="550">
                  <c:v>1.0169999999999999</c:v>
                </c:pt>
                <c:pt idx="551">
                  <c:v>1.115</c:v>
                </c:pt>
                <c:pt idx="552">
                  <c:v>0.98199999999999998</c:v>
                </c:pt>
                <c:pt idx="553">
                  <c:v>0.97899999999999998</c:v>
                </c:pt>
                <c:pt idx="554">
                  <c:v>0.77900000000000003</c:v>
                </c:pt>
                <c:pt idx="555">
                  <c:v>0.98899999999999999</c:v>
                </c:pt>
                <c:pt idx="556">
                  <c:v>1.024</c:v>
                </c:pt>
                <c:pt idx="557">
                  <c:v>0.47399999999999998</c:v>
                </c:pt>
                <c:pt idx="558">
                  <c:v>0.95899999999999996</c:v>
                </c:pt>
                <c:pt idx="559">
                  <c:v>0.82199999999999995</c:v>
                </c:pt>
                <c:pt idx="560">
                  <c:v>0.68899999999999995</c:v>
                </c:pt>
                <c:pt idx="561">
                  <c:v>0.53</c:v>
                </c:pt>
                <c:pt idx="562">
                  <c:v>0.91500000000000004</c:v>
                </c:pt>
                <c:pt idx="563">
                  <c:v>0.91400000000000003</c:v>
                </c:pt>
                <c:pt idx="564">
                  <c:v>0.71499999999999997</c:v>
                </c:pt>
                <c:pt idx="565">
                  <c:v>0.89900000000000002</c:v>
                </c:pt>
                <c:pt idx="566">
                  <c:v>0.79600000000000004</c:v>
                </c:pt>
                <c:pt idx="567">
                  <c:v>0</c:v>
                </c:pt>
                <c:pt idx="568">
                  <c:v>0.53500000000000003</c:v>
                </c:pt>
                <c:pt idx="569">
                  <c:v>1.054</c:v>
                </c:pt>
                <c:pt idx="570">
                  <c:v>0.42499999999999999</c:v>
                </c:pt>
                <c:pt idx="571">
                  <c:v>0.996</c:v>
                </c:pt>
                <c:pt idx="572">
                  <c:v>1.036</c:v>
                </c:pt>
                <c:pt idx="573">
                  <c:v>0.64200000000000002</c:v>
                </c:pt>
                <c:pt idx="574">
                  <c:v>0.94</c:v>
                </c:pt>
                <c:pt idx="575">
                  <c:v>1.0589999999999999</c:v>
                </c:pt>
                <c:pt idx="576">
                  <c:v>0.54100000000000004</c:v>
                </c:pt>
                <c:pt idx="577">
                  <c:v>0.59199999999999997</c:v>
                </c:pt>
                <c:pt idx="578">
                  <c:v>0.42899999999999999</c:v>
                </c:pt>
                <c:pt idx="579">
                  <c:v>0.72</c:v>
                </c:pt>
                <c:pt idx="580">
                  <c:v>0.9</c:v>
                </c:pt>
                <c:pt idx="581">
                  <c:v>0.91600000000000004</c:v>
                </c:pt>
                <c:pt idx="582">
                  <c:v>0.25600000000000001</c:v>
                </c:pt>
                <c:pt idx="583">
                  <c:v>0.68200000000000005</c:v>
                </c:pt>
                <c:pt idx="584">
                  <c:v>0.53200000000000003</c:v>
                </c:pt>
                <c:pt idx="585">
                  <c:v>0.91800000000000004</c:v>
                </c:pt>
                <c:pt idx="586">
                  <c:v>1.01</c:v>
                </c:pt>
                <c:pt idx="587">
                  <c:v>0.37</c:v>
                </c:pt>
                <c:pt idx="588">
                  <c:v>0.874</c:v>
                </c:pt>
                <c:pt idx="589">
                  <c:v>0.54900000000000004</c:v>
                </c:pt>
                <c:pt idx="590">
                  <c:v>0.314</c:v>
                </c:pt>
                <c:pt idx="591">
                  <c:v>0.88500000000000001</c:v>
                </c:pt>
                <c:pt idx="592">
                  <c:v>0.19800000000000001</c:v>
                </c:pt>
                <c:pt idx="593">
                  <c:v>0.49299999999999999</c:v>
                </c:pt>
                <c:pt idx="594">
                  <c:v>0.56200000000000006</c:v>
                </c:pt>
                <c:pt idx="595">
                  <c:v>0.55700000000000005</c:v>
                </c:pt>
                <c:pt idx="596">
                  <c:v>0.308</c:v>
                </c:pt>
                <c:pt idx="597">
                  <c:v>0.85299999999999998</c:v>
                </c:pt>
                <c:pt idx="598">
                  <c:v>0.81599999999999995</c:v>
                </c:pt>
                <c:pt idx="599">
                  <c:v>0.68200000000000005</c:v>
                </c:pt>
                <c:pt idx="600">
                  <c:v>0.35799999999999998</c:v>
                </c:pt>
                <c:pt idx="601">
                  <c:v>6.9000000000000006E-2</c:v>
                </c:pt>
                <c:pt idx="602">
                  <c:v>0.72099999999999997</c:v>
                </c:pt>
                <c:pt idx="603">
                  <c:v>0.13100000000000001</c:v>
                </c:pt>
                <c:pt idx="604">
                  <c:v>0.32200000000000001</c:v>
                </c:pt>
                <c:pt idx="605">
                  <c:v>0.378</c:v>
                </c:pt>
                <c:pt idx="606">
                  <c:v>0.60499999999999998</c:v>
                </c:pt>
                <c:pt idx="607">
                  <c:v>0.79300000000000004</c:v>
                </c:pt>
                <c:pt idx="608">
                  <c:v>0.25900000000000001</c:v>
                </c:pt>
                <c:pt idx="609">
                  <c:v>0.34399999999999997</c:v>
                </c:pt>
                <c:pt idx="610">
                  <c:v>0.47199999999999998</c:v>
                </c:pt>
                <c:pt idx="611">
                  <c:v>0.73</c:v>
                </c:pt>
                <c:pt idx="612">
                  <c:v>0.26200000000000001</c:v>
                </c:pt>
                <c:pt idx="613">
                  <c:v>0.35699999999999998</c:v>
                </c:pt>
                <c:pt idx="614">
                  <c:v>0.33200000000000002</c:v>
                </c:pt>
                <c:pt idx="615">
                  <c:v>1.0169999999999999</c:v>
                </c:pt>
                <c:pt idx="616">
                  <c:v>0.186</c:v>
                </c:pt>
                <c:pt idx="617">
                  <c:v>0.315</c:v>
                </c:pt>
                <c:pt idx="618">
                  <c:v>7.5999999999999998E-2</c:v>
                </c:pt>
                <c:pt idx="619">
                  <c:v>0.68899999999999995</c:v>
                </c:pt>
                <c:pt idx="620">
                  <c:v>0.33200000000000002</c:v>
                </c:pt>
                <c:pt idx="621">
                  <c:v>0.442</c:v>
                </c:pt>
                <c:pt idx="622">
                  <c:v>0.45500000000000002</c:v>
                </c:pt>
                <c:pt idx="623">
                  <c:v>0.33700000000000002</c:v>
                </c:pt>
                <c:pt idx="624">
                  <c:v>2.4E-2</c:v>
                </c:pt>
                <c:pt idx="625">
                  <c:v>9.0999999999999998E-2</c:v>
                </c:pt>
                <c:pt idx="626">
                  <c:v>1.34</c:v>
                </c:pt>
                <c:pt idx="627">
                  <c:v>1.383</c:v>
                </c:pt>
                <c:pt idx="628">
                  <c:v>1.488</c:v>
                </c:pt>
                <c:pt idx="629">
                  <c:v>1.38</c:v>
                </c:pt>
                <c:pt idx="630">
                  <c:v>1.3959999999999999</c:v>
                </c:pt>
                <c:pt idx="631">
                  <c:v>1.452</c:v>
                </c:pt>
                <c:pt idx="632">
                  <c:v>1.387</c:v>
                </c:pt>
                <c:pt idx="633">
                  <c:v>1.3029999999999999</c:v>
                </c:pt>
                <c:pt idx="634">
                  <c:v>1.365</c:v>
                </c:pt>
                <c:pt idx="635">
                  <c:v>1.3759999999999999</c:v>
                </c:pt>
                <c:pt idx="636">
                  <c:v>1.3720000000000001</c:v>
                </c:pt>
                <c:pt idx="637">
                  <c:v>1.034</c:v>
                </c:pt>
                <c:pt idx="638">
                  <c:v>1.276</c:v>
                </c:pt>
                <c:pt idx="639">
                  <c:v>1.609</c:v>
                </c:pt>
                <c:pt idx="640">
                  <c:v>1.333</c:v>
                </c:pt>
                <c:pt idx="641">
                  <c:v>1.4990000000000001</c:v>
                </c:pt>
                <c:pt idx="642">
                  <c:v>1.373</c:v>
                </c:pt>
                <c:pt idx="643">
                  <c:v>1.3560000000000001</c:v>
                </c:pt>
                <c:pt idx="644">
                  <c:v>1.4330000000000001</c:v>
                </c:pt>
                <c:pt idx="645">
                  <c:v>1.2689999999999999</c:v>
                </c:pt>
                <c:pt idx="646">
                  <c:v>1.5029999999999999</c:v>
                </c:pt>
                <c:pt idx="647">
                  <c:v>1.3</c:v>
                </c:pt>
                <c:pt idx="648">
                  <c:v>1.07</c:v>
                </c:pt>
                <c:pt idx="649">
                  <c:v>1.3240000000000001</c:v>
                </c:pt>
                <c:pt idx="650">
                  <c:v>1.3680000000000001</c:v>
                </c:pt>
                <c:pt idx="651">
                  <c:v>1.159</c:v>
                </c:pt>
                <c:pt idx="652">
                  <c:v>0.8</c:v>
                </c:pt>
                <c:pt idx="653">
                  <c:v>1.403</c:v>
                </c:pt>
                <c:pt idx="654">
                  <c:v>1.6839999999999999</c:v>
                </c:pt>
                <c:pt idx="655">
                  <c:v>1.286</c:v>
                </c:pt>
                <c:pt idx="656">
                  <c:v>1.149</c:v>
                </c:pt>
                <c:pt idx="657">
                  <c:v>1.004</c:v>
                </c:pt>
                <c:pt idx="658">
                  <c:v>1.1240000000000001</c:v>
                </c:pt>
                <c:pt idx="659">
                  <c:v>1.5720000000000001</c:v>
                </c:pt>
                <c:pt idx="660">
                  <c:v>0.79400000000000004</c:v>
                </c:pt>
                <c:pt idx="661">
                  <c:v>1.294</c:v>
                </c:pt>
                <c:pt idx="662">
                  <c:v>1.3620000000000001</c:v>
                </c:pt>
                <c:pt idx="663">
                  <c:v>1.246</c:v>
                </c:pt>
                <c:pt idx="664">
                  <c:v>1.2310000000000001</c:v>
                </c:pt>
                <c:pt idx="665">
                  <c:v>1.206</c:v>
                </c:pt>
                <c:pt idx="666">
                  <c:v>0.745</c:v>
                </c:pt>
                <c:pt idx="667">
                  <c:v>1.238</c:v>
                </c:pt>
                <c:pt idx="668">
                  <c:v>0.98499999999999999</c:v>
                </c:pt>
                <c:pt idx="669">
                  <c:v>1.258</c:v>
                </c:pt>
                <c:pt idx="670">
                  <c:v>0.69399999999999995</c:v>
                </c:pt>
                <c:pt idx="671">
                  <c:v>0.88200000000000001</c:v>
                </c:pt>
                <c:pt idx="672">
                  <c:v>1.0920000000000001</c:v>
                </c:pt>
                <c:pt idx="673">
                  <c:v>1.1619999999999999</c:v>
                </c:pt>
                <c:pt idx="674">
                  <c:v>1.2629999999999999</c:v>
                </c:pt>
                <c:pt idx="675">
                  <c:v>0.91200000000000003</c:v>
                </c:pt>
                <c:pt idx="676">
                  <c:v>1.5</c:v>
                </c:pt>
                <c:pt idx="677">
                  <c:v>1.05</c:v>
                </c:pt>
                <c:pt idx="678">
                  <c:v>1.1870000000000001</c:v>
                </c:pt>
                <c:pt idx="679">
                  <c:v>1.3009999999999999</c:v>
                </c:pt>
                <c:pt idx="680">
                  <c:v>1.2370000000000001</c:v>
                </c:pt>
                <c:pt idx="681">
                  <c:v>0.83099999999999996</c:v>
                </c:pt>
                <c:pt idx="682">
                  <c:v>1.1200000000000001</c:v>
                </c:pt>
                <c:pt idx="683">
                  <c:v>1.327</c:v>
                </c:pt>
                <c:pt idx="684">
                  <c:v>0.64200000000000002</c:v>
                </c:pt>
                <c:pt idx="685">
                  <c:v>1.173</c:v>
                </c:pt>
                <c:pt idx="686">
                  <c:v>0.77600000000000002</c:v>
                </c:pt>
                <c:pt idx="687">
                  <c:v>1.2010000000000001</c:v>
                </c:pt>
                <c:pt idx="688">
                  <c:v>0.85499999999999998</c:v>
                </c:pt>
                <c:pt idx="689">
                  <c:v>1.2629999999999999</c:v>
                </c:pt>
                <c:pt idx="690">
                  <c:v>0.96</c:v>
                </c:pt>
                <c:pt idx="691">
                  <c:v>1.2210000000000001</c:v>
                </c:pt>
                <c:pt idx="692">
                  <c:v>0.67700000000000005</c:v>
                </c:pt>
                <c:pt idx="693">
                  <c:v>1.1830000000000001</c:v>
                </c:pt>
                <c:pt idx="694">
                  <c:v>0.80700000000000005</c:v>
                </c:pt>
                <c:pt idx="695">
                  <c:v>1.004</c:v>
                </c:pt>
                <c:pt idx="696">
                  <c:v>0.68500000000000005</c:v>
                </c:pt>
                <c:pt idx="697">
                  <c:v>1.044</c:v>
                </c:pt>
                <c:pt idx="698">
                  <c:v>1.0509999999999999</c:v>
                </c:pt>
                <c:pt idx="699">
                  <c:v>0.49299999999999999</c:v>
                </c:pt>
                <c:pt idx="700">
                  <c:v>1.155</c:v>
                </c:pt>
                <c:pt idx="701">
                  <c:v>1.4379999999999999</c:v>
                </c:pt>
                <c:pt idx="702">
                  <c:v>1.0149999999999999</c:v>
                </c:pt>
                <c:pt idx="703">
                  <c:v>0.94499999999999995</c:v>
                </c:pt>
                <c:pt idx="704">
                  <c:v>1.1830000000000001</c:v>
                </c:pt>
                <c:pt idx="705">
                  <c:v>1.2210000000000001</c:v>
                </c:pt>
                <c:pt idx="706">
                  <c:v>1.0669999999999999</c:v>
                </c:pt>
                <c:pt idx="707">
                  <c:v>1.181</c:v>
                </c:pt>
                <c:pt idx="708">
                  <c:v>0.94799999999999995</c:v>
                </c:pt>
                <c:pt idx="709">
                  <c:v>0.98299999999999998</c:v>
                </c:pt>
                <c:pt idx="710">
                  <c:v>0.69599999999999995</c:v>
                </c:pt>
                <c:pt idx="711">
                  <c:v>0.55100000000000005</c:v>
                </c:pt>
                <c:pt idx="712">
                  <c:v>1.052</c:v>
                </c:pt>
                <c:pt idx="713">
                  <c:v>1.002</c:v>
                </c:pt>
                <c:pt idx="714">
                  <c:v>0.80100000000000005</c:v>
                </c:pt>
                <c:pt idx="715">
                  <c:v>1.0429999999999999</c:v>
                </c:pt>
                <c:pt idx="716">
                  <c:v>0.98699999999999999</c:v>
                </c:pt>
                <c:pt idx="717">
                  <c:v>0.93100000000000005</c:v>
                </c:pt>
                <c:pt idx="718">
                  <c:v>1.0289999999999999</c:v>
                </c:pt>
                <c:pt idx="719">
                  <c:v>0.74099999999999999</c:v>
                </c:pt>
                <c:pt idx="720">
                  <c:v>0.81299999999999994</c:v>
                </c:pt>
                <c:pt idx="721">
                  <c:v>0.54900000000000004</c:v>
                </c:pt>
                <c:pt idx="722">
                  <c:v>1.0920000000000001</c:v>
                </c:pt>
                <c:pt idx="723">
                  <c:v>0.61099999999999999</c:v>
                </c:pt>
                <c:pt idx="724">
                  <c:v>0.56899999999999995</c:v>
                </c:pt>
                <c:pt idx="725">
                  <c:v>0.44600000000000001</c:v>
                </c:pt>
                <c:pt idx="726">
                  <c:v>0.83699999999999997</c:v>
                </c:pt>
                <c:pt idx="727">
                  <c:v>0.39300000000000002</c:v>
                </c:pt>
                <c:pt idx="728">
                  <c:v>0.67300000000000004</c:v>
                </c:pt>
                <c:pt idx="729">
                  <c:v>1.0569999999999999</c:v>
                </c:pt>
                <c:pt idx="730">
                  <c:v>0.76400000000000001</c:v>
                </c:pt>
                <c:pt idx="731">
                  <c:v>0.96</c:v>
                </c:pt>
                <c:pt idx="732">
                  <c:v>0.94699999999999995</c:v>
                </c:pt>
                <c:pt idx="733">
                  <c:v>0.96</c:v>
                </c:pt>
                <c:pt idx="734">
                  <c:v>0.57399999999999995</c:v>
                </c:pt>
                <c:pt idx="735">
                  <c:v>0.65700000000000003</c:v>
                </c:pt>
                <c:pt idx="736">
                  <c:v>0.45</c:v>
                </c:pt>
                <c:pt idx="737">
                  <c:v>0</c:v>
                </c:pt>
                <c:pt idx="738">
                  <c:v>0.879</c:v>
                </c:pt>
                <c:pt idx="739">
                  <c:v>0.13800000000000001</c:v>
                </c:pt>
                <c:pt idx="740">
                  <c:v>0.33100000000000002</c:v>
                </c:pt>
                <c:pt idx="741">
                  <c:v>0.85</c:v>
                </c:pt>
                <c:pt idx="742">
                  <c:v>1.1000000000000001</c:v>
                </c:pt>
                <c:pt idx="743">
                  <c:v>0.38</c:v>
                </c:pt>
                <c:pt idx="744">
                  <c:v>0.88600000000000001</c:v>
                </c:pt>
                <c:pt idx="745">
                  <c:v>0.308</c:v>
                </c:pt>
                <c:pt idx="746">
                  <c:v>0.51200000000000001</c:v>
                </c:pt>
                <c:pt idx="747">
                  <c:v>0.56999999999999995</c:v>
                </c:pt>
                <c:pt idx="748">
                  <c:v>0.20399999999999999</c:v>
                </c:pt>
                <c:pt idx="749">
                  <c:v>0.92100000000000004</c:v>
                </c:pt>
                <c:pt idx="750">
                  <c:v>0.56200000000000006</c:v>
                </c:pt>
                <c:pt idx="751">
                  <c:v>1.0429999999999999</c:v>
                </c:pt>
                <c:pt idx="752">
                  <c:v>9.4E-2</c:v>
                </c:pt>
                <c:pt idx="753">
                  <c:v>0.38500000000000001</c:v>
                </c:pt>
                <c:pt idx="754">
                  <c:v>0.26800000000000002</c:v>
                </c:pt>
                <c:pt idx="755">
                  <c:v>0.94899999999999995</c:v>
                </c:pt>
                <c:pt idx="756">
                  <c:v>0.71</c:v>
                </c:pt>
                <c:pt idx="757">
                  <c:v>0.35</c:v>
                </c:pt>
                <c:pt idx="758">
                  <c:v>0.82</c:v>
                </c:pt>
                <c:pt idx="759">
                  <c:v>0.33600000000000002</c:v>
                </c:pt>
                <c:pt idx="760">
                  <c:v>0.81100000000000005</c:v>
                </c:pt>
                <c:pt idx="761">
                  <c:v>0.33200000000000002</c:v>
                </c:pt>
                <c:pt idx="762">
                  <c:v>0.91300000000000003</c:v>
                </c:pt>
                <c:pt idx="763">
                  <c:v>0.57799999999999996</c:v>
                </c:pt>
                <c:pt idx="764">
                  <c:v>0.27500000000000002</c:v>
                </c:pt>
                <c:pt idx="765">
                  <c:v>0.755</c:v>
                </c:pt>
                <c:pt idx="766">
                  <c:v>7.2999999999999995E-2</c:v>
                </c:pt>
                <c:pt idx="767">
                  <c:v>0.27400000000000002</c:v>
                </c:pt>
                <c:pt idx="768">
                  <c:v>0.27400000000000002</c:v>
                </c:pt>
                <c:pt idx="769">
                  <c:v>0.48899999999999999</c:v>
                </c:pt>
                <c:pt idx="770">
                  <c:v>4.5999999999999999E-2</c:v>
                </c:pt>
                <c:pt idx="771">
                  <c:v>0.36599999999999999</c:v>
                </c:pt>
                <c:pt idx="772">
                  <c:v>0.32300000000000001</c:v>
                </c:pt>
                <c:pt idx="773">
                  <c:v>1.0409999999999999</c:v>
                </c:pt>
                <c:pt idx="774">
                  <c:v>0.61899999999999999</c:v>
                </c:pt>
                <c:pt idx="775">
                  <c:v>0.191</c:v>
                </c:pt>
                <c:pt idx="776">
                  <c:v>0.28699999999999998</c:v>
                </c:pt>
                <c:pt idx="777">
                  <c:v>0.35899999999999999</c:v>
                </c:pt>
                <c:pt idx="778">
                  <c:v>0.47599999999999998</c:v>
                </c:pt>
                <c:pt idx="779">
                  <c:v>0.35</c:v>
                </c:pt>
                <c:pt idx="780">
                  <c:v>2.5999999999999999E-2</c:v>
                </c:pt>
                <c:pt idx="781">
                  <c:v>0.30599999999999999</c:v>
                </c:pt>
                <c:pt idx="782">
                  <c:v>1.2851895090000001</c:v>
                </c:pt>
                <c:pt idx="783">
                  <c:v>1.3269485240000001</c:v>
                </c:pt>
                <c:pt idx="784">
                  <c:v>1.39077425</c:v>
                </c:pt>
                <c:pt idx="785">
                  <c:v>1.3265016080000001</c:v>
                </c:pt>
                <c:pt idx="786">
                  <c:v>1.42420733</c:v>
                </c:pt>
                <c:pt idx="787">
                  <c:v>1.3389463420000001</c:v>
                </c:pt>
                <c:pt idx="788">
                  <c:v>1.322235227</c:v>
                </c:pt>
                <c:pt idx="789">
                  <c:v>1.2423179150000001</c:v>
                </c:pt>
                <c:pt idx="790">
                  <c:v>1.3172855379999999</c:v>
                </c:pt>
                <c:pt idx="791">
                  <c:v>1.536676049</c:v>
                </c:pt>
                <c:pt idx="792">
                  <c:v>1.301647663</c:v>
                </c:pt>
                <c:pt idx="793">
                  <c:v>1.310396433</c:v>
                </c:pt>
                <c:pt idx="794">
                  <c:v>1.273061037</c:v>
                </c:pt>
                <c:pt idx="795">
                  <c:v>1.2164636849999999</c:v>
                </c:pt>
                <c:pt idx="796">
                  <c:v>0.98110771200000002</c:v>
                </c:pt>
                <c:pt idx="797">
                  <c:v>1.4468867780000001</c:v>
                </c:pt>
                <c:pt idx="798">
                  <c:v>1.3141845459999999</c:v>
                </c:pt>
                <c:pt idx="799">
                  <c:v>1.3739868399999999</c:v>
                </c:pt>
                <c:pt idx="800">
                  <c:v>1.2123223540000001</c:v>
                </c:pt>
                <c:pt idx="801">
                  <c:v>1.2958427669999999</c:v>
                </c:pt>
                <c:pt idx="802">
                  <c:v>1.4310864210000001</c:v>
                </c:pt>
                <c:pt idx="803">
                  <c:v>1.2525132889999999</c:v>
                </c:pt>
                <c:pt idx="804">
                  <c:v>1.2681293490000001</c:v>
                </c:pt>
                <c:pt idx="805">
                  <c:v>1.024387479</c:v>
                </c:pt>
                <c:pt idx="806">
                  <c:v>1.3274705410000001</c:v>
                </c:pt>
                <c:pt idx="807">
                  <c:v>1.071000457</c:v>
                </c:pt>
                <c:pt idx="808">
                  <c:v>1.334328532</c:v>
                </c:pt>
                <c:pt idx="809">
                  <c:v>1.230535269</c:v>
                </c:pt>
                <c:pt idx="810">
                  <c:v>0.753815711</c:v>
                </c:pt>
                <c:pt idx="811">
                  <c:v>1.236396074</c:v>
                </c:pt>
                <c:pt idx="812">
                  <c:v>1.5195801259999999</c:v>
                </c:pt>
                <c:pt idx="813">
                  <c:v>0.95267987300000001</c:v>
                </c:pt>
                <c:pt idx="814">
                  <c:v>1.208652496</c:v>
                </c:pt>
                <c:pt idx="815">
                  <c:v>0.74894040799999995</c:v>
                </c:pt>
                <c:pt idx="816">
                  <c:v>0.84048134100000005</c:v>
                </c:pt>
                <c:pt idx="817">
                  <c:v>1.0976678129999999</c:v>
                </c:pt>
                <c:pt idx="818">
                  <c:v>1.1948376890000001</c:v>
                </c:pt>
                <c:pt idx="819">
                  <c:v>0.69665294899999997</c:v>
                </c:pt>
                <c:pt idx="820">
                  <c:v>1.0969924929999999</c:v>
                </c:pt>
                <c:pt idx="821">
                  <c:v>1.2966922519999999</c:v>
                </c:pt>
                <c:pt idx="822">
                  <c:v>1.1935596470000001</c:v>
                </c:pt>
                <c:pt idx="823">
                  <c:v>1.167641521</c:v>
                </c:pt>
                <c:pt idx="824">
                  <c:v>1.1692291500000001</c:v>
                </c:pt>
                <c:pt idx="825">
                  <c:v>0.93220371000000002</c:v>
                </c:pt>
                <c:pt idx="826">
                  <c:v>1.21279943</c:v>
                </c:pt>
                <c:pt idx="827">
                  <c:v>0.62003314499999995</c:v>
                </c:pt>
                <c:pt idx="828">
                  <c:v>1.1204016210000001</c:v>
                </c:pt>
                <c:pt idx="829">
                  <c:v>1.424833655</c:v>
                </c:pt>
                <c:pt idx="830">
                  <c:v>1.07366395</c:v>
                </c:pt>
                <c:pt idx="831">
                  <c:v>1.1225942369999999</c:v>
                </c:pt>
                <c:pt idx="832">
                  <c:v>1.192441225</c:v>
                </c:pt>
                <c:pt idx="833">
                  <c:v>0.77512067600000001</c:v>
                </c:pt>
                <c:pt idx="834">
                  <c:v>1.1643071169999999</c:v>
                </c:pt>
                <c:pt idx="835">
                  <c:v>1.0070292949999999</c:v>
                </c:pt>
                <c:pt idx="836">
                  <c:v>1.028465629</c:v>
                </c:pt>
                <c:pt idx="837">
                  <c:v>0.59876358500000004</c:v>
                </c:pt>
                <c:pt idx="838">
                  <c:v>1.1413954500000001</c:v>
                </c:pt>
                <c:pt idx="839">
                  <c:v>0.85338360099999999</c:v>
                </c:pt>
                <c:pt idx="840">
                  <c:v>1.168800831</c:v>
                </c:pt>
                <c:pt idx="841">
                  <c:v>0.77905839700000001</c:v>
                </c:pt>
                <c:pt idx="842">
                  <c:v>1.245300651</c:v>
                </c:pt>
                <c:pt idx="843">
                  <c:v>1.26672411</c:v>
                </c:pt>
                <c:pt idx="844">
                  <c:v>0.91854917999999997</c:v>
                </c:pt>
                <c:pt idx="845">
                  <c:v>0.98818182899999996</c:v>
                </c:pt>
                <c:pt idx="846">
                  <c:v>0.73097634300000003</c:v>
                </c:pt>
                <c:pt idx="847">
                  <c:v>0.61679947400000001</c:v>
                </c:pt>
                <c:pt idx="848">
                  <c:v>0.89799082299999999</c:v>
                </c:pt>
                <c:pt idx="849">
                  <c:v>0.98319184800000003</c:v>
                </c:pt>
                <c:pt idx="850">
                  <c:v>0.91839546000000005</c:v>
                </c:pt>
                <c:pt idx="851">
                  <c:v>0.70791679600000001</c:v>
                </c:pt>
                <c:pt idx="852">
                  <c:v>0.47487461600000003</c:v>
                </c:pt>
                <c:pt idx="853">
                  <c:v>1.0101500750000001</c:v>
                </c:pt>
                <c:pt idx="854">
                  <c:v>1.1269996170000001</c:v>
                </c:pt>
                <c:pt idx="855">
                  <c:v>0.51318097100000004</c:v>
                </c:pt>
                <c:pt idx="856">
                  <c:v>1.0188544989999999</c:v>
                </c:pt>
                <c:pt idx="857">
                  <c:v>1.21279943</c:v>
                </c:pt>
                <c:pt idx="858">
                  <c:v>1.128070116</c:v>
                </c:pt>
                <c:pt idx="859">
                  <c:v>1.3767460579999999</c:v>
                </c:pt>
                <c:pt idx="860">
                  <c:v>1.1090242859999999</c:v>
                </c:pt>
                <c:pt idx="861">
                  <c:v>1.021913767</c:v>
                </c:pt>
                <c:pt idx="862">
                  <c:v>0.90487277499999996</c:v>
                </c:pt>
                <c:pt idx="863">
                  <c:v>1.168421626</c:v>
                </c:pt>
                <c:pt idx="864">
                  <c:v>0.71809238200000003</c:v>
                </c:pt>
                <c:pt idx="865">
                  <c:v>0.89172071200000003</c:v>
                </c:pt>
                <c:pt idx="866">
                  <c:v>0.53709441400000002</c:v>
                </c:pt>
                <c:pt idx="867">
                  <c:v>0.36624470399999998</c:v>
                </c:pt>
                <c:pt idx="868">
                  <c:v>0.93786430399999998</c:v>
                </c:pt>
                <c:pt idx="869">
                  <c:v>0.63361674499999998</c:v>
                </c:pt>
                <c:pt idx="870">
                  <c:v>0.99027270099999998</c:v>
                </c:pt>
                <c:pt idx="871">
                  <c:v>0.93537199500000001</c:v>
                </c:pt>
                <c:pt idx="872">
                  <c:v>0.57586246699999999</c:v>
                </c:pt>
                <c:pt idx="873">
                  <c:v>0.44405037200000003</c:v>
                </c:pt>
                <c:pt idx="874">
                  <c:v>1.127169251</c:v>
                </c:pt>
                <c:pt idx="875">
                  <c:v>0.990533412</c:v>
                </c:pt>
                <c:pt idx="876">
                  <c:v>1.0089635850000001</c:v>
                </c:pt>
                <c:pt idx="877">
                  <c:v>1.046554685</c:v>
                </c:pt>
                <c:pt idx="878">
                  <c:v>0.75862211000000002</c:v>
                </c:pt>
                <c:pt idx="879">
                  <c:v>0.50395804600000005</c:v>
                </c:pt>
                <c:pt idx="880">
                  <c:v>0.77023863800000003</c:v>
                </c:pt>
                <c:pt idx="881">
                  <c:v>0.943856001</c:v>
                </c:pt>
                <c:pt idx="882">
                  <c:v>0.50406181800000005</c:v>
                </c:pt>
                <c:pt idx="883">
                  <c:v>0.39000773399999999</c:v>
                </c:pt>
                <c:pt idx="884">
                  <c:v>0.108330332</c:v>
                </c:pt>
                <c:pt idx="885">
                  <c:v>0.71469384400000002</c:v>
                </c:pt>
                <c:pt idx="886">
                  <c:v>0.90665304700000005</c:v>
                </c:pt>
                <c:pt idx="887">
                  <c:v>0.54463493799999996</c:v>
                </c:pt>
                <c:pt idx="888">
                  <c:v>0.556156278</c:v>
                </c:pt>
                <c:pt idx="889">
                  <c:v>0.98804438100000003</c:v>
                </c:pt>
                <c:pt idx="890">
                  <c:v>0.90214043899999996</c:v>
                </c:pt>
                <c:pt idx="891">
                  <c:v>0.98201870899999999</c:v>
                </c:pt>
                <c:pt idx="892">
                  <c:v>0.88923251599999997</c:v>
                </c:pt>
                <c:pt idx="893">
                  <c:v>0.30246764399999998</c:v>
                </c:pt>
                <c:pt idx="894">
                  <c:v>0.25699055199999998</c:v>
                </c:pt>
                <c:pt idx="895">
                  <c:v>0.35246264900000002</c:v>
                </c:pt>
                <c:pt idx="896">
                  <c:v>0.64590185899999997</c:v>
                </c:pt>
                <c:pt idx="897">
                  <c:v>0.80826240800000004</c:v>
                </c:pt>
                <c:pt idx="898">
                  <c:v>0.84719806900000005</c:v>
                </c:pt>
                <c:pt idx="899">
                  <c:v>1.0293225050000001</c:v>
                </c:pt>
                <c:pt idx="900">
                  <c:v>0.78517919800000002</c:v>
                </c:pt>
                <c:pt idx="901">
                  <c:v>0.17874136600000001</c:v>
                </c:pt>
                <c:pt idx="902">
                  <c:v>0.47641339900000002</c:v>
                </c:pt>
                <c:pt idx="903">
                  <c:v>0.84008198999999995</c:v>
                </c:pt>
                <c:pt idx="904">
                  <c:v>0.78043460799999997</c:v>
                </c:pt>
                <c:pt idx="905">
                  <c:v>0.174103007</c:v>
                </c:pt>
                <c:pt idx="906">
                  <c:v>0.587819219</c:v>
                </c:pt>
                <c:pt idx="907">
                  <c:v>0.31233742799999997</c:v>
                </c:pt>
                <c:pt idx="908">
                  <c:v>0.30228748900000002</c:v>
                </c:pt>
                <c:pt idx="909">
                  <c:v>0.87474268700000002</c:v>
                </c:pt>
                <c:pt idx="910">
                  <c:v>0.53968489200000003</c:v>
                </c:pt>
                <c:pt idx="911">
                  <c:v>0.89798694800000001</c:v>
                </c:pt>
                <c:pt idx="912">
                  <c:v>6.2487467999999997E-2</c:v>
                </c:pt>
                <c:pt idx="913">
                  <c:v>0.82753974200000002</c:v>
                </c:pt>
                <c:pt idx="914">
                  <c:v>0.67809092999999998</c:v>
                </c:pt>
                <c:pt idx="915">
                  <c:v>0.41562077400000003</c:v>
                </c:pt>
                <c:pt idx="916">
                  <c:v>0.26811626599999999</c:v>
                </c:pt>
                <c:pt idx="917">
                  <c:v>0.31512564399999998</c:v>
                </c:pt>
                <c:pt idx="918">
                  <c:v>0.24455320799999999</c:v>
                </c:pt>
                <c:pt idx="919">
                  <c:v>0.87522894100000004</c:v>
                </c:pt>
                <c:pt idx="920">
                  <c:v>0.24056038299999999</c:v>
                </c:pt>
                <c:pt idx="921">
                  <c:v>0</c:v>
                </c:pt>
                <c:pt idx="922">
                  <c:v>0.53683376299999996</c:v>
                </c:pt>
                <c:pt idx="923">
                  <c:v>0.28473442799999998</c:v>
                </c:pt>
                <c:pt idx="924">
                  <c:v>0.45493874000000001</c:v>
                </c:pt>
                <c:pt idx="925">
                  <c:v>0.73057615799999998</c:v>
                </c:pt>
                <c:pt idx="926">
                  <c:v>0.176534727</c:v>
                </c:pt>
                <c:pt idx="927">
                  <c:v>0.39270177499999998</c:v>
                </c:pt>
                <c:pt idx="928">
                  <c:v>0.99754899699999999</c:v>
                </c:pt>
                <c:pt idx="929">
                  <c:v>0.457163125</c:v>
                </c:pt>
                <c:pt idx="930">
                  <c:v>4.1072082000000003E-2</c:v>
                </c:pt>
                <c:pt idx="931">
                  <c:v>0.343242675</c:v>
                </c:pt>
                <c:pt idx="932">
                  <c:v>0.42556402100000001</c:v>
                </c:pt>
                <c:pt idx="933">
                  <c:v>0.28908297399999999</c:v>
                </c:pt>
                <c:pt idx="934">
                  <c:v>0.30070585</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57D3-D74B-8C00-CCB5A5098E46}"/>
            </c:ext>
          </c:extLst>
        </c:ser>
        <c:dLbls>
          <c:showLegendKey val="0"/>
          <c:showVal val="0"/>
          <c:showCatName val="0"/>
          <c:showSerName val="0"/>
          <c:showPercent val="0"/>
          <c:showBubbleSize val="0"/>
        </c:dLbls>
        <c:axId val="2035084719"/>
        <c:axId val="1610991183"/>
      </c:scatterChart>
      <c:valAx>
        <c:axId val="20350847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991183"/>
        <c:crosses val="autoZero"/>
        <c:crossBetween val="midCat"/>
      </c:valAx>
      <c:valAx>
        <c:axId val="16109911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084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Health / Life Expectancy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Sheet1!$G$2:$G$936</c:f>
              <c:numCache>
                <c:formatCode>0.000</c:formatCode>
                <c:ptCount val="935"/>
                <c:pt idx="0">
                  <c:v>0.94142999999999999</c:v>
                </c:pt>
                <c:pt idx="1">
                  <c:v>0.94784000000000002</c:v>
                </c:pt>
                <c:pt idx="2">
                  <c:v>0.87463999999999997</c:v>
                </c:pt>
                <c:pt idx="3">
                  <c:v>0.88521000000000005</c:v>
                </c:pt>
                <c:pt idx="4">
                  <c:v>0.90563000000000005</c:v>
                </c:pt>
                <c:pt idx="5">
                  <c:v>0.88910999999999996</c:v>
                </c:pt>
                <c:pt idx="6">
                  <c:v>0.89283999999999997</c:v>
                </c:pt>
                <c:pt idx="7">
                  <c:v>0.91086999999999996</c:v>
                </c:pt>
                <c:pt idx="8">
                  <c:v>0.90837000000000001</c:v>
                </c:pt>
                <c:pt idx="9">
                  <c:v>0.93156000000000005</c:v>
                </c:pt>
                <c:pt idx="10">
                  <c:v>0.91386999999999996</c:v>
                </c:pt>
                <c:pt idx="11">
                  <c:v>0.86026999999999998</c:v>
                </c:pt>
                <c:pt idx="12">
                  <c:v>0.89041999999999999</c:v>
                </c:pt>
                <c:pt idx="13">
                  <c:v>0.81444000000000005</c:v>
                </c:pt>
                <c:pt idx="14">
                  <c:v>0.86178999999999994</c:v>
                </c:pt>
                <c:pt idx="15">
                  <c:v>0.69701999999999997</c:v>
                </c:pt>
                <c:pt idx="16">
                  <c:v>0.91893999999999998</c:v>
                </c:pt>
                <c:pt idx="17">
                  <c:v>0.89532999999999996</c:v>
                </c:pt>
                <c:pt idx="18">
                  <c:v>0.89666999999999997</c:v>
                </c:pt>
                <c:pt idx="19">
                  <c:v>0.80925000000000002</c:v>
                </c:pt>
                <c:pt idx="20">
                  <c:v>0.90942999999999996</c:v>
                </c:pt>
                <c:pt idx="21">
                  <c:v>0.76275999999999999</c:v>
                </c:pt>
                <c:pt idx="22">
                  <c:v>0.72052000000000005</c:v>
                </c:pt>
                <c:pt idx="23">
                  <c:v>1.02525</c:v>
                </c:pt>
                <c:pt idx="24">
                  <c:v>0.79661000000000004</c:v>
                </c:pt>
                <c:pt idx="25">
                  <c:v>0.89185999999999999</c:v>
                </c:pt>
                <c:pt idx="26">
                  <c:v>0.85857000000000006</c:v>
                </c:pt>
                <c:pt idx="27">
                  <c:v>0.79732999999999998</c:v>
                </c:pt>
                <c:pt idx="28">
                  <c:v>0.94579000000000002</c:v>
                </c:pt>
                <c:pt idx="29">
                  <c:v>0.78722999999999999</c:v>
                </c:pt>
                <c:pt idx="30">
                  <c:v>0.84482999999999997</c:v>
                </c:pt>
                <c:pt idx="31">
                  <c:v>0.81159999999999999</c:v>
                </c:pt>
                <c:pt idx="32">
                  <c:v>0.69077</c:v>
                </c:pt>
                <c:pt idx="33">
                  <c:v>0.73850000000000005</c:v>
                </c:pt>
                <c:pt idx="34">
                  <c:v>0.72024999999999995</c:v>
                </c:pt>
                <c:pt idx="35">
                  <c:v>0.95562000000000002</c:v>
                </c:pt>
                <c:pt idx="36">
                  <c:v>0.88721000000000005</c:v>
                </c:pt>
                <c:pt idx="37">
                  <c:v>0.87529999999999997</c:v>
                </c:pt>
                <c:pt idx="38">
                  <c:v>0.72492000000000001</c:v>
                </c:pt>
                <c:pt idx="39">
                  <c:v>0.60819999999999996</c:v>
                </c:pt>
                <c:pt idx="40">
                  <c:v>0.61482999999999999</c:v>
                </c:pt>
                <c:pt idx="41">
                  <c:v>0.67737000000000003</c:v>
                </c:pt>
                <c:pt idx="42">
                  <c:v>0.64424999999999999</c:v>
                </c:pt>
                <c:pt idx="43">
                  <c:v>0.59772000000000003</c:v>
                </c:pt>
                <c:pt idx="44">
                  <c:v>0.78902000000000005</c:v>
                </c:pt>
                <c:pt idx="45">
                  <c:v>0.99111000000000005</c:v>
                </c:pt>
                <c:pt idx="46">
                  <c:v>0.96538000000000002</c:v>
                </c:pt>
                <c:pt idx="47">
                  <c:v>0.79074999999999995</c:v>
                </c:pt>
                <c:pt idx="48">
                  <c:v>0.74716000000000005</c:v>
                </c:pt>
                <c:pt idx="49">
                  <c:v>0.95445999999999998</c:v>
                </c:pt>
                <c:pt idx="50">
                  <c:v>0.53920000000000001</c:v>
                </c:pt>
                <c:pt idx="51">
                  <c:v>0.61826000000000003</c:v>
                </c:pt>
                <c:pt idx="52">
                  <c:v>0.66098000000000001</c:v>
                </c:pt>
                <c:pt idx="53">
                  <c:v>0.64368000000000003</c:v>
                </c:pt>
                <c:pt idx="54">
                  <c:v>0.87336999999999998</c:v>
                </c:pt>
                <c:pt idx="55">
                  <c:v>0.73128000000000004</c:v>
                </c:pt>
                <c:pt idx="56">
                  <c:v>0.74314000000000002</c:v>
                </c:pt>
                <c:pt idx="57">
                  <c:v>0.73016999999999999</c:v>
                </c:pt>
                <c:pt idx="58">
                  <c:v>0.73607999999999996</c:v>
                </c:pt>
                <c:pt idx="59">
                  <c:v>0.77903</c:v>
                </c:pt>
                <c:pt idx="60">
                  <c:v>0.72394000000000003</c:v>
                </c:pt>
                <c:pt idx="61">
                  <c:v>0.78805000000000003</c:v>
                </c:pt>
                <c:pt idx="62">
                  <c:v>0.70379999999999998</c:v>
                </c:pt>
                <c:pt idx="63">
                  <c:v>0.66925999999999997</c:v>
                </c:pt>
                <c:pt idx="64">
                  <c:v>0.68740999999999997</c:v>
                </c:pt>
                <c:pt idx="65">
                  <c:v>0.92356000000000005</c:v>
                </c:pt>
                <c:pt idx="66">
                  <c:v>0.92356000000000005</c:v>
                </c:pt>
                <c:pt idx="67">
                  <c:v>0.61765999999999999</c:v>
                </c:pt>
                <c:pt idx="68">
                  <c:v>0.63131999999999999</c:v>
                </c:pt>
                <c:pt idx="69">
                  <c:v>0.53886000000000001</c:v>
                </c:pt>
                <c:pt idx="70">
                  <c:v>0.70950000000000002</c:v>
                </c:pt>
                <c:pt idx="71">
                  <c:v>1.01328</c:v>
                </c:pt>
                <c:pt idx="72">
                  <c:v>0.77361000000000002</c:v>
                </c:pt>
                <c:pt idx="73">
                  <c:v>0.63793</c:v>
                </c:pt>
                <c:pt idx="74">
                  <c:v>0.74675999999999998</c:v>
                </c:pt>
                <c:pt idx="75">
                  <c:v>0.73172000000000004</c:v>
                </c:pt>
                <c:pt idx="76">
                  <c:v>0.65088000000000001</c:v>
                </c:pt>
                <c:pt idx="77">
                  <c:v>0.16006999999999999</c:v>
                </c:pt>
                <c:pt idx="78">
                  <c:v>0.57406999999999997</c:v>
                </c:pt>
                <c:pt idx="79">
                  <c:v>0.64044999999999996</c:v>
                </c:pt>
                <c:pt idx="80">
                  <c:v>0.51466000000000001</c:v>
                </c:pt>
                <c:pt idx="81">
                  <c:v>0.69638999999999995</c:v>
                </c:pt>
                <c:pt idx="82">
                  <c:v>0.72521000000000002</c:v>
                </c:pt>
                <c:pt idx="83">
                  <c:v>0.81657999999999997</c:v>
                </c:pt>
                <c:pt idx="84">
                  <c:v>0.29924000000000001</c:v>
                </c:pt>
                <c:pt idx="85">
                  <c:v>0.76890000000000003</c:v>
                </c:pt>
                <c:pt idx="86">
                  <c:v>0.74836000000000003</c:v>
                </c:pt>
                <c:pt idx="87">
                  <c:v>0.87519000000000002</c:v>
                </c:pt>
                <c:pt idx="88">
                  <c:v>0.72436999999999996</c:v>
                </c:pt>
                <c:pt idx="89">
                  <c:v>0.58113999999999999</c:v>
                </c:pt>
                <c:pt idx="90">
                  <c:v>0.43873000000000001</c:v>
                </c:pt>
                <c:pt idx="91">
                  <c:v>0.60953999999999997</c:v>
                </c:pt>
                <c:pt idx="92">
                  <c:v>0.73545000000000005</c:v>
                </c:pt>
                <c:pt idx="93">
                  <c:v>9.1310000000000002E-2</c:v>
                </c:pt>
                <c:pt idx="94">
                  <c:v>0.81325000000000003</c:v>
                </c:pt>
                <c:pt idx="95">
                  <c:v>0.79081000000000001</c:v>
                </c:pt>
                <c:pt idx="96">
                  <c:v>7.6119999999999993E-2</c:v>
                </c:pt>
                <c:pt idx="97">
                  <c:v>0.66825000000000001</c:v>
                </c:pt>
                <c:pt idx="98">
                  <c:v>0.54908999999999997</c:v>
                </c:pt>
                <c:pt idx="99">
                  <c:v>0.60267999999999999</c:v>
                </c:pt>
                <c:pt idx="100">
                  <c:v>7.5660000000000005E-2</c:v>
                </c:pt>
                <c:pt idx="101">
                  <c:v>0.88212999999999997</c:v>
                </c:pt>
                <c:pt idx="102">
                  <c:v>0.83947000000000005</c:v>
                </c:pt>
                <c:pt idx="103">
                  <c:v>0.75905</c:v>
                </c:pt>
                <c:pt idx="104">
                  <c:v>0.69510000000000005</c:v>
                </c:pt>
                <c:pt idx="105">
                  <c:v>0.57379000000000002</c:v>
                </c:pt>
                <c:pt idx="106">
                  <c:v>0.73792999999999997</c:v>
                </c:pt>
                <c:pt idx="107">
                  <c:v>0.66015000000000001</c:v>
                </c:pt>
                <c:pt idx="108">
                  <c:v>0.60163999999999995</c:v>
                </c:pt>
                <c:pt idx="109">
                  <c:v>0.69804999999999995</c:v>
                </c:pt>
                <c:pt idx="110">
                  <c:v>0.67390000000000005</c:v>
                </c:pt>
                <c:pt idx="111">
                  <c:v>0.60236999999999996</c:v>
                </c:pt>
                <c:pt idx="112">
                  <c:v>0.27688000000000001</c:v>
                </c:pt>
                <c:pt idx="113">
                  <c:v>0.40132000000000001</c:v>
                </c:pt>
                <c:pt idx="114">
                  <c:v>0.33474999999999999</c:v>
                </c:pt>
                <c:pt idx="115">
                  <c:v>0.34200999999999998</c:v>
                </c:pt>
                <c:pt idx="116">
                  <c:v>0.51529000000000003</c:v>
                </c:pt>
                <c:pt idx="117">
                  <c:v>0.36878</c:v>
                </c:pt>
                <c:pt idx="118">
                  <c:v>0.38846999999999998</c:v>
                </c:pt>
                <c:pt idx="119">
                  <c:v>9.8059999999999994E-2</c:v>
                </c:pt>
                <c:pt idx="120">
                  <c:v>0.56874000000000002</c:v>
                </c:pt>
                <c:pt idx="121">
                  <c:v>0.44055</c:v>
                </c:pt>
                <c:pt idx="122">
                  <c:v>0</c:v>
                </c:pt>
                <c:pt idx="123">
                  <c:v>0.35874</c:v>
                </c:pt>
                <c:pt idx="124">
                  <c:v>0.41435</c:v>
                </c:pt>
                <c:pt idx="125">
                  <c:v>0.36291000000000001</c:v>
                </c:pt>
                <c:pt idx="126">
                  <c:v>0.72989999999999999</c:v>
                </c:pt>
                <c:pt idx="127">
                  <c:v>4.7759999999999997E-2</c:v>
                </c:pt>
                <c:pt idx="128">
                  <c:v>0.48246</c:v>
                </c:pt>
                <c:pt idx="129">
                  <c:v>0.72926000000000002</c:v>
                </c:pt>
                <c:pt idx="130">
                  <c:v>0.22561999999999999</c:v>
                </c:pt>
                <c:pt idx="131">
                  <c:v>0.70806000000000002</c:v>
                </c:pt>
                <c:pt idx="132">
                  <c:v>0.23402000000000001</c:v>
                </c:pt>
                <c:pt idx="133">
                  <c:v>0.76649</c:v>
                </c:pt>
                <c:pt idx="134">
                  <c:v>0.61712</c:v>
                </c:pt>
                <c:pt idx="135">
                  <c:v>0.40064</c:v>
                </c:pt>
                <c:pt idx="136">
                  <c:v>0.16683000000000001</c:v>
                </c:pt>
                <c:pt idx="137">
                  <c:v>0.20583000000000001</c:v>
                </c:pt>
                <c:pt idx="138">
                  <c:v>0.31051000000000001</c:v>
                </c:pt>
                <c:pt idx="139">
                  <c:v>0.36314999999999997</c:v>
                </c:pt>
                <c:pt idx="140">
                  <c:v>0.33861000000000002</c:v>
                </c:pt>
                <c:pt idx="141">
                  <c:v>0.43540000000000001</c:v>
                </c:pt>
                <c:pt idx="142">
                  <c:v>0.43371999999999999</c:v>
                </c:pt>
                <c:pt idx="143">
                  <c:v>0.29707</c:v>
                </c:pt>
                <c:pt idx="144">
                  <c:v>0.61114000000000002</c:v>
                </c:pt>
                <c:pt idx="145">
                  <c:v>0.38214999999999999</c:v>
                </c:pt>
                <c:pt idx="146">
                  <c:v>0.46721000000000001</c:v>
                </c:pt>
                <c:pt idx="147">
                  <c:v>6.6989999999999994E-2</c:v>
                </c:pt>
                <c:pt idx="148">
                  <c:v>0.15010000000000001</c:v>
                </c:pt>
                <c:pt idx="149">
                  <c:v>0.24009</c:v>
                </c:pt>
                <c:pt idx="150">
                  <c:v>0.15185000000000001</c:v>
                </c:pt>
                <c:pt idx="151">
                  <c:v>0.27124999999999999</c:v>
                </c:pt>
                <c:pt idx="152">
                  <c:v>0.30335000000000001</c:v>
                </c:pt>
                <c:pt idx="153">
                  <c:v>0.42864000000000002</c:v>
                </c:pt>
                <c:pt idx="154">
                  <c:v>0.31909999999999999</c:v>
                </c:pt>
                <c:pt idx="155">
                  <c:v>0.72192999999999996</c:v>
                </c:pt>
                <c:pt idx="156">
                  <c:v>0.22395999999999999</c:v>
                </c:pt>
                <c:pt idx="157">
                  <c:v>0.28443000000000002</c:v>
                </c:pt>
                <c:pt idx="158">
                  <c:v>0.79503999999999997</c:v>
                </c:pt>
                <c:pt idx="159">
                  <c:v>0.86302999999999996</c:v>
                </c:pt>
                <c:pt idx="160">
                  <c:v>0.86733000000000005</c:v>
                </c:pt>
                <c:pt idx="161">
                  <c:v>0.79579</c:v>
                </c:pt>
                <c:pt idx="162">
                  <c:v>0.81091000000000002</c:v>
                </c:pt>
                <c:pt idx="163">
                  <c:v>0.8276</c:v>
                </c:pt>
                <c:pt idx="164">
                  <c:v>0.81230999999999998</c:v>
                </c:pt>
                <c:pt idx="165">
                  <c:v>0.83096000000000003</c:v>
                </c:pt>
                <c:pt idx="166">
                  <c:v>0.85119999999999996</c:v>
                </c:pt>
                <c:pt idx="167">
                  <c:v>0.83121</c:v>
                </c:pt>
                <c:pt idx="168">
                  <c:v>0.84916999999999998</c:v>
                </c:pt>
                <c:pt idx="169">
                  <c:v>0.80564999999999998</c:v>
                </c:pt>
                <c:pt idx="170">
                  <c:v>0.77900000000000003</c:v>
                </c:pt>
                <c:pt idx="171">
                  <c:v>0.76146000000000003</c:v>
                </c:pt>
                <c:pt idx="172">
                  <c:v>0.77758000000000005</c:v>
                </c:pt>
                <c:pt idx="173">
                  <c:v>0.81486999999999998</c:v>
                </c:pt>
                <c:pt idx="174">
                  <c:v>0.61414999999999997</c:v>
                </c:pt>
                <c:pt idx="175">
                  <c:v>0.81959000000000004</c:v>
                </c:pt>
                <c:pt idx="176">
                  <c:v>0.81455</c:v>
                </c:pt>
                <c:pt idx="177">
                  <c:v>0.84541999999999995</c:v>
                </c:pt>
                <c:pt idx="178">
                  <c:v>0.71143000000000001</c:v>
                </c:pt>
                <c:pt idx="179">
                  <c:v>0.94718999999999998</c:v>
                </c:pt>
                <c:pt idx="180">
                  <c:v>0.80991000000000002</c:v>
                </c:pt>
                <c:pt idx="181">
                  <c:v>0.81882999999999995</c:v>
                </c:pt>
                <c:pt idx="182">
                  <c:v>0.70835000000000004</c:v>
                </c:pt>
                <c:pt idx="183">
                  <c:v>0.69711000000000001</c:v>
                </c:pt>
                <c:pt idx="184">
                  <c:v>0.76375999999999999</c:v>
                </c:pt>
                <c:pt idx="185">
                  <c:v>0.72992999999999997</c:v>
                </c:pt>
                <c:pt idx="186">
                  <c:v>0.72182999999999997</c:v>
                </c:pt>
                <c:pt idx="187">
                  <c:v>0.80315000000000003</c:v>
                </c:pt>
                <c:pt idx="188">
                  <c:v>0.59658999999999995</c:v>
                </c:pt>
                <c:pt idx="189">
                  <c:v>0.83794999999999997</c:v>
                </c:pt>
                <c:pt idx="190">
                  <c:v>0.64915</c:v>
                </c:pt>
                <c:pt idx="191">
                  <c:v>0.59267000000000003</c:v>
                </c:pt>
                <c:pt idx="192">
                  <c:v>0.79564999999999997</c:v>
                </c:pt>
                <c:pt idx="193">
                  <c:v>0.71723000000000003</c:v>
                </c:pt>
                <c:pt idx="194">
                  <c:v>0.87895999999999996</c:v>
                </c:pt>
                <c:pt idx="195">
                  <c:v>0.61804000000000003</c:v>
                </c:pt>
                <c:pt idx="196">
                  <c:v>0.54039000000000004</c:v>
                </c:pt>
                <c:pt idx="197">
                  <c:v>0.50932999999999995</c:v>
                </c:pt>
                <c:pt idx="198">
                  <c:v>0.63568999999999998</c:v>
                </c:pt>
                <c:pt idx="199">
                  <c:v>0.65695999999999999</c:v>
                </c:pt>
                <c:pt idx="200">
                  <c:v>0.52607999999999999</c:v>
                </c:pt>
                <c:pt idx="201">
                  <c:v>0.61904000000000003</c:v>
                </c:pt>
                <c:pt idx="202">
                  <c:v>0.70367000000000002</c:v>
                </c:pt>
                <c:pt idx="203">
                  <c:v>0.59599999999999997</c:v>
                </c:pt>
                <c:pt idx="204">
                  <c:v>0.62365999999999999</c:v>
                </c:pt>
                <c:pt idx="205">
                  <c:v>0.65212999999999999</c:v>
                </c:pt>
                <c:pt idx="206">
                  <c:v>0.50163000000000002</c:v>
                </c:pt>
                <c:pt idx="207">
                  <c:v>0.85102</c:v>
                </c:pt>
                <c:pt idx="208">
                  <c:v>0.68613000000000002</c:v>
                </c:pt>
                <c:pt idx="209">
                  <c:v>0.45568999999999998</c:v>
                </c:pt>
                <c:pt idx="210">
                  <c:v>0.91491</c:v>
                </c:pt>
                <c:pt idx="211">
                  <c:v>0.57386000000000004</c:v>
                </c:pt>
                <c:pt idx="212">
                  <c:v>0.52309000000000005</c:v>
                </c:pt>
                <c:pt idx="213">
                  <c:v>0.58991000000000005</c:v>
                </c:pt>
                <c:pt idx="214">
                  <c:v>0.69057999999999997</c:v>
                </c:pt>
                <c:pt idx="215">
                  <c:v>0.88644999999999996</c:v>
                </c:pt>
                <c:pt idx="216">
                  <c:v>0.46970000000000001</c:v>
                </c:pt>
                <c:pt idx="217">
                  <c:v>0.64673999999999998</c:v>
                </c:pt>
                <c:pt idx="218">
                  <c:v>0.63104000000000005</c:v>
                </c:pt>
                <c:pt idx="219">
                  <c:v>0.84141999999999995</c:v>
                </c:pt>
                <c:pt idx="220">
                  <c:v>0.79151000000000005</c:v>
                </c:pt>
                <c:pt idx="221">
                  <c:v>0.62994000000000006</c:v>
                </c:pt>
                <c:pt idx="222">
                  <c:v>0.44006000000000001</c:v>
                </c:pt>
                <c:pt idx="223">
                  <c:v>0.66188999999999998</c:v>
                </c:pt>
                <c:pt idx="224">
                  <c:v>0.52303999999999995</c:v>
                </c:pt>
                <c:pt idx="225">
                  <c:v>0.63951999999999998</c:v>
                </c:pt>
                <c:pt idx="226">
                  <c:v>0.8488</c:v>
                </c:pt>
                <c:pt idx="227">
                  <c:v>0.58294999999999997</c:v>
                </c:pt>
                <c:pt idx="228">
                  <c:v>0.67601999999999995</c:v>
                </c:pt>
                <c:pt idx="229">
                  <c:v>0.68098000000000003</c:v>
                </c:pt>
                <c:pt idx="230">
                  <c:v>0.59469000000000005</c:v>
                </c:pt>
                <c:pt idx="231">
                  <c:v>0.70523999999999998</c:v>
                </c:pt>
                <c:pt idx="232">
                  <c:v>0.95277000000000001</c:v>
                </c:pt>
                <c:pt idx="233">
                  <c:v>0.11466</c:v>
                </c:pt>
                <c:pt idx="234">
                  <c:v>0.54</c:v>
                </c:pt>
                <c:pt idx="235">
                  <c:v>0.64717999999999998</c:v>
                </c:pt>
                <c:pt idx="236">
                  <c:v>0.49374000000000001</c:v>
                </c:pt>
                <c:pt idx="237">
                  <c:v>0.60711999999999999</c:v>
                </c:pt>
                <c:pt idx="238">
                  <c:v>0.54503999999999997</c:v>
                </c:pt>
                <c:pt idx="239">
                  <c:v>0.47036</c:v>
                </c:pt>
                <c:pt idx="240">
                  <c:v>0.73560999999999999</c:v>
                </c:pt>
                <c:pt idx="241">
                  <c:v>0.49758999999999998</c:v>
                </c:pt>
                <c:pt idx="242">
                  <c:v>0.55449000000000004</c:v>
                </c:pt>
                <c:pt idx="243">
                  <c:v>0.64580000000000004</c:v>
                </c:pt>
                <c:pt idx="244">
                  <c:v>0.70765999999999996</c:v>
                </c:pt>
                <c:pt idx="245">
                  <c:v>0.63532999999999995</c:v>
                </c:pt>
                <c:pt idx="246">
                  <c:v>0.57669000000000004</c:v>
                </c:pt>
                <c:pt idx="247">
                  <c:v>0.59470999999999996</c:v>
                </c:pt>
                <c:pt idx="248">
                  <c:v>0.67608000000000001</c:v>
                </c:pt>
                <c:pt idx="249">
                  <c:v>0.40305999999999997</c:v>
                </c:pt>
                <c:pt idx="250">
                  <c:v>0.76171</c:v>
                </c:pt>
                <c:pt idx="251">
                  <c:v>0.79362999999999995</c:v>
                </c:pt>
                <c:pt idx="252">
                  <c:v>0.64737999999999996</c:v>
                </c:pt>
                <c:pt idx="253">
                  <c:v>0.66156999999999999</c:v>
                </c:pt>
                <c:pt idx="254">
                  <c:v>0.33107999999999999</c:v>
                </c:pt>
                <c:pt idx="255">
                  <c:v>0.59577000000000002</c:v>
                </c:pt>
                <c:pt idx="256">
                  <c:v>0.80028999999999995</c:v>
                </c:pt>
                <c:pt idx="257">
                  <c:v>0.53119000000000005</c:v>
                </c:pt>
                <c:pt idx="258">
                  <c:v>0.55469000000000002</c:v>
                </c:pt>
                <c:pt idx="259">
                  <c:v>0.38290999999999997</c:v>
                </c:pt>
                <c:pt idx="260">
                  <c:v>5.108E-2</c:v>
                </c:pt>
                <c:pt idx="261">
                  <c:v>0.58382999999999996</c:v>
                </c:pt>
                <c:pt idx="262">
                  <c:v>0.64232</c:v>
                </c:pt>
                <c:pt idx="263">
                  <c:v>0.23573</c:v>
                </c:pt>
                <c:pt idx="264">
                  <c:v>0.50073000000000001</c:v>
                </c:pt>
                <c:pt idx="265">
                  <c:v>0.56843999999999995</c:v>
                </c:pt>
                <c:pt idx="266">
                  <c:v>0.73007</c:v>
                </c:pt>
                <c:pt idx="267">
                  <c:v>0.52988999999999997</c:v>
                </c:pt>
                <c:pt idx="268">
                  <c:v>0</c:v>
                </c:pt>
                <c:pt idx="269">
                  <c:v>0.51075999999999999</c:v>
                </c:pt>
                <c:pt idx="270">
                  <c:v>0.34744999999999998</c:v>
                </c:pt>
                <c:pt idx="271">
                  <c:v>0.12698000000000001</c:v>
                </c:pt>
                <c:pt idx="272">
                  <c:v>0.34577999999999998</c:v>
                </c:pt>
                <c:pt idx="273">
                  <c:v>0.18611</c:v>
                </c:pt>
                <c:pt idx="274">
                  <c:v>0.62007000000000001</c:v>
                </c:pt>
                <c:pt idx="275">
                  <c:v>0.45090999999999998</c:v>
                </c:pt>
                <c:pt idx="276">
                  <c:v>0.39879999999999999</c:v>
                </c:pt>
                <c:pt idx="277">
                  <c:v>0.52115999999999996</c:v>
                </c:pt>
                <c:pt idx="278">
                  <c:v>0.64083000000000001</c:v>
                </c:pt>
                <c:pt idx="279">
                  <c:v>0.30147000000000002</c:v>
                </c:pt>
                <c:pt idx="280">
                  <c:v>0.58628000000000002</c:v>
                </c:pt>
                <c:pt idx="281">
                  <c:v>0.29681000000000002</c:v>
                </c:pt>
                <c:pt idx="282">
                  <c:v>0.188</c:v>
                </c:pt>
                <c:pt idx="283">
                  <c:v>0.64034999999999997</c:v>
                </c:pt>
                <c:pt idx="284">
                  <c:v>0.28211999999999998</c:v>
                </c:pt>
                <c:pt idx="285">
                  <c:v>0.40456999999999999</c:v>
                </c:pt>
                <c:pt idx="286">
                  <c:v>0.67806</c:v>
                </c:pt>
                <c:pt idx="287">
                  <c:v>0.28638999999999998</c:v>
                </c:pt>
                <c:pt idx="288">
                  <c:v>0.1595</c:v>
                </c:pt>
                <c:pt idx="289">
                  <c:v>0.29364000000000001</c:v>
                </c:pt>
                <c:pt idx="290">
                  <c:v>0.29759000000000002</c:v>
                </c:pt>
                <c:pt idx="291">
                  <c:v>0.34939999999999999</c:v>
                </c:pt>
                <c:pt idx="292">
                  <c:v>0.16347</c:v>
                </c:pt>
                <c:pt idx="293">
                  <c:v>0.27494000000000002</c:v>
                </c:pt>
                <c:pt idx="294">
                  <c:v>0.34752</c:v>
                </c:pt>
                <c:pt idx="295">
                  <c:v>0.29981000000000002</c:v>
                </c:pt>
                <c:pt idx="296">
                  <c:v>4.4760000000000001E-2</c:v>
                </c:pt>
                <c:pt idx="297">
                  <c:v>0.42493999999999998</c:v>
                </c:pt>
                <c:pt idx="298">
                  <c:v>4.9910000000000003E-2</c:v>
                </c:pt>
                <c:pt idx="299">
                  <c:v>0.26162000000000002</c:v>
                </c:pt>
                <c:pt idx="300">
                  <c:v>0.15781000000000001</c:v>
                </c:pt>
                <c:pt idx="301">
                  <c:v>3.8240000000000003E-2</c:v>
                </c:pt>
                <c:pt idx="302">
                  <c:v>0.21296999999999999</c:v>
                </c:pt>
                <c:pt idx="303">
                  <c:v>0.19625000000000001</c:v>
                </c:pt>
                <c:pt idx="304">
                  <c:v>0.31047999999999998</c:v>
                </c:pt>
                <c:pt idx="305">
                  <c:v>0.37108999999999998</c:v>
                </c:pt>
                <c:pt idx="306">
                  <c:v>0.35699999999999998</c:v>
                </c:pt>
                <c:pt idx="307">
                  <c:v>0.23164999999999999</c:v>
                </c:pt>
                <c:pt idx="308">
                  <c:v>0.18829000000000001</c:v>
                </c:pt>
                <c:pt idx="309">
                  <c:v>0.31864999999999999</c:v>
                </c:pt>
                <c:pt idx="310">
                  <c:v>0.21027999999999999</c:v>
                </c:pt>
                <c:pt idx="311">
                  <c:v>0.17344000000000001</c:v>
                </c:pt>
                <c:pt idx="312">
                  <c:v>0.24811</c:v>
                </c:pt>
                <c:pt idx="313">
                  <c:v>0.62994000000000006</c:v>
                </c:pt>
                <c:pt idx="314">
                  <c:v>0.15747</c:v>
                </c:pt>
                <c:pt idx="315">
                  <c:v>0.79666650295257602</c:v>
                </c:pt>
                <c:pt idx="316">
                  <c:v>0.79256552457809404</c:v>
                </c:pt>
                <c:pt idx="317">
                  <c:v>0.83355212211608898</c:v>
                </c:pt>
                <c:pt idx="318">
                  <c:v>0.85813128948211703</c:v>
                </c:pt>
                <c:pt idx="319">
                  <c:v>0.80915766954421997</c:v>
                </c:pt>
                <c:pt idx="320">
                  <c:v>0.81069612503051802</c:v>
                </c:pt>
                <c:pt idx="321">
                  <c:v>0.83455765247345004</c:v>
                </c:pt>
                <c:pt idx="322">
                  <c:v>0.81675970554351796</c:v>
                </c:pt>
                <c:pt idx="323">
                  <c:v>0.83087515830993697</c:v>
                </c:pt>
                <c:pt idx="324">
                  <c:v>0.84388679265975997</c:v>
                </c:pt>
                <c:pt idx="325">
                  <c:v>0.83840399980545</c:v>
                </c:pt>
                <c:pt idx="326">
                  <c:v>0.75950926542282104</c:v>
                </c:pt>
                <c:pt idx="327">
                  <c:v>0.81532841920852706</c:v>
                </c:pt>
                <c:pt idx="328">
                  <c:v>0.77428662776946999</c:v>
                </c:pt>
                <c:pt idx="329">
                  <c:v>0.80978262424469005</c:v>
                </c:pt>
                <c:pt idx="330">
                  <c:v>0.79895073175430298</c:v>
                </c:pt>
                <c:pt idx="331">
                  <c:v>0.81809186935424805</c:v>
                </c:pt>
                <c:pt idx="332">
                  <c:v>0.84508949518203702</c:v>
                </c:pt>
                <c:pt idx="333">
                  <c:v>0.80533593893051103</c:v>
                </c:pt>
                <c:pt idx="334">
                  <c:v>0.81947970390319802</c:v>
                </c:pt>
                <c:pt idx="335">
                  <c:v>0.726798236370087</c:v>
                </c:pt>
                <c:pt idx="336">
                  <c:v>0.61655235290527299</c:v>
                </c:pt>
                <c:pt idx="337">
                  <c:v>0.75444400310516402</c:v>
                </c:pt>
                <c:pt idx="338">
                  <c:v>0.69513708353042603</c:v>
                </c:pt>
                <c:pt idx="339">
                  <c:v>0.70997899770736705</c:v>
                </c:pt>
                <c:pt idx="340">
                  <c:v>0.94949239492416404</c:v>
                </c:pt>
                <c:pt idx="341">
                  <c:v>0.82194423675537098</c:v>
                </c:pt>
                <c:pt idx="342">
                  <c:v>0.71921682357788097</c:v>
                </c:pt>
                <c:pt idx="343">
                  <c:v>0.54023998975753795</c:v>
                </c:pt>
                <c:pt idx="344">
                  <c:v>0.70615613460540805</c:v>
                </c:pt>
                <c:pt idx="345">
                  <c:v>0.844465851783752</c:v>
                </c:pt>
                <c:pt idx="346">
                  <c:v>0.647239029407501</c:v>
                </c:pt>
                <c:pt idx="347">
                  <c:v>0.793984234333038</c:v>
                </c:pt>
                <c:pt idx="348">
                  <c:v>0.88896059989929199</c:v>
                </c:pt>
                <c:pt idx="349">
                  <c:v>0.71009808778762795</c:v>
                </c:pt>
                <c:pt idx="350">
                  <c:v>0.59502792358398404</c:v>
                </c:pt>
                <c:pt idx="351">
                  <c:v>0.59014832973480202</c:v>
                </c:pt>
                <c:pt idx="352">
                  <c:v>0.51998329162597701</c:v>
                </c:pt>
                <c:pt idx="353">
                  <c:v>0.63210570812225297</c:v>
                </c:pt>
                <c:pt idx="354">
                  <c:v>0.71273291110992398</c:v>
                </c:pt>
                <c:pt idx="355">
                  <c:v>0.65313303470611594</c:v>
                </c:pt>
                <c:pt idx="356">
                  <c:v>0.61878442764282204</c:v>
                </c:pt>
                <c:pt idx="357">
                  <c:v>0.65309596061706499</c:v>
                </c:pt>
                <c:pt idx="358">
                  <c:v>0.68563622236251798</c:v>
                </c:pt>
                <c:pt idx="359">
                  <c:v>0.59601855278015103</c:v>
                </c:pt>
                <c:pt idx="360">
                  <c:v>0.69947534799575795</c:v>
                </c:pt>
                <c:pt idx="361">
                  <c:v>0.49827262759208701</c:v>
                </c:pt>
                <c:pt idx="362">
                  <c:v>0.85314434766769398</c:v>
                </c:pt>
                <c:pt idx="363">
                  <c:v>0.547349333763123</c:v>
                </c:pt>
                <c:pt idx="364">
                  <c:v>0.45019176602363598</c:v>
                </c:pt>
                <c:pt idx="365">
                  <c:v>0.91347587108612105</c:v>
                </c:pt>
                <c:pt idx="366">
                  <c:v>0.62894994020462003</c:v>
                </c:pt>
                <c:pt idx="367">
                  <c:v>0.61758464574813798</c:v>
                </c:pt>
                <c:pt idx="368">
                  <c:v>0.63856697082519498</c:v>
                </c:pt>
                <c:pt idx="369">
                  <c:v>0.90021407604217496</c:v>
                </c:pt>
                <c:pt idx="370">
                  <c:v>0.58946520090103105</c:v>
                </c:pt>
                <c:pt idx="371">
                  <c:v>0.68515831232070901</c:v>
                </c:pt>
                <c:pt idx="372">
                  <c:v>0.47363024950027499</c:v>
                </c:pt>
                <c:pt idx="373">
                  <c:v>0.437726080417633</c:v>
                </c:pt>
                <c:pt idx="374">
                  <c:v>0.60604155063629195</c:v>
                </c:pt>
                <c:pt idx="375">
                  <c:v>0.83464723825454701</c:v>
                </c:pt>
                <c:pt idx="376">
                  <c:v>0.79082822799682595</c:v>
                </c:pt>
                <c:pt idx="377">
                  <c:v>0.63016611337661699</c:v>
                </c:pt>
                <c:pt idx="378">
                  <c:v>0.63800746202468905</c:v>
                </c:pt>
                <c:pt idx="379">
                  <c:v>0.84471470117569003</c:v>
                </c:pt>
                <c:pt idx="380">
                  <c:v>0.695168316364288</c:v>
                </c:pt>
                <c:pt idx="381">
                  <c:v>0.63771426677703902</c:v>
                </c:pt>
                <c:pt idx="382">
                  <c:v>0.52016901969909701</c:v>
                </c:pt>
                <c:pt idx="383">
                  <c:v>0.63760560750961304</c:v>
                </c:pt>
                <c:pt idx="384">
                  <c:v>0.57925069332122803</c:v>
                </c:pt>
                <c:pt idx="385">
                  <c:v>0.943062424659729</c:v>
                </c:pt>
                <c:pt idx="386">
                  <c:v>0.46800905466079701</c:v>
                </c:pt>
                <c:pt idx="387">
                  <c:v>0.65078467130661</c:v>
                </c:pt>
                <c:pt idx="388">
                  <c:v>0.60459005832672097</c:v>
                </c:pt>
                <c:pt idx="389">
                  <c:v>0.687763452529907</c:v>
                </c:pt>
                <c:pt idx="390">
                  <c:v>0.64102238416671797</c:v>
                </c:pt>
                <c:pt idx="391">
                  <c:v>0.701288521289825</c:v>
                </c:pt>
                <c:pt idx="392">
                  <c:v>0.54145205020904497</c:v>
                </c:pt>
                <c:pt idx="393">
                  <c:v>0.74141550064086903</c:v>
                </c:pt>
                <c:pt idx="394">
                  <c:v>0.40204778313636802</c:v>
                </c:pt>
                <c:pt idx="395">
                  <c:v>0.492345720529556</c:v>
                </c:pt>
                <c:pt idx="396">
                  <c:v>0.61714422702789296</c:v>
                </c:pt>
                <c:pt idx="397">
                  <c:v>0.66746467351913497</c:v>
                </c:pt>
                <c:pt idx="398">
                  <c:v>0.59771066904068004</c:v>
                </c:pt>
                <c:pt idx="399">
                  <c:v>0.54077577590942405</c:v>
                </c:pt>
                <c:pt idx="400">
                  <c:v>0.57487374544143699</c:v>
                </c:pt>
                <c:pt idx="401">
                  <c:v>0.81019890308380105</c:v>
                </c:pt>
                <c:pt idx="402">
                  <c:v>0.73508107662200906</c:v>
                </c:pt>
                <c:pt idx="403">
                  <c:v>0.79584354162216198</c:v>
                </c:pt>
                <c:pt idx="404">
                  <c:v>0.705186307430267</c:v>
                </c:pt>
                <c:pt idx="405">
                  <c:v>0.582569479942322</c:v>
                </c:pt>
                <c:pt idx="406">
                  <c:v>0.64494818449020397</c:v>
                </c:pt>
                <c:pt idx="407">
                  <c:v>0.113989137113094</c:v>
                </c:pt>
                <c:pt idx="408">
                  <c:v>0.652168989181519</c:v>
                </c:pt>
                <c:pt idx="409">
                  <c:v>5.6915730237960802E-2</c:v>
                </c:pt>
                <c:pt idx="410">
                  <c:v>0.52923512458801303</c:v>
                </c:pt>
                <c:pt idx="411">
                  <c:v>0.49587929248809798</c:v>
                </c:pt>
                <c:pt idx="412">
                  <c:v>0.55345779657363903</c:v>
                </c:pt>
                <c:pt idx="413">
                  <c:v>0.50413078069686901</c:v>
                </c:pt>
                <c:pt idx="414">
                  <c:v>0.55778348445892301</c:v>
                </c:pt>
                <c:pt idx="415">
                  <c:v>0.18708007037639601</c:v>
                </c:pt>
                <c:pt idx="416">
                  <c:v>0.61321204900741599</c:v>
                </c:pt>
                <c:pt idx="417">
                  <c:v>0.56566697359085105</c:v>
                </c:pt>
                <c:pt idx="418">
                  <c:v>0.52018725872039795</c:v>
                </c:pt>
                <c:pt idx="419">
                  <c:v>0.70821768045425404</c:v>
                </c:pt>
                <c:pt idx="420">
                  <c:v>5.5647538974881198E-3</c:v>
                </c:pt>
                <c:pt idx="421">
                  <c:v>0.13289211690425901</c:v>
                </c:pt>
                <c:pt idx="422">
                  <c:v>0.63933318853378296</c:v>
                </c:pt>
                <c:pt idx="423">
                  <c:v>0.73115974664688099</c:v>
                </c:pt>
                <c:pt idx="424">
                  <c:v>0.53324103355407704</c:v>
                </c:pt>
                <c:pt idx="425">
                  <c:v>0.33861181139946001</c:v>
                </c:pt>
                <c:pt idx="426">
                  <c:v>0.30998834967613198</c:v>
                </c:pt>
                <c:pt idx="427">
                  <c:v>0.106654435396194</c:v>
                </c:pt>
                <c:pt idx="428">
                  <c:v>0.39752256870269798</c:v>
                </c:pt>
                <c:pt idx="429">
                  <c:v>0.409362852573395</c:v>
                </c:pt>
                <c:pt idx="430">
                  <c:v>0.25783589482307401</c:v>
                </c:pt>
                <c:pt idx="431">
                  <c:v>0.50118046998977706</c:v>
                </c:pt>
                <c:pt idx="432">
                  <c:v>0.356578588485718</c:v>
                </c:pt>
                <c:pt idx="433">
                  <c:v>0.35340970754623402</c:v>
                </c:pt>
                <c:pt idx="434">
                  <c:v>0.62513083219528198</c:v>
                </c:pt>
                <c:pt idx="435">
                  <c:v>0.63752442598342896</c:v>
                </c:pt>
                <c:pt idx="436">
                  <c:v>0.455427616834641</c:v>
                </c:pt>
                <c:pt idx="437">
                  <c:v>0.28534927964210499</c:v>
                </c:pt>
                <c:pt idx="438">
                  <c:v>0.28995743393897999</c:v>
                </c:pt>
                <c:pt idx="439">
                  <c:v>0.64954698085784901</c:v>
                </c:pt>
                <c:pt idx="440">
                  <c:v>0.191407024860382</c:v>
                </c:pt>
                <c:pt idx="441">
                  <c:v>0.169365674257278</c:v>
                </c:pt>
                <c:pt idx="442">
                  <c:v>4.8642169684171697E-2</c:v>
                </c:pt>
                <c:pt idx="443">
                  <c:v>0.42978340387344399</c:v>
                </c:pt>
                <c:pt idx="444">
                  <c:v>0.29092082381248502</c:v>
                </c:pt>
                <c:pt idx="445">
                  <c:v>0.295637726783752</c:v>
                </c:pt>
                <c:pt idx="446">
                  <c:v>0.57590395212173495</c:v>
                </c:pt>
                <c:pt idx="447">
                  <c:v>0.217632606625557</c:v>
                </c:pt>
                <c:pt idx="448">
                  <c:v>0.21584425866603901</c:v>
                </c:pt>
                <c:pt idx="449">
                  <c:v>0.26850500702857999</c:v>
                </c:pt>
                <c:pt idx="450">
                  <c:v>0.31508958339691201</c:v>
                </c:pt>
                <c:pt idx="451">
                  <c:v>4.1134715080261203E-2</c:v>
                </c:pt>
                <c:pt idx="452">
                  <c:v>0.19676375389099099</c:v>
                </c:pt>
                <c:pt idx="453">
                  <c:v>0</c:v>
                </c:pt>
                <c:pt idx="454">
                  <c:v>4.9868665635585799E-2</c:v>
                </c:pt>
                <c:pt idx="455">
                  <c:v>0.18074677884578699</c:v>
                </c:pt>
                <c:pt idx="456">
                  <c:v>0.34175550937652599</c:v>
                </c:pt>
                <c:pt idx="457">
                  <c:v>0.20993021130561801</c:v>
                </c:pt>
                <c:pt idx="458">
                  <c:v>0.375223308801651</c:v>
                </c:pt>
                <c:pt idx="459">
                  <c:v>0.27732113003730802</c:v>
                </c:pt>
                <c:pt idx="460">
                  <c:v>0.310080915689468</c:v>
                </c:pt>
                <c:pt idx="461">
                  <c:v>0.16348600387573201</c:v>
                </c:pt>
                <c:pt idx="462">
                  <c:v>0.22991819679737099</c:v>
                </c:pt>
                <c:pt idx="463">
                  <c:v>0.194129139184952</c:v>
                </c:pt>
                <c:pt idx="464">
                  <c:v>0.247105568647385</c:v>
                </c:pt>
                <c:pt idx="465">
                  <c:v>0.32642480731010398</c:v>
                </c:pt>
                <c:pt idx="466">
                  <c:v>0.50053334236144997</c:v>
                </c:pt>
                <c:pt idx="467">
                  <c:v>0.36450928449630698</c:v>
                </c:pt>
                <c:pt idx="468">
                  <c:v>0.15161079168319699</c:v>
                </c:pt>
                <c:pt idx="469">
                  <c:v>1.8772685900330498E-2</c:v>
                </c:pt>
                <c:pt idx="470">
                  <c:v>0.874</c:v>
                </c:pt>
                <c:pt idx="471">
                  <c:v>0.86099999999999999</c:v>
                </c:pt>
                <c:pt idx="472">
                  <c:v>0.86799999999999999</c:v>
                </c:pt>
                <c:pt idx="473">
                  <c:v>0.91400000000000003</c:v>
                </c:pt>
                <c:pt idx="474">
                  <c:v>0.92700000000000005</c:v>
                </c:pt>
                <c:pt idx="475">
                  <c:v>0.878</c:v>
                </c:pt>
                <c:pt idx="476">
                  <c:v>0.89600000000000002</c:v>
                </c:pt>
                <c:pt idx="477">
                  <c:v>0.876</c:v>
                </c:pt>
                <c:pt idx="478">
                  <c:v>0.91300000000000003</c:v>
                </c:pt>
                <c:pt idx="479">
                  <c:v>0.91</c:v>
                </c:pt>
                <c:pt idx="480">
                  <c:v>0.88800000000000001</c:v>
                </c:pt>
                <c:pt idx="481">
                  <c:v>0.89100000000000001</c:v>
                </c:pt>
                <c:pt idx="482">
                  <c:v>0.81699999999999995</c:v>
                </c:pt>
                <c:pt idx="483">
                  <c:v>0.876</c:v>
                </c:pt>
                <c:pt idx="484">
                  <c:v>0.86099999999999999</c:v>
                </c:pt>
                <c:pt idx="485">
                  <c:v>0.89400000000000002</c:v>
                </c:pt>
                <c:pt idx="486">
                  <c:v>0.89600000000000002</c:v>
                </c:pt>
                <c:pt idx="487">
                  <c:v>0.81899999999999995</c:v>
                </c:pt>
                <c:pt idx="488">
                  <c:v>0.88300000000000001</c:v>
                </c:pt>
                <c:pt idx="489">
                  <c:v>0.67</c:v>
                </c:pt>
                <c:pt idx="490">
                  <c:v>0.85399999999999998</c:v>
                </c:pt>
                <c:pt idx="491">
                  <c:v>0.88400000000000001</c:v>
                </c:pt>
                <c:pt idx="492">
                  <c:v>0.90800000000000003</c:v>
                </c:pt>
                <c:pt idx="493">
                  <c:v>0.76100000000000001</c:v>
                </c:pt>
                <c:pt idx="494">
                  <c:v>0.80800000000000005</c:v>
                </c:pt>
                <c:pt idx="495">
                  <c:v>0.85699999999999998</c:v>
                </c:pt>
                <c:pt idx="496">
                  <c:v>0.75900000000000001</c:v>
                </c:pt>
                <c:pt idx="497">
                  <c:v>0.67500000000000004</c:v>
                </c:pt>
                <c:pt idx="498">
                  <c:v>0.74399999999999999</c:v>
                </c:pt>
                <c:pt idx="499">
                  <c:v>0.60799999999999998</c:v>
                </c:pt>
                <c:pt idx="500">
                  <c:v>0.77100000000000002</c:v>
                </c:pt>
                <c:pt idx="501">
                  <c:v>0.748</c:v>
                </c:pt>
                <c:pt idx="502">
                  <c:v>0.63300000000000001</c:v>
                </c:pt>
                <c:pt idx="503">
                  <c:v>1.008</c:v>
                </c:pt>
                <c:pt idx="504">
                  <c:v>0.66900000000000004</c:v>
                </c:pt>
                <c:pt idx="505">
                  <c:v>0.96499999999999997</c:v>
                </c:pt>
                <c:pt idx="506">
                  <c:v>0.63500000000000001</c:v>
                </c:pt>
                <c:pt idx="507">
                  <c:v>0.56399999999999995</c:v>
                </c:pt>
                <c:pt idx="508">
                  <c:v>0.77600000000000002</c:v>
                </c:pt>
                <c:pt idx="509">
                  <c:v>0.63900000000000001</c:v>
                </c:pt>
                <c:pt idx="510">
                  <c:v>0.7</c:v>
                </c:pt>
                <c:pt idx="511">
                  <c:v>0.78100000000000003</c:v>
                </c:pt>
                <c:pt idx="512">
                  <c:v>0.69799999999999995</c:v>
                </c:pt>
                <c:pt idx="513">
                  <c:v>0.60499999999999998</c:v>
                </c:pt>
                <c:pt idx="514">
                  <c:v>0.67500000000000004</c:v>
                </c:pt>
                <c:pt idx="515">
                  <c:v>0.70699999999999996</c:v>
                </c:pt>
                <c:pt idx="516">
                  <c:v>0.94599999999999995</c:v>
                </c:pt>
                <c:pt idx="517">
                  <c:v>0.73599999999999999</c:v>
                </c:pt>
                <c:pt idx="518">
                  <c:v>0.47399999999999998</c:v>
                </c:pt>
                <c:pt idx="519">
                  <c:v>0.71599999999999997</c:v>
                </c:pt>
                <c:pt idx="520">
                  <c:v>0.85599999999999998</c:v>
                </c:pt>
                <c:pt idx="521">
                  <c:v>0.72599999999999998</c:v>
                </c:pt>
                <c:pt idx="522">
                  <c:v>0.67100000000000004</c:v>
                </c:pt>
                <c:pt idx="523">
                  <c:v>0.98799999999999999</c:v>
                </c:pt>
                <c:pt idx="524">
                  <c:v>0.68400000000000005</c:v>
                </c:pt>
                <c:pt idx="525">
                  <c:v>0.69299999999999995</c:v>
                </c:pt>
                <c:pt idx="526">
                  <c:v>0.95499999999999996</c:v>
                </c:pt>
                <c:pt idx="527">
                  <c:v>0.90900000000000003</c:v>
                </c:pt>
                <c:pt idx="528">
                  <c:v>0.59899999999999998</c:v>
                </c:pt>
                <c:pt idx="529">
                  <c:v>0.63100000000000001</c:v>
                </c:pt>
                <c:pt idx="530">
                  <c:v>0.90900000000000003</c:v>
                </c:pt>
                <c:pt idx="531">
                  <c:v>0.50800000000000001</c:v>
                </c:pt>
                <c:pt idx="532">
                  <c:v>0.73699999999999999</c:v>
                </c:pt>
                <c:pt idx="533">
                  <c:v>0.61499999999999999</c:v>
                </c:pt>
                <c:pt idx="534">
                  <c:v>0.67400000000000004</c:v>
                </c:pt>
                <c:pt idx="535">
                  <c:v>0.57799999999999996</c:v>
                </c:pt>
                <c:pt idx="536">
                  <c:v>0.62</c:v>
                </c:pt>
                <c:pt idx="537">
                  <c:v>0.51700000000000002</c:v>
                </c:pt>
                <c:pt idx="538">
                  <c:v>0.73199999999999998</c:v>
                </c:pt>
                <c:pt idx="539">
                  <c:v>0.55300000000000005</c:v>
                </c:pt>
                <c:pt idx="540">
                  <c:v>0.51300000000000001</c:v>
                </c:pt>
                <c:pt idx="541">
                  <c:v>0.622</c:v>
                </c:pt>
                <c:pt idx="542">
                  <c:v>0.7</c:v>
                </c:pt>
                <c:pt idx="543">
                  <c:v>0.68600000000000005</c:v>
                </c:pt>
                <c:pt idx="544">
                  <c:v>0.42399999999999999</c:v>
                </c:pt>
                <c:pt idx="545">
                  <c:v>1.03</c:v>
                </c:pt>
                <c:pt idx="546">
                  <c:v>0.88400000000000001</c:v>
                </c:pt>
                <c:pt idx="547">
                  <c:v>0.68500000000000005</c:v>
                </c:pt>
                <c:pt idx="548">
                  <c:v>0.879</c:v>
                </c:pt>
                <c:pt idx="549">
                  <c:v>0.78500000000000003</c:v>
                </c:pt>
                <c:pt idx="550">
                  <c:v>0.72899999999999998</c:v>
                </c:pt>
                <c:pt idx="551">
                  <c:v>0.73699999999999999</c:v>
                </c:pt>
                <c:pt idx="552">
                  <c:v>0.61399999999999999</c:v>
                </c:pt>
                <c:pt idx="553">
                  <c:v>0.68700000000000006</c:v>
                </c:pt>
                <c:pt idx="554">
                  <c:v>0.66900000000000004</c:v>
                </c:pt>
                <c:pt idx="555">
                  <c:v>0.79900000000000004</c:v>
                </c:pt>
                <c:pt idx="556">
                  <c:v>0.60299999999999998</c:v>
                </c:pt>
                <c:pt idx="557">
                  <c:v>0.59799999999999998</c:v>
                </c:pt>
                <c:pt idx="558">
                  <c:v>0.69099999999999995</c:v>
                </c:pt>
                <c:pt idx="559">
                  <c:v>0.64500000000000002</c:v>
                </c:pt>
                <c:pt idx="560">
                  <c:v>4.8000000000000001E-2</c:v>
                </c:pt>
                <c:pt idx="561">
                  <c:v>0.59399999999999997</c:v>
                </c:pt>
                <c:pt idx="562">
                  <c:v>0.75800000000000001</c:v>
                </c:pt>
                <c:pt idx="563">
                  <c:v>0.57499999999999996</c:v>
                </c:pt>
                <c:pt idx="564">
                  <c:v>0.70199999999999996</c:v>
                </c:pt>
                <c:pt idx="565">
                  <c:v>0.52200000000000002</c:v>
                </c:pt>
                <c:pt idx="566">
                  <c:v>0.52700000000000002</c:v>
                </c:pt>
                <c:pt idx="567">
                  <c:v>0.115</c:v>
                </c:pt>
                <c:pt idx="568">
                  <c:v>0.182</c:v>
                </c:pt>
                <c:pt idx="569">
                  <c:v>0.71199999999999997</c:v>
                </c:pt>
                <c:pt idx="570">
                  <c:v>0.53900000000000003</c:v>
                </c:pt>
                <c:pt idx="571">
                  <c:v>0.65700000000000003</c:v>
                </c:pt>
                <c:pt idx="572">
                  <c:v>0.40400000000000003</c:v>
                </c:pt>
                <c:pt idx="573">
                  <c:v>0.60199999999999998</c:v>
                </c:pt>
                <c:pt idx="574">
                  <c:v>0.33</c:v>
                </c:pt>
                <c:pt idx="575">
                  <c:v>0.69099999999999995</c:v>
                </c:pt>
                <c:pt idx="576">
                  <c:v>0.08</c:v>
                </c:pt>
                <c:pt idx="577">
                  <c:v>0.33700000000000002</c:v>
                </c:pt>
                <c:pt idx="578">
                  <c:v>0.433</c:v>
                </c:pt>
                <c:pt idx="579">
                  <c:v>0.441</c:v>
                </c:pt>
                <c:pt idx="580">
                  <c:v>0.69</c:v>
                </c:pt>
                <c:pt idx="581">
                  <c:v>0.79</c:v>
                </c:pt>
                <c:pt idx="582">
                  <c:v>0</c:v>
                </c:pt>
                <c:pt idx="583">
                  <c:v>0.34300000000000003</c:v>
                </c:pt>
                <c:pt idx="584">
                  <c:v>0.57899999999999996</c:v>
                </c:pt>
                <c:pt idx="585">
                  <c:v>0.67200000000000004</c:v>
                </c:pt>
                <c:pt idx="586">
                  <c:v>0.53600000000000003</c:v>
                </c:pt>
                <c:pt idx="587">
                  <c:v>0.152</c:v>
                </c:pt>
                <c:pt idx="588">
                  <c:v>0.36499999999999999</c:v>
                </c:pt>
                <c:pt idx="589">
                  <c:v>0.45700000000000002</c:v>
                </c:pt>
                <c:pt idx="590">
                  <c:v>0.254</c:v>
                </c:pt>
                <c:pt idx="591">
                  <c:v>0.55300000000000005</c:v>
                </c:pt>
                <c:pt idx="592">
                  <c:v>0.17299999999999999</c:v>
                </c:pt>
                <c:pt idx="593">
                  <c:v>0.45400000000000001</c:v>
                </c:pt>
                <c:pt idx="594">
                  <c:v>0.29499999999999998</c:v>
                </c:pt>
                <c:pt idx="595">
                  <c:v>0.29199999999999998</c:v>
                </c:pt>
                <c:pt idx="596">
                  <c:v>0.39100000000000001</c:v>
                </c:pt>
                <c:pt idx="597">
                  <c:v>0.64300000000000002</c:v>
                </c:pt>
                <c:pt idx="598">
                  <c:v>0.66600000000000004</c:v>
                </c:pt>
                <c:pt idx="599">
                  <c:v>0.42899999999999999</c:v>
                </c:pt>
                <c:pt idx="600">
                  <c:v>5.2999999999999999E-2</c:v>
                </c:pt>
                <c:pt idx="601">
                  <c:v>0.20399999999999999</c:v>
                </c:pt>
                <c:pt idx="602">
                  <c:v>0.48499999999999999</c:v>
                </c:pt>
                <c:pt idx="603">
                  <c:v>0.221</c:v>
                </c:pt>
                <c:pt idx="604">
                  <c:v>0.23699999999999999</c:v>
                </c:pt>
                <c:pt idx="605">
                  <c:v>0.24</c:v>
                </c:pt>
                <c:pt idx="606">
                  <c:v>0.312</c:v>
                </c:pt>
                <c:pt idx="607">
                  <c:v>0.60899999999999999</c:v>
                </c:pt>
                <c:pt idx="608">
                  <c:v>0.253</c:v>
                </c:pt>
                <c:pt idx="609">
                  <c:v>0.21099999999999999</c:v>
                </c:pt>
                <c:pt idx="610">
                  <c:v>7.9000000000000001E-2</c:v>
                </c:pt>
                <c:pt idx="611">
                  <c:v>0.26900000000000002</c:v>
                </c:pt>
                <c:pt idx="612">
                  <c:v>0.40200000000000002</c:v>
                </c:pt>
                <c:pt idx="613">
                  <c:v>0.248</c:v>
                </c:pt>
                <c:pt idx="614">
                  <c:v>0.255</c:v>
                </c:pt>
                <c:pt idx="615">
                  <c:v>0.41699999999999998</c:v>
                </c:pt>
                <c:pt idx="616">
                  <c:v>0.30599999999999999</c:v>
                </c:pt>
                <c:pt idx="617">
                  <c:v>0.28899999999999998</c:v>
                </c:pt>
                <c:pt idx="618">
                  <c:v>0.26700000000000002</c:v>
                </c:pt>
                <c:pt idx="619">
                  <c:v>0.53900000000000003</c:v>
                </c:pt>
                <c:pt idx="620">
                  <c:v>0.4</c:v>
                </c:pt>
                <c:pt idx="621">
                  <c:v>0.34300000000000003</c:v>
                </c:pt>
                <c:pt idx="622">
                  <c:v>0.38100000000000001</c:v>
                </c:pt>
                <c:pt idx="623">
                  <c:v>0.17699999999999999</c:v>
                </c:pt>
                <c:pt idx="624">
                  <c:v>0.01</c:v>
                </c:pt>
                <c:pt idx="625">
                  <c:v>0.14499999999999999</c:v>
                </c:pt>
                <c:pt idx="626">
                  <c:v>0.98599999999999999</c:v>
                </c:pt>
                <c:pt idx="627">
                  <c:v>0.996</c:v>
                </c:pt>
                <c:pt idx="628">
                  <c:v>1.028</c:v>
                </c:pt>
                <c:pt idx="629">
                  <c:v>1.026</c:v>
                </c:pt>
                <c:pt idx="630">
                  <c:v>0.999</c:v>
                </c:pt>
                <c:pt idx="631">
                  <c:v>1.052</c:v>
                </c:pt>
                <c:pt idx="632">
                  <c:v>1.0089999999999999</c:v>
                </c:pt>
                <c:pt idx="633">
                  <c:v>1.026</c:v>
                </c:pt>
                <c:pt idx="634">
                  <c:v>1.0389999999999999</c:v>
                </c:pt>
                <c:pt idx="635">
                  <c:v>1.016</c:v>
                </c:pt>
                <c:pt idx="636">
                  <c:v>1.036</c:v>
                </c:pt>
                <c:pt idx="637">
                  <c:v>0.96299999999999997</c:v>
                </c:pt>
                <c:pt idx="638">
                  <c:v>1.0289999999999999</c:v>
                </c:pt>
                <c:pt idx="639">
                  <c:v>1.012</c:v>
                </c:pt>
                <c:pt idx="640">
                  <c:v>0.996</c:v>
                </c:pt>
                <c:pt idx="641">
                  <c:v>0.999</c:v>
                </c:pt>
                <c:pt idx="642">
                  <c:v>0.98699999999999999</c:v>
                </c:pt>
                <c:pt idx="643">
                  <c:v>0.98599999999999999</c:v>
                </c:pt>
                <c:pt idx="644">
                  <c:v>0.874</c:v>
                </c:pt>
                <c:pt idx="645">
                  <c:v>0.92</c:v>
                </c:pt>
                <c:pt idx="646">
                  <c:v>0.82499999999999996</c:v>
                </c:pt>
                <c:pt idx="647">
                  <c:v>0.999</c:v>
                </c:pt>
                <c:pt idx="648">
                  <c:v>0.86099999999999999</c:v>
                </c:pt>
                <c:pt idx="649">
                  <c:v>1.0449999999999999</c:v>
                </c:pt>
                <c:pt idx="650">
                  <c:v>0.91400000000000003</c:v>
                </c:pt>
                <c:pt idx="651">
                  <c:v>0.92</c:v>
                </c:pt>
                <c:pt idx="652">
                  <c:v>0.746</c:v>
                </c:pt>
                <c:pt idx="653">
                  <c:v>0.79500000000000004</c:v>
                </c:pt>
                <c:pt idx="654">
                  <c:v>0.871</c:v>
                </c:pt>
                <c:pt idx="655">
                  <c:v>1.0620000000000001</c:v>
                </c:pt>
                <c:pt idx="656">
                  <c:v>0.91</c:v>
                </c:pt>
                <c:pt idx="657">
                  <c:v>0.80200000000000005</c:v>
                </c:pt>
                <c:pt idx="658">
                  <c:v>0.89100000000000001</c:v>
                </c:pt>
                <c:pt idx="659">
                  <c:v>1.141</c:v>
                </c:pt>
                <c:pt idx="660">
                  <c:v>0.78900000000000003</c:v>
                </c:pt>
                <c:pt idx="661">
                  <c:v>1.0389999999999999</c:v>
                </c:pt>
                <c:pt idx="662">
                  <c:v>0.871</c:v>
                </c:pt>
                <c:pt idx="663">
                  <c:v>0.88100000000000001</c:v>
                </c:pt>
                <c:pt idx="664">
                  <c:v>0.71299999999999997</c:v>
                </c:pt>
                <c:pt idx="665">
                  <c:v>0.88400000000000001</c:v>
                </c:pt>
                <c:pt idx="666">
                  <c:v>0.75600000000000001</c:v>
                </c:pt>
                <c:pt idx="667">
                  <c:v>0.81799999999999995</c:v>
                </c:pt>
                <c:pt idx="668">
                  <c:v>0.84099999999999997</c:v>
                </c:pt>
                <c:pt idx="669">
                  <c:v>0.95299999999999996</c:v>
                </c:pt>
                <c:pt idx="670">
                  <c:v>0.83499999999999996</c:v>
                </c:pt>
                <c:pt idx="671">
                  <c:v>0.75800000000000001</c:v>
                </c:pt>
                <c:pt idx="672">
                  <c:v>0.88100000000000001</c:v>
                </c:pt>
                <c:pt idx="673">
                  <c:v>0.82499999999999996</c:v>
                </c:pt>
                <c:pt idx="674">
                  <c:v>1.042</c:v>
                </c:pt>
                <c:pt idx="675">
                  <c:v>0.86799999999999999</c:v>
                </c:pt>
                <c:pt idx="676">
                  <c:v>0.80800000000000005</c:v>
                </c:pt>
                <c:pt idx="677">
                  <c:v>0.82799999999999996</c:v>
                </c:pt>
                <c:pt idx="678">
                  <c:v>0.81200000000000006</c:v>
                </c:pt>
                <c:pt idx="679">
                  <c:v>1.036</c:v>
                </c:pt>
                <c:pt idx="680">
                  <c:v>0.874</c:v>
                </c:pt>
                <c:pt idx="681">
                  <c:v>0.83099999999999996</c:v>
                </c:pt>
                <c:pt idx="682">
                  <c:v>0.79800000000000004</c:v>
                </c:pt>
                <c:pt idx="683">
                  <c:v>1.0880000000000001</c:v>
                </c:pt>
                <c:pt idx="684">
                  <c:v>0.82799999999999996</c:v>
                </c:pt>
                <c:pt idx="685">
                  <c:v>0.72899999999999998</c:v>
                </c:pt>
                <c:pt idx="686">
                  <c:v>0.70599999999999996</c:v>
                </c:pt>
                <c:pt idx="687">
                  <c:v>0.82799999999999996</c:v>
                </c:pt>
                <c:pt idx="688">
                  <c:v>0.77700000000000002</c:v>
                </c:pt>
                <c:pt idx="689">
                  <c:v>1.042</c:v>
                </c:pt>
                <c:pt idx="690">
                  <c:v>0.85399999999999998</c:v>
                </c:pt>
                <c:pt idx="691">
                  <c:v>0.999</c:v>
                </c:pt>
                <c:pt idx="692">
                  <c:v>0.53500000000000003</c:v>
                </c:pt>
                <c:pt idx="693">
                  <c:v>0.72599999999999998</c:v>
                </c:pt>
                <c:pt idx="694">
                  <c:v>0.65700000000000003</c:v>
                </c:pt>
                <c:pt idx="695">
                  <c:v>0.85399999999999998</c:v>
                </c:pt>
                <c:pt idx="696">
                  <c:v>0.73899999999999999</c:v>
                </c:pt>
                <c:pt idx="697">
                  <c:v>0.67300000000000004</c:v>
                </c:pt>
                <c:pt idx="698">
                  <c:v>0.871</c:v>
                </c:pt>
                <c:pt idx="699">
                  <c:v>0.71799999999999997</c:v>
                </c:pt>
                <c:pt idx="700">
                  <c:v>0.91400000000000003</c:v>
                </c:pt>
                <c:pt idx="701">
                  <c:v>1.1220000000000001</c:v>
                </c:pt>
                <c:pt idx="702">
                  <c:v>0.77900000000000003</c:v>
                </c:pt>
                <c:pt idx="703">
                  <c:v>0.84499999999999997</c:v>
                </c:pt>
                <c:pt idx="704">
                  <c:v>0.80800000000000005</c:v>
                </c:pt>
                <c:pt idx="705">
                  <c:v>0.82799999999999996</c:v>
                </c:pt>
                <c:pt idx="706">
                  <c:v>0.78900000000000003</c:v>
                </c:pt>
                <c:pt idx="707">
                  <c:v>0.999</c:v>
                </c:pt>
                <c:pt idx="708">
                  <c:v>0.66700000000000004</c:v>
                </c:pt>
                <c:pt idx="709">
                  <c:v>0.83799999999999997</c:v>
                </c:pt>
                <c:pt idx="710">
                  <c:v>0.245</c:v>
                </c:pt>
                <c:pt idx="711">
                  <c:v>0.72299999999999998</c:v>
                </c:pt>
                <c:pt idx="712">
                  <c:v>0.65700000000000003</c:v>
                </c:pt>
                <c:pt idx="713">
                  <c:v>0.78500000000000003</c:v>
                </c:pt>
                <c:pt idx="714">
                  <c:v>0.78200000000000003</c:v>
                </c:pt>
                <c:pt idx="715">
                  <c:v>0.76900000000000002</c:v>
                </c:pt>
                <c:pt idx="716">
                  <c:v>0.81499999999999995</c:v>
                </c:pt>
                <c:pt idx="717">
                  <c:v>0.66</c:v>
                </c:pt>
                <c:pt idx="718">
                  <c:v>0.89300000000000002</c:v>
                </c:pt>
                <c:pt idx="719">
                  <c:v>0.85099999999999998</c:v>
                </c:pt>
                <c:pt idx="720">
                  <c:v>0.60399999999999998</c:v>
                </c:pt>
                <c:pt idx="721">
                  <c:v>0.33100000000000002</c:v>
                </c:pt>
                <c:pt idx="722">
                  <c:v>0.81499999999999995</c:v>
                </c:pt>
                <c:pt idx="723">
                  <c:v>0.48599999999999999</c:v>
                </c:pt>
                <c:pt idx="724">
                  <c:v>0.23200000000000001</c:v>
                </c:pt>
                <c:pt idx="725">
                  <c:v>0.67700000000000005</c:v>
                </c:pt>
                <c:pt idx="726">
                  <c:v>0.81499999999999995</c:v>
                </c:pt>
                <c:pt idx="727">
                  <c:v>0.39700000000000002</c:v>
                </c:pt>
                <c:pt idx="728">
                  <c:v>0.50800000000000001</c:v>
                </c:pt>
                <c:pt idx="729">
                  <c:v>0.57099999999999995</c:v>
                </c:pt>
                <c:pt idx="730">
                  <c:v>0.55100000000000005</c:v>
                </c:pt>
                <c:pt idx="731">
                  <c:v>0.46899999999999997</c:v>
                </c:pt>
                <c:pt idx="732">
                  <c:v>0.874</c:v>
                </c:pt>
                <c:pt idx="733">
                  <c:v>0.80500000000000005</c:v>
                </c:pt>
                <c:pt idx="734">
                  <c:v>0.63700000000000001</c:v>
                </c:pt>
                <c:pt idx="735">
                  <c:v>0.67200000000000004</c:v>
                </c:pt>
                <c:pt idx="736">
                  <c:v>0.57099999999999995</c:v>
                </c:pt>
                <c:pt idx="737">
                  <c:v>0.26800000000000002</c:v>
                </c:pt>
                <c:pt idx="738">
                  <c:v>0.47699999999999998</c:v>
                </c:pt>
                <c:pt idx="739">
                  <c:v>0.36599999999999999</c:v>
                </c:pt>
                <c:pt idx="740">
                  <c:v>0.38</c:v>
                </c:pt>
                <c:pt idx="741">
                  <c:v>0.81499999999999995</c:v>
                </c:pt>
                <c:pt idx="742">
                  <c:v>0.78500000000000003</c:v>
                </c:pt>
                <c:pt idx="743">
                  <c:v>0.375</c:v>
                </c:pt>
                <c:pt idx="744">
                  <c:v>0.752</c:v>
                </c:pt>
                <c:pt idx="745">
                  <c:v>0.42799999999999999</c:v>
                </c:pt>
                <c:pt idx="746">
                  <c:v>0.58099999999999996</c:v>
                </c:pt>
                <c:pt idx="747">
                  <c:v>0.48899999999999999</c:v>
                </c:pt>
                <c:pt idx="748">
                  <c:v>0.39</c:v>
                </c:pt>
                <c:pt idx="749">
                  <c:v>0.81499999999999995</c:v>
                </c:pt>
                <c:pt idx="750">
                  <c:v>0.72299999999999998</c:v>
                </c:pt>
                <c:pt idx="751">
                  <c:v>0.57399999999999995</c:v>
                </c:pt>
                <c:pt idx="752">
                  <c:v>0.35699999999999998</c:v>
                </c:pt>
                <c:pt idx="753">
                  <c:v>0.308</c:v>
                </c:pt>
                <c:pt idx="754">
                  <c:v>0.24199999999999999</c:v>
                </c:pt>
                <c:pt idx="755">
                  <c:v>0.83099999999999996</c:v>
                </c:pt>
                <c:pt idx="756">
                  <c:v>0.55500000000000005</c:v>
                </c:pt>
                <c:pt idx="757">
                  <c:v>0.192</c:v>
                </c:pt>
                <c:pt idx="758">
                  <c:v>0.73899999999999999</c:v>
                </c:pt>
                <c:pt idx="759">
                  <c:v>0.53200000000000003</c:v>
                </c:pt>
                <c:pt idx="760">
                  <c:v>0</c:v>
                </c:pt>
                <c:pt idx="761">
                  <c:v>0.443</c:v>
                </c:pt>
                <c:pt idx="762">
                  <c:v>0.64400000000000002</c:v>
                </c:pt>
                <c:pt idx="763">
                  <c:v>0.42599999999999999</c:v>
                </c:pt>
                <c:pt idx="764">
                  <c:v>0.41</c:v>
                </c:pt>
                <c:pt idx="765">
                  <c:v>0.58799999999999997</c:v>
                </c:pt>
                <c:pt idx="766">
                  <c:v>0.443</c:v>
                </c:pt>
                <c:pt idx="767">
                  <c:v>0.505</c:v>
                </c:pt>
                <c:pt idx="768">
                  <c:v>0.55500000000000005</c:v>
                </c:pt>
                <c:pt idx="769">
                  <c:v>0.16800000000000001</c:v>
                </c:pt>
                <c:pt idx="770">
                  <c:v>0.38</c:v>
                </c:pt>
                <c:pt idx="771">
                  <c:v>0.433</c:v>
                </c:pt>
                <c:pt idx="772">
                  <c:v>0.44900000000000001</c:v>
                </c:pt>
                <c:pt idx="773">
                  <c:v>0.53800000000000003</c:v>
                </c:pt>
                <c:pt idx="774">
                  <c:v>0.44</c:v>
                </c:pt>
                <c:pt idx="775">
                  <c:v>0.495</c:v>
                </c:pt>
                <c:pt idx="776">
                  <c:v>0.46300000000000002</c:v>
                </c:pt>
                <c:pt idx="777">
                  <c:v>0.61399999999999999</c:v>
                </c:pt>
                <c:pt idx="778">
                  <c:v>0.499</c:v>
                </c:pt>
                <c:pt idx="779">
                  <c:v>0.36099999999999999</c:v>
                </c:pt>
                <c:pt idx="780">
                  <c:v>0.105</c:v>
                </c:pt>
                <c:pt idx="781">
                  <c:v>0.29499999999999998</c:v>
                </c:pt>
                <c:pt idx="782">
                  <c:v>0.96127140499999997</c:v>
                </c:pt>
                <c:pt idx="783">
                  <c:v>0.97933256599999996</c:v>
                </c:pt>
                <c:pt idx="784">
                  <c:v>1.0405331849999999</c:v>
                </c:pt>
                <c:pt idx="785">
                  <c:v>1.000843406</c:v>
                </c:pt>
                <c:pt idx="786">
                  <c:v>1.0080718989999999</c:v>
                </c:pt>
                <c:pt idx="787">
                  <c:v>0.975675344</c:v>
                </c:pt>
                <c:pt idx="788">
                  <c:v>0.98647046100000002</c:v>
                </c:pt>
                <c:pt idx="789">
                  <c:v>1.0081382990000001</c:v>
                </c:pt>
                <c:pt idx="790">
                  <c:v>1.000933528</c:v>
                </c:pt>
                <c:pt idx="791">
                  <c:v>0.98644268499999999</c:v>
                </c:pt>
                <c:pt idx="792">
                  <c:v>1.0225019449999999</c:v>
                </c:pt>
                <c:pt idx="793">
                  <c:v>1.022607684</c:v>
                </c:pt>
                <c:pt idx="794">
                  <c:v>0.97570007999999997</c:v>
                </c:pt>
                <c:pt idx="795">
                  <c:v>1.008052945</c:v>
                </c:pt>
                <c:pt idx="796">
                  <c:v>0.93963533600000004</c:v>
                </c:pt>
                <c:pt idx="797">
                  <c:v>0.97567069500000003</c:v>
                </c:pt>
                <c:pt idx="798">
                  <c:v>0.97211480100000003</c:v>
                </c:pt>
                <c:pt idx="799">
                  <c:v>0.83161801099999999</c:v>
                </c:pt>
                <c:pt idx="800">
                  <c:v>0.89456444999999996</c:v>
                </c:pt>
                <c:pt idx="801">
                  <c:v>0.96490114900000001</c:v>
                </c:pt>
                <c:pt idx="802">
                  <c:v>0.78781443799999995</c:v>
                </c:pt>
                <c:pt idx="803">
                  <c:v>0.97204202399999995</c:v>
                </c:pt>
                <c:pt idx="804">
                  <c:v>1.0297142269999999</c:v>
                </c:pt>
                <c:pt idx="805">
                  <c:v>0.83160102400000002</c:v>
                </c:pt>
                <c:pt idx="806">
                  <c:v>0.87843799600000005</c:v>
                </c:pt>
                <c:pt idx="807">
                  <c:v>0.85692888499999997</c:v>
                </c:pt>
                <c:pt idx="808">
                  <c:v>0.759818137</c:v>
                </c:pt>
                <c:pt idx="809">
                  <c:v>1.0513430829999999</c:v>
                </c:pt>
                <c:pt idx="810">
                  <c:v>0.70595258500000002</c:v>
                </c:pt>
                <c:pt idx="811">
                  <c:v>1.0225049260000001</c:v>
                </c:pt>
                <c:pt idx="812">
                  <c:v>1.137814283</c:v>
                </c:pt>
                <c:pt idx="813">
                  <c:v>0.76611906299999999</c:v>
                </c:pt>
                <c:pt idx="814">
                  <c:v>0.93254804599999996</c:v>
                </c:pt>
                <c:pt idx="815">
                  <c:v>0.752730012</c:v>
                </c:pt>
                <c:pt idx="816">
                  <c:v>0.67270916700000005</c:v>
                </c:pt>
                <c:pt idx="817">
                  <c:v>0.87854653599999999</c:v>
                </c:pt>
                <c:pt idx="818">
                  <c:v>0.85346525900000003</c:v>
                </c:pt>
                <c:pt idx="819">
                  <c:v>0.71670371300000002</c:v>
                </c:pt>
                <c:pt idx="820">
                  <c:v>0.88926082799999995</c:v>
                </c:pt>
                <c:pt idx="821">
                  <c:v>0.83883637200000005</c:v>
                </c:pt>
                <c:pt idx="822">
                  <c:v>0.79542118299999998</c:v>
                </c:pt>
                <c:pt idx="823">
                  <c:v>0.65882855699999998</c:v>
                </c:pt>
                <c:pt idx="824">
                  <c:v>0.86803847599999995</c:v>
                </c:pt>
                <c:pt idx="825">
                  <c:v>0.81002014899999997</c:v>
                </c:pt>
                <c:pt idx="826">
                  <c:v>1.0261245969999999</c:v>
                </c:pt>
                <c:pt idx="827">
                  <c:v>0.80309325499999995</c:v>
                </c:pt>
                <c:pt idx="828">
                  <c:v>0.79229486000000005</c:v>
                </c:pt>
                <c:pt idx="829">
                  <c:v>0.77646893299999997</c:v>
                </c:pt>
                <c:pt idx="830">
                  <c:v>0.76338940899999996</c:v>
                </c:pt>
                <c:pt idx="831">
                  <c:v>0.698788941</c:v>
                </c:pt>
                <c:pt idx="832">
                  <c:v>0.842615008</c:v>
                </c:pt>
                <c:pt idx="833">
                  <c:v>0.60218948100000003</c:v>
                </c:pt>
                <c:pt idx="834">
                  <c:v>0.80679386900000005</c:v>
                </c:pt>
                <c:pt idx="835">
                  <c:v>0.79385584600000003</c:v>
                </c:pt>
                <c:pt idx="836">
                  <c:v>0.84977370500000005</c:v>
                </c:pt>
                <c:pt idx="837">
                  <c:v>0.79198998200000004</c:v>
                </c:pt>
                <c:pt idx="838">
                  <c:v>0.77790242399999998</c:v>
                </c:pt>
                <c:pt idx="839">
                  <c:v>0.83883774300000002</c:v>
                </c:pt>
                <c:pt idx="840">
                  <c:v>0.97931528099999998</c:v>
                </c:pt>
                <c:pt idx="841">
                  <c:v>0.78843408800000003</c:v>
                </c:pt>
                <c:pt idx="842">
                  <c:v>1.0225425960000001</c:v>
                </c:pt>
                <c:pt idx="843">
                  <c:v>1.072881341</c:v>
                </c:pt>
                <c:pt idx="844">
                  <c:v>0.824444175</c:v>
                </c:pt>
                <c:pt idx="845">
                  <c:v>0.82840329400000001</c:v>
                </c:pt>
                <c:pt idx="846">
                  <c:v>0.66244566400000005</c:v>
                </c:pt>
                <c:pt idx="847">
                  <c:v>0.46993324199999997</c:v>
                </c:pt>
                <c:pt idx="848">
                  <c:v>0.73586964600000004</c:v>
                </c:pt>
                <c:pt idx="849">
                  <c:v>0.741901696</c:v>
                </c:pt>
                <c:pt idx="850">
                  <c:v>0.81392818700000003</c:v>
                </c:pt>
                <c:pt idx="851">
                  <c:v>0.71329945299999997</c:v>
                </c:pt>
                <c:pt idx="852">
                  <c:v>0.680594802</c:v>
                </c:pt>
                <c:pt idx="853">
                  <c:v>0.839028895</c:v>
                </c:pt>
                <c:pt idx="854">
                  <c:v>0.68044590999999999</c:v>
                </c:pt>
                <c:pt idx="855">
                  <c:v>0.68064588299999995</c:v>
                </c:pt>
                <c:pt idx="856">
                  <c:v>0.75258857000000001</c:v>
                </c:pt>
                <c:pt idx="857">
                  <c:v>1.0261245969999999</c:v>
                </c:pt>
                <c:pt idx="858">
                  <c:v>0.97943174799999999</c:v>
                </c:pt>
                <c:pt idx="859">
                  <c:v>1.136630654</c:v>
                </c:pt>
                <c:pt idx="860">
                  <c:v>0.90057557799999999</c:v>
                </c:pt>
                <c:pt idx="861">
                  <c:v>0.61562663299999998</c:v>
                </c:pt>
                <c:pt idx="862">
                  <c:v>0.61578816199999997</c:v>
                </c:pt>
                <c:pt idx="863">
                  <c:v>0.78851187199999995</c:v>
                </c:pt>
                <c:pt idx="864">
                  <c:v>0.819133997</c:v>
                </c:pt>
                <c:pt idx="865">
                  <c:v>0.61043703599999999</c:v>
                </c:pt>
                <c:pt idx="866">
                  <c:v>0.154942513</c:v>
                </c:pt>
                <c:pt idx="867">
                  <c:v>0.32806295200000002</c:v>
                </c:pt>
                <c:pt idx="868">
                  <c:v>0.91443955899999996</c:v>
                </c:pt>
                <c:pt idx="869">
                  <c:v>0.45810112400000003</c:v>
                </c:pt>
                <c:pt idx="870">
                  <c:v>0.731134057</c:v>
                </c:pt>
                <c:pt idx="871">
                  <c:v>0.80299413200000003</c:v>
                </c:pt>
                <c:pt idx="872">
                  <c:v>0.432162255</c:v>
                </c:pt>
                <c:pt idx="873">
                  <c:v>0.66887938999999996</c:v>
                </c:pt>
                <c:pt idx="874">
                  <c:v>0.78133529400000001</c:v>
                </c:pt>
                <c:pt idx="875">
                  <c:v>0.86724853499999999</c:v>
                </c:pt>
                <c:pt idx="876">
                  <c:v>0.61244803699999995</c:v>
                </c:pt>
                <c:pt idx="877">
                  <c:v>0.77777689699999997</c:v>
                </c:pt>
                <c:pt idx="878">
                  <c:v>0.74509692199999999</c:v>
                </c:pt>
                <c:pt idx="879">
                  <c:v>0.27018955300000003</c:v>
                </c:pt>
                <c:pt idx="880">
                  <c:v>0.76702552999999996</c:v>
                </c:pt>
                <c:pt idx="881">
                  <c:v>0.74541854900000004</c:v>
                </c:pt>
                <c:pt idx="882">
                  <c:v>0.51839190700000004</c:v>
                </c:pt>
                <c:pt idx="883">
                  <c:v>0.33365523800000002</c:v>
                </c:pt>
                <c:pt idx="884">
                  <c:v>0.29881635299999998</c:v>
                </c:pt>
                <c:pt idx="885">
                  <c:v>0.486378282</c:v>
                </c:pt>
                <c:pt idx="886">
                  <c:v>0.84632962899999997</c:v>
                </c:pt>
                <c:pt idx="887">
                  <c:v>0.58790433399999997</c:v>
                </c:pt>
                <c:pt idx="888">
                  <c:v>0.69494050699999999</c:v>
                </c:pt>
                <c:pt idx="889">
                  <c:v>0.52257484200000004</c:v>
                </c:pt>
                <c:pt idx="890">
                  <c:v>0.407034069</c:v>
                </c:pt>
                <c:pt idx="891">
                  <c:v>0.52935069800000001</c:v>
                </c:pt>
                <c:pt idx="892">
                  <c:v>0.78867113600000005</c:v>
                </c:pt>
                <c:pt idx="893">
                  <c:v>0.31283387499999998</c:v>
                </c:pt>
                <c:pt idx="894">
                  <c:v>0.35324788099999999</c:v>
                </c:pt>
                <c:pt idx="895">
                  <c:v>0.234981522</c:v>
                </c:pt>
                <c:pt idx="896">
                  <c:v>0.16783593599999999</c:v>
                </c:pt>
                <c:pt idx="897">
                  <c:v>0.77585727000000004</c:v>
                </c:pt>
                <c:pt idx="898">
                  <c:v>0.69465762399999997</c:v>
                </c:pt>
                <c:pt idx="899">
                  <c:v>0.74905383599999997</c:v>
                </c:pt>
                <c:pt idx="900">
                  <c:v>0.77762472599999999</c:v>
                </c:pt>
                <c:pt idx="901">
                  <c:v>0.32422363799999998</c:v>
                </c:pt>
                <c:pt idx="902">
                  <c:v>0.53631275899999997</c:v>
                </c:pt>
                <c:pt idx="903">
                  <c:v>0.40687117</c:v>
                </c:pt>
                <c:pt idx="904">
                  <c:v>0.69867438100000001</c:v>
                </c:pt>
                <c:pt idx="905">
                  <c:v>0.39228427399999999</c:v>
                </c:pt>
                <c:pt idx="906">
                  <c:v>0.61382657299999999</c:v>
                </c:pt>
                <c:pt idx="907">
                  <c:v>0.37831166399999999</c:v>
                </c:pt>
                <c:pt idx="908">
                  <c:v>0.1087441</c:v>
                </c:pt>
                <c:pt idx="909">
                  <c:v>0.78115671900000005</c:v>
                </c:pt>
                <c:pt idx="910">
                  <c:v>0.42518481600000002</c:v>
                </c:pt>
                <c:pt idx="911">
                  <c:v>0.79203671200000003</c:v>
                </c:pt>
                <c:pt idx="912">
                  <c:v>0.27721205399999999</c:v>
                </c:pt>
                <c:pt idx="913">
                  <c:v>0.21558582800000001</c:v>
                </c:pt>
                <c:pt idx="914">
                  <c:v>0.49544307599999998</c:v>
                </c:pt>
                <c:pt idx="915">
                  <c:v>0.43738332400000002</c:v>
                </c:pt>
                <c:pt idx="916">
                  <c:v>0.34273117800000003</c:v>
                </c:pt>
                <c:pt idx="917">
                  <c:v>0.48384624700000001</c:v>
                </c:pt>
                <c:pt idx="918">
                  <c:v>0.50061702699999999</c:v>
                </c:pt>
                <c:pt idx="919">
                  <c:v>0.59691131099999994</c:v>
                </c:pt>
                <c:pt idx="920">
                  <c:v>0.20395396599999999</c:v>
                </c:pt>
                <c:pt idx="921">
                  <c:v>0.29521283500000001</c:v>
                </c:pt>
                <c:pt idx="922">
                  <c:v>0.36359333999999999</c:v>
                </c:pt>
                <c:pt idx="923">
                  <c:v>0.37436672999999998</c:v>
                </c:pt>
                <c:pt idx="924">
                  <c:v>0.100934811</c:v>
                </c:pt>
                <c:pt idx="925">
                  <c:v>0.54057014000000003</c:v>
                </c:pt>
                <c:pt idx="926">
                  <c:v>0.44616329700000001</c:v>
                </c:pt>
                <c:pt idx="927">
                  <c:v>0.41500017</c:v>
                </c:pt>
                <c:pt idx="928">
                  <c:v>0.49410173299999999</c:v>
                </c:pt>
                <c:pt idx="929">
                  <c:v>0.44267785500000001</c:v>
                </c:pt>
                <c:pt idx="930">
                  <c:v>0</c:v>
                </c:pt>
                <c:pt idx="931">
                  <c:v>0.57238328500000002</c:v>
                </c:pt>
                <c:pt idx="932">
                  <c:v>0.37503761099999999</c:v>
                </c:pt>
                <c:pt idx="933">
                  <c:v>0.208809033</c:v>
                </c:pt>
                <c:pt idx="934">
                  <c:v>0.26605153100000001</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18F7-E347-8613-87BE103641A1}"/>
            </c:ext>
          </c:extLst>
        </c:ser>
        <c:dLbls>
          <c:showLegendKey val="0"/>
          <c:showVal val="0"/>
          <c:showCatName val="0"/>
          <c:showSerName val="0"/>
          <c:showPercent val="0"/>
          <c:showBubbleSize val="0"/>
        </c:dLbls>
        <c:axId val="1646631423"/>
        <c:axId val="1646712895"/>
      </c:scatterChart>
      <c:valAx>
        <c:axId val="1646631423"/>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712895"/>
        <c:crosses val="autoZero"/>
        <c:crossBetween val="midCat"/>
      </c:valAx>
      <c:valAx>
        <c:axId val="16467128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631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Family/Social Support vs. Happiness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Family/Social Suppeort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Sheet1!$F$2:$F$936</c:f>
              <c:numCache>
                <c:formatCode>0.000</c:formatCode>
                <c:ptCount val="935"/>
                <c:pt idx="0">
                  <c:v>1.34951</c:v>
                </c:pt>
                <c:pt idx="1">
                  <c:v>1.4022300000000001</c:v>
                </c:pt>
                <c:pt idx="2">
                  <c:v>1.3605799999999999</c:v>
                </c:pt>
                <c:pt idx="3">
                  <c:v>1.3309500000000001</c:v>
                </c:pt>
                <c:pt idx="4">
                  <c:v>1.3226100000000001</c:v>
                </c:pt>
                <c:pt idx="5">
                  <c:v>1.31826</c:v>
                </c:pt>
                <c:pt idx="6">
                  <c:v>1.28017</c:v>
                </c:pt>
                <c:pt idx="7">
                  <c:v>1.2890699999999999</c:v>
                </c:pt>
                <c:pt idx="8">
                  <c:v>1.3196699999999999</c:v>
                </c:pt>
                <c:pt idx="9">
                  <c:v>1.3092299999999999</c:v>
                </c:pt>
                <c:pt idx="10">
                  <c:v>1.22393</c:v>
                </c:pt>
                <c:pt idx="11">
                  <c:v>1.2378800000000001</c:v>
                </c:pt>
                <c:pt idx="12">
                  <c:v>1.29704</c:v>
                </c:pt>
                <c:pt idx="13">
                  <c:v>0.91451000000000005</c:v>
                </c:pt>
                <c:pt idx="14">
                  <c:v>1.2471099999999999</c:v>
                </c:pt>
                <c:pt idx="15">
                  <c:v>1.2328699999999999</c:v>
                </c:pt>
                <c:pt idx="16">
                  <c:v>1.21963</c:v>
                </c:pt>
                <c:pt idx="17">
                  <c:v>1.36948</c:v>
                </c:pt>
                <c:pt idx="18">
                  <c:v>1.28566</c:v>
                </c:pt>
                <c:pt idx="19">
                  <c:v>1.12575</c:v>
                </c:pt>
                <c:pt idx="20">
                  <c:v>1.28548</c:v>
                </c:pt>
                <c:pt idx="21">
                  <c:v>1.08182</c:v>
                </c:pt>
                <c:pt idx="22">
                  <c:v>1.25596</c:v>
                </c:pt>
                <c:pt idx="23">
                  <c:v>1.02</c:v>
                </c:pt>
                <c:pt idx="24">
                  <c:v>1.1984999999999999</c:v>
                </c:pt>
                <c:pt idx="25">
                  <c:v>1.2993699999999999</c:v>
                </c:pt>
                <c:pt idx="26">
                  <c:v>1.1244700000000001</c:v>
                </c:pt>
                <c:pt idx="27">
                  <c:v>1.0786</c:v>
                </c:pt>
                <c:pt idx="28">
                  <c:v>1.2603800000000001</c:v>
                </c:pt>
                <c:pt idx="29">
                  <c:v>1.24823</c:v>
                </c:pt>
                <c:pt idx="30">
                  <c:v>1.2064299999999999</c:v>
                </c:pt>
                <c:pt idx="31">
                  <c:v>1.2089000000000001</c:v>
                </c:pt>
                <c:pt idx="32">
                  <c:v>1.2401800000000001</c:v>
                </c:pt>
                <c:pt idx="33">
                  <c:v>1.2650399999999999</c:v>
                </c:pt>
                <c:pt idx="34">
                  <c:v>1.0839300000000001</c:v>
                </c:pt>
                <c:pt idx="35">
                  <c:v>1.31379</c:v>
                </c:pt>
                <c:pt idx="36">
                  <c:v>1.30203</c:v>
                </c:pt>
                <c:pt idx="37">
                  <c:v>1.0761700000000001</c:v>
                </c:pt>
                <c:pt idx="38">
                  <c:v>1.16594</c:v>
                </c:pt>
                <c:pt idx="39">
                  <c:v>0.97199999999999998</c:v>
                </c:pt>
                <c:pt idx="40">
                  <c:v>1.18354</c:v>
                </c:pt>
                <c:pt idx="41">
                  <c:v>1.0250699999999999</c:v>
                </c:pt>
                <c:pt idx="42">
                  <c:v>1.04356</c:v>
                </c:pt>
                <c:pt idx="43">
                  <c:v>1.34043</c:v>
                </c:pt>
                <c:pt idx="44">
                  <c:v>1.26999</c:v>
                </c:pt>
                <c:pt idx="45">
                  <c:v>1.25712</c:v>
                </c:pt>
                <c:pt idx="46">
                  <c:v>0.95774000000000004</c:v>
                </c:pt>
                <c:pt idx="47">
                  <c:v>0.99902999999999997</c:v>
                </c:pt>
                <c:pt idx="48">
                  <c:v>1.21624</c:v>
                </c:pt>
                <c:pt idx="49">
                  <c:v>1.19777</c:v>
                </c:pt>
                <c:pt idx="50">
                  <c:v>0.97841</c:v>
                </c:pt>
                <c:pt idx="51">
                  <c:v>1.01528</c:v>
                </c:pt>
                <c:pt idx="52">
                  <c:v>1.30477</c:v>
                </c:pt>
                <c:pt idx="53">
                  <c:v>1.1224099999999999</c:v>
                </c:pt>
                <c:pt idx="54">
                  <c:v>1.2738499999999999</c:v>
                </c:pt>
                <c:pt idx="55">
                  <c:v>1.25745</c:v>
                </c:pt>
                <c:pt idx="56">
                  <c:v>1.14184</c:v>
                </c:pt>
                <c:pt idx="57">
                  <c:v>0.97458999999999996</c:v>
                </c:pt>
                <c:pt idx="58">
                  <c:v>1.23289</c:v>
                </c:pt>
                <c:pt idx="59">
                  <c:v>1.27948</c:v>
                </c:pt>
                <c:pt idx="60">
                  <c:v>1.07023</c:v>
                </c:pt>
                <c:pt idx="61">
                  <c:v>0.79623999999999995</c:v>
                </c:pt>
                <c:pt idx="62">
                  <c:v>1.1186199999999999</c:v>
                </c:pt>
                <c:pt idx="63">
                  <c:v>1.23617</c:v>
                </c:pt>
                <c:pt idx="64">
                  <c:v>1.1510199999999999</c:v>
                </c:pt>
                <c:pt idx="65">
                  <c:v>1.0700799999999999</c:v>
                </c:pt>
                <c:pt idx="66">
                  <c:v>0.89317999999999997</c:v>
                </c:pt>
                <c:pt idx="67">
                  <c:v>1.07772</c:v>
                </c:pt>
                <c:pt idx="68">
                  <c:v>0.81198000000000004</c:v>
                </c:pt>
                <c:pt idx="69">
                  <c:v>1.22668</c:v>
                </c:pt>
                <c:pt idx="70">
                  <c:v>0.98521000000000003</c:v>
                </c:pt>
                <c:pt idx="71">
                  <c:v>1.0581799999999999</c:v>
                </c:pt>
                <c:pt idx="72">
                  <c:v>1.2279100000000001</c:v>
                </c:pt>
                <c:pt idx="73">
                  <c:v>1.08708</c:v>
                </c:pt>
                <c:pt idx="74">
                  <c:v>0.91225999999999996</c:v>
                </c:pt>
                <c:pt idx="75">
                  <c:v>0.94632000000000005</c:v>
                </c:pt>
                <c:pt idx="76">
                  <c:v>1.1511499999999999</c:v>
                </c:pt>
                <c:pt idx="77">
                  <c:v>0.90432000000000001</c:v>
                </c:pt>
                <c:pt idx="78">
                  <c:v>1.10395</c:v>
                </c:pt>
                <c:pt idx="79">
                  <c:v>0.93793000000000004</c:v>
                </c:pt>
                <c:pt idx="80">
                  <c:v>0.41410999999999998</c:v>
                </c:pt>
                <c:pt idx="81">
                  <c:v>1.05392</c:v>
                </c:pt>
                <c:pt idx="82">
                  <c:v>0.90556999999999999</c:v>
                </c:pt>
                <c:pt idx="83">
                  <c:v>0.94674999999999998</c:v>
                </c:pt>
                <c:pt idx="84">
                  <c:v>0.91612000000000005</c:v>
                </c:pt>
                <c:pt idx="85">
                  <c:v>0.88588</c:v>
                </c:pt>
                <c:pt idx="86">
                  <c:v>1.0096400000000001</c:v>
                </c:pt>
                <c:pt idx="87">
                  <c:v>1.1393500000000001</c:v>
                </c:pt>
                <c:pt idx="88">
                  <c:v>1.09562</c:v>
                </c:pt>
                <c:pt idx="89">
                  <c:v>1.0351600000000001</c:v>
                </c:pt>
                <c:pt idx="90">
                  <c:v>0.95152000000000003</c:v>
                </c:pt>
                <c:pt idx="91">
                  <c:v>0.64095000000000002</c:v>
                </c:pt>
                <c:pt idx="92">
                  <c:v>1.0023200000000001</c:v>
                </c:pt>
                <c:pt idx="93">
                  <c:v>1.02626</c:v>
                </c:pt>
                <c:pt idx="94">
                  <c:v>0.80434000000000005</c:v>
                </c:pt>
                <c:pt idx="95">
                  <c:v>0.91915999999999998</c:v>
                </c:pt>
                <c:pt idx="96">
                  <c:v>1.0410299999999999</c:v>
                </c:pt>
                <c:pt idx="97">
                  <c:v>1.1720200000000001</c:v>
                </c:pt>
                <c:pt idx="98">
                  <c:v>0.73802999999999996</c:v>
                </c:pt>
                <c:pt idx="99">
                  <c:v>1.3006</c:v>
                </c:pt>
                <c:pt idx="100">
                  <c:v>1.07284</c:v>
                </c:pt>
                <c:pt idx="101">
                  <c:v>0.92932999999999999</c:v>
                </c:pt>
                <c:pt idx="102">
                  <c:v>0.80001</c:v>
                </c:pt>
                <c:pt idx="103">
                  <c:v>1.2021500000000001</c:v>
                </c:pt>
                <c:pt idx="104">
                  <c:v>0.95347999999999999</c:v>
                </c:pt>
                <c:pt idx="105">
                  <c:v>0.85563</c:v>
                </c:pt>
                <c:pt idx="106">
                  <c:v>0.60428999999999999</c:v>
                </c:pt>
                <c:pt idx="107">
                  <c:v>0.92557999999999996</c:v>
                </c:pt>
                <c:pt idx="108">
                  <c:v>0.43106</c:v>
                </c:pt>
                <c:pt idx="109">
                  <c:v>0.54447000000000001</c:v>
                </c:pt>
                <c:pt idx="110">
                  <c:v>1.20278</c:v>
                </c:pt>
                <c:pt idx="111">
                  <c:v>0.81889000000000001</c:v>
                </c:pt>
                <c:pt idx="112">
                  <c:v>1.18468</c:v>
                </c:pt>
                <c:pt idx="113">
                  <c:v>0.67954000000000003</c:v>
                </c:pt>
                <c:pt idx="114">
                  <c:v>1.0327599999999999</c:v>
                </c:pt>
                <c:pt idx="115">
                  <c:v>0.78968000000000005</c:v>
                </c:pt>
                <c:pt idx="116">
                  <c:v>0.38174000000000002</c:v>
                </c:pt>
                <c:pt idx="117">
                  <c:v>1.0140400000000001</c:v>
                </c:pt>
                <c:pt idx="118">
                  <c:v>0.74302000000000001</c:v>
                </c:pt>
                <c:pt idx="119">
                  <c:v>1.0012000000000001</c:v>
                </c:pt>
                <c:pt idx="120">
                  <c:v>0.86448999999999998</c:v>
                </c:pt>
                <c:pt idx="121">
                  <c:v>0.60406000000000004</c:v>
                </c:pt>
                <c:pt idx="122">
                  <c:v>0.95570999999999995</c:v>
                </c:pt>
                <c:pt idx="123">
                  <c:v>0.86907999999999996</c:v>
                </c:pt>
                <c:pt idx="124">
                  <c:v>0.99875999999999998</c:v>
                </c:pt>
                <c:pt idx="125">
                  <c:v>0.59206999999999999</c:v>
                </c:pt>
                <c:pt idx="126">
                  <c:v>0.77710999999999997</c:v>
                </c:pt>
                <c:pt idx="127">
                  <c:v>1.1046400000000001</c:v>
                </c:pt>
                <c:pt idx="128">
                  <c:v>0.70904999999999996</c:v>
                </c:pt>
                <c:pt idx="129">
                  <c:v>0.38562000000000002</c:v>
                </c:pt>
                <c:pt idx="130">
                  <c:v>0.41133999999999998</c:v>
                </c:pt>
                <c:pt idx="131">
                  <c:v>1.01905</c:v>
                </c:pt>
                <c:pt idx="132">
                  <c:v>0.88766999999999996</c:v>
                </c:pt>
                <c:pt idx="133">
                  <c:v>1.1061399999999999</c:v>
                </c:pt>
                <c:pt idx="134">
                  <c:v>0.747</c:v>
                </c:pt>
                <c:pt idx="135">
                  <c:v>0.68093000000000004</c:v>
                </c:pt>
                <c:pt idx="136">
                  <c:v>0.86040000000000005</c:v>
                </c:pt>
                <c:pt idx="137">
                  <c:v>1.0352600000000001</c:v>
                </c:pt>
                <c:pt idx="138">
                  <c:v>0.66290000000000004</c:v>
                </c:pt>
                <c:pt idx="139">
                  <c:v>0.79273000000000005</c:v>
                </c:pt>
                <c:pt idx="140">
                  <c:v>1.1329899999999999</c:v>
                </c:pt>
                <c:pt idx="141">
                  <c:v>0.97619</c:v>
                </c:pt>
                <c:pt idx="142">
                  <c:v>0.90527999999999997</c:v>
                </c:pt>
                <c:pt idx="143">
                  <c:v>0.77264999999999995</c:v>
                </c:pt>
                <c:pt idx="144">
                  <c:v>0.62736000000000003</c:v>
                </c:pt>
                <c:pt idx="145">
                  <c:v>1.00268</c:v>
                </c:pt>
                <c:pt idx="146">
                  <c:v>0.66800999999999999</c:v>
                </c:pt>
                <c:pt idx="147">
                  <c:v>0</c:v>
                </c:pt>
                <c:pt idx="148">
                  <c:v>0.76061999999999996</c:v>
                </c:pt>
                <c:pt idx="149">
                  <c:v>0.46475</c:v>
                </c:pt>
                <c:pt idx="150">
                  <c:v>0.77115</c:v>
                </c:pt>
                <c:pt idx="151">
                  <c:v>0.85187999999999997</c:v>
                </c:pt>
                <c:pt idx="152">
                  <c:v>0.30285000000000001</c:v>
                </c:pt>
                <c:pt idx="153">
                  <c:v>0.77370000000000005</c:v>
                </c:pt>
                <c:pt idx="154">
                  <c:v>0.35386000000000001</c:v>
                </c:pt>
                <c:pt idx="155">
                  <c:v>0.47488999999999998</c:v>
                </c:pt>
                <c:pt idx="156">
                  <c:v>0.41587000000000002</c:v>
                </c:pt>
                <c:pt idx="157">
                  <c:v>0.13994999999999999</c:v>
                </c:pt>
                <c:pt idx="158">
                  <c:v>1.16374</c:v>
                </c:pt>
                <c:pt idx="159">
                  <c:v>1.14524</c:v>
                </c:pt>
                <c:pt idx="160">
                  <c:v>1.18326</c:v>
                </c:pt>
                <c:pt idx="161">
                  <c:v>1.1269</c:v>
                </c:pt>
                <c:pt idx="162">
                  <c:v>1.1346400000000001</c:v>
                </c:pt>
                <c:pt idx="163">
                  <c:v>1.0961000000000001</c:v>
                </c:pt>
                <c:pt idx="164">
                  <c:v>1.02912</c:v>
                </c:pt>
                <c:pt idx="165">
                  <c:v>1.1727799999999999</c:v>
                </c:pt>
                <c:pt idx="166">
                  <c:v>1.10476</c:v>
                </c:pt>
                <c:pt idx="167">
                  <c:v>1.0876399999999999</c:v>
                </c:pt>
                <c:pt idx="168">
                  <c:v>0.99536999999999998</c:v>
                </c:pt>
                <c:pt idx="169">
                  <c:v>1.0838300000000001</c:v>
                </c:pt>
                <c:pt idx="170">
                  <c:v>1.04782</c:v>
                </c:pt>
                <c:pt idx="171">
                  <c:v>1.02152</c:v>
                </c:pt>
                <c:pt idx="172">
                  <c:v>1.0811299999999999</c:v>
                </c:pt>
                <c:pt idx="173">
                  <c:v>1.0977399999999999</c:v>
                </c:pt>
                <c:pt idx="174">
                  <c:v>1.03938</c:v>
                </c:pt>
                <c:pt idx="175">
                  <c:v>1.0524899999999999</c:v>
                </c:pt>
                <c:pt idx="176">
                  <c:v>1.16157</c:v>
                </c:pt>
                <c:pt idx="177">
                  <c:v>1.03999</c:v>
                </c:pt>
                <c:pt idx="178">
                  <c:v>0.71460000000000001</c:v>
                </c:pt>
                <c:pt idx="179">
                  <c:v>0.86758000000000002</c:v>
                </c:pt>
                <c:pt idx="180">
                  <c:v>1.0867199999999999</c:v>
                </c:pt>
                <c:pt idx="181">
                  <c:v>0.90586999999999995</c:v>
                </c:pt>
                <c:pt idx="182">
                  <c:v>0.98912</c:v>
                </c:pt>
                <c:pt idx="183">
                  <c:v>1.06612</c:v>
                </c:pt>
                <c:pt idx="184">
                  <c:v>1.00793</c:v>
                </c:pt>
                <c:pt idx="185">
                  <c:v>0.87114000000000003</c:v>
                </c:pt>
                <c:pt idx="186">
                  <c:v>1.0314300000000001</c:v>
                </c:pt>
                <c:pt idx="187">
                  <c:v>1.0987899999999999</c:v>
                </c:pt>
                <c:pt idx="188">
                  <c:v>1.02169</c:v>
                </c:pt>
                <c:pt idx="189">
                  <c:v>1.00508</c:v>
                </c:pt>
                <c:pt idx="190">
                  <c:v>1.04477</c:v>
                </c:pt>
                <c:pt idx="191">
                  <c:v>0.84828999999999999</c:v>
                </c:pt>
                <c:pt idx="192">
                  <c:v>0.92623999999999995</c:v>
                </c:pt>
                <c:pt idx="193">
                  <c:v>0.87963999999999998</c:v>
                </c:pt>
                <c:pt idx="194">
                  <c:v>1.1294500000000001</c:v>
                </c:pt>
                <c:pt idx="195">
                  <c:v>0.83309</c:v>
                </c:pt>
                <c:pt idx="196">
                  <c:v>0.87119000000000002</c:v>
                </c:pt>
                <c:pt idx="197">
                  <c:v>0.77866000000000002</c:v>
                </c:pt>
                <c:pt idx="198">
                  <c:v>0.87758000000000003</c:v>
                </c:pt>
                <c:pt idx="199">
                  <c:v>0.94396999999999998</c:v>
                </c:pt>
                <c:pt idx="200">
                  <c:v>0.98568999999999996</c:v>
                </c:pt>
                <c:pt idx="201">
                  <c:v>1.03302</c:v>
                </c:pt>
                <c:pt idx="202">
                  <c:v>1.0826800000000001</c:v>
                </c:pt>
                <c:pt idx="203">
                  <c:v>0.80974999999999997</c:v>
                </c:pt>
                <c:pt idx="204">
                  <c:v>0.88024999999999998</c:v>
                </c:pt>
                <c:pt idx="205">
                  <c:v>0.89520999999999995</c:v>
                </c:pt>
                <c:pt idx="206">
                  <c:v>1.1680999999999999</c:v>
                </c:pt>
                <c:pt idx="207">
                  <c:v>1.0416700000000001</c:v>
                </c:pt>
                <c:pt idx="208">
                  <c:v>0.85973999999999995</c:v>
                </c:pt>
                <c:pt idx="209">
                  <c:v>0.68654999999999999</c:v>
                </c:pt>
                <c:pt idx="210">
                  <c:v>1.06054</c:v>
                </c:pt>
                <c:pt idx="211">
                  <c:v>0.95543999999999996</c:v>
                </c:pt>
                <c:pt idx="212">
                  <c:v>0.83131999999999995</c:v>
                </c:pt>
                <c:pt idx="213">
                  <c:v>1.05261</c:v>
                </c:pt>
                <c:pt idx="214">
                  <c:v>1.0468500000000001</c:v>
                </c:pt>
                <c:pt idx="215">
                  <c:v>0.72194000000000003</c:v>
                </c:pt>
                <c:pt idx="216">
                  <c:v>0.83779000000000003</c:v>
                </c:pt>
                <c:pt idx="217">
                  <c:v>1.0641099999999999</c:v>
                </c:pt>
                <c:pt idx="218">
                  <c:v>1.04993</c:v>
                </c:pt>
                <c:pt idx="219">
                  <c:v>0.81825999999999999</c:v>
                </c:pt>
                <c:pt idx="220">
                  <c:v>1.05613</c:v>
                </c:pt>
                <c:pt idx="221">
                  <c:v>0.81254999999999999</c:v>
                </c:pt>
                <c:pt idx="222">
                  <c:v>1.03817</c:v>
                </c:pt>
                <c:pt idx="223">
                  <c:v>0.75695000000000001</c:v>
                </c:pt>
                <c:pt idx="224">
                  <c:v>0.95076000000000005</c:v>
                </c:pt>
                <c:pt idx="225">
                  <c:v>0.95025000000000004</c:v>
                </c:pt>
                <c:pt idx="226">
                  <c:v>0.70696999999999999</c:v>
                </c:pt>
                <c:pt idx="227">
                  <c:v>1.11111</c:v>
                </c:pt>
                <c:pt idx="228">
                  <c:v>0.72802999999999995</c:v>
                </c:pt>
                <c:pt idx="229">
                  <c:v>1.0516300000000001</c:v>
                </c:pt>
                <c:pt idx="230">
                  <c:v>0.96372000000000002</c:v>
                </c:pt>
                <c:pt idx="231">
                  <c:v>0.60809000000000002</c:v>
                </c:pt>
                <c:pt idx="232">
                  <c:v>0.87021000000000004</c:v>
                </c:pt>
                <c:pt idx="233">
                  <c:v>0.33612999999999998</c:v>
                </c:pt>
                <c:pt idx="234">
                  <c:v>0.66061999999999999</c:v>
                </c:pt>
                <c:pt idx="235">
                  <c:v>0.87717000000000001</c:v>
                </c:pt>
                <c:pt idx="236">
                  <c:v>0.87624999999999997</c:v>
                </c:pt>
                <c:pt idx="237">
                  <c:v>0.86216000000000004</c:v>
                </c:pt>
                <c:pt idx="238">
                  <c:v>0.76041999999999998</c:v>
                </c:pt>
                <c:pt idx="239">
                  <c:v>0.87877000000000005</c:v>
                </c:pt>
                <c:pt idx="240">
                  <c:v>0.79381000000000002</c:v>
                </c:pt>
                <c:pt idx="241">
                  <c:v>0.90835999999999995</c:v>
                </c:pt>
                <c:pt idx="242">
                  <c:v>0.95433999999999997</c:v>
                </c:pt>
                <c:pt idx="243">
                  <c:v>0.81328999999999996</c:v>
                </c:pt>
                <c:pt idx="244">
                  <c:v>0.64366999999999996</c:v>
                </c:pt>
                <c:pt idx="245">
                  <c:v>0.74173</c:v>
                </c:pt>
                <c:pt idx="246">
                  <c:v>0.99495999999999996</c:v>
                </c:pt>
                <c:pt idx="247">
                  <c:v>0.38595000000000002</c:v>
                </c:pt>
                <c:pt idx="248">
                  <c:v>0.93164000000000002</c:v>
                </c:pt>
                <c:pt idx="249">
                  <c:v>0.26135000000000003</c:v>
                </c:pt>
                <c:pt idx="250">
                  <c:v>0.64183999999999997</c:v>
                </c:pt>
                <c:pt idx="251">
                  <c:v>0.94367000000000001</c:v>
                </c:pt>
                <c:pt idx="252">
                  <c:v>0.78236000000000006</c:v>
                </c:pt>
                <c:pt idx="253">
                  <c:v>0.79117000000000004</c:v>
                </c:pt>
                <c:pt idx="254">
                  <c:v>0.75861999999999996</c:v>
                </c:pt>
                <c:pt idx="255">
                  <c:v>0.43164999999999998</c:v>
                </c:pt>
                <c:pt idx="256">
                  <c:v>0.75473000000000001</c:v>
                </c:pt>
                <c:pt idx="257">
                  <c:v>0.75602000000000003</c:v>
                </c:pt>
                <c:pt idx="258">
                  <c:v>1.0898300000000001</c:v>
                </c:pt>
                <c:pt idx="259">
                  <c:v>0.54969999999999997</c:v>
                </c:pt>
                <c:pt idx="260">
                  <c:v>0.64498</c:v>
                </c:pt>
                <c:pt idx="261">
                  <c:v>0.75595999999999997</c:v>
                </c:pt>
                <c:pt idx="262">
                  <c:v>0.38857000000000003</c:v>
                </c:pt>
                <c:pt idx="263">
                  <c:v>0.63759999999999994</c:v>
                </c:pt>
                <c:pt idx="264">
                  <c:v>0.69699</c:v>
                </c:pt>
                <c:pt idx="265">
                  <c:v>0.71628999999999998</c:v>
                </c:pt>
                <c:pt idx="266">
                  <c:v>0.50163000000000002</c:v>
                </c:pt>
                <c:pt idx="267">
                  <c:v>0.24748999999999999</c:v>
                </c:pt>
                <c:pt idx="268">
                  <c:v>0.628</c:v>
                </c:pt>
                <c:pt idx="269">
                  <c:v>0.59204999999999997</c:v>
                </c:pt>
                <c:pt idx="270">
                  <c:v>0.70362000000000002</c:v>
                </c:pt>
                <c:pt idx="271">
                  <c:v>0.62541999999999998</c:v>
                </c:pt>
                <c:pt idx="272">
                  <c:v>0.37931999999999999</c:v>
                </c:pt>
                <c:pt idx="273">
                  <c:v>0.96052999999999999</c:v>
                </c:pt>
                <c:pt idx="274">
                  <c:v>0.84782999999999997</c:v>
                </c:pt>
                <c:pt idx="275">
                  <c:v>0.29247000000000001</c:v>
                </c:pt>
                <c:pt idx="276">
                  <c:v>0.69981000000000004</c:v>
                </c:pt>
                <c:pt idx="277">
                  <c:v>0.49813000000000002</c:v>
                </c:pt>
                <c:pt idx="278">
                  <c:v>0.62477000000000005</c:v>
                </c:pt>
                <c:pt idx="279">
                  <c:v>0.76239999999999997</c:v>
                </c:pt>
                <c:pt idx="280">
                  <c:v>1.01413</c:v>
                </c:pt>
                <c:pt idx="281">
                  <c:v>0.49353000000000002</c:v>
                </c:pt>
                <c:pt idx="282">
                  <c:v>0.80676000000000003</c:v>
                </c:pt>
                <c:pt idx="283">
                  <c:v>0.19248999999999999</c:v>
                </c:pt>
                <c:pt idx="284">
                  <c:v>0.47799000000000003</c:v>
                </c:pt>
                <c:pt idx="285">
                  <c:v>0.77415999999999996</c:v>
                </c:pt>
                <c:pt idx="286">
                  <c:v>0.92542000000000002</c:v>
                </c:pt>
                <c:pt idx="287">
                  <c:v>0.84141999999999995</c:v>
                </c:pt>
                <c:pt idx="288">
                  <c:v>0.71477999999999997</c:v>
                </c:pt>
                <c:pt idx="289">
                  <c:v>0.14699999999999999</c:v>
                </c:pt>
                <c:pt idx="290">
                  <c:v>0.81928000000000001</c:v>
                </c:pt>
                <c:pt idx="291">
                  <c:v>0.72367999999999999</c:v>
                </c:pt>
                <c:pt idx="292">
                  <c:v>0.86333000000000004</c:v>
                </c:pt>
                <c:pt idx="293">
                  <c:v>0.29560999999999998</c:v>
                </c:pt>
                <c:pt idx="294">
                  <c:v>0.89185999999999999</c:v>
                </c:pt>
                <c:pt idx="295">
                  <c:v>0.60323000000000004</c:v>
                </c:pt>
                <c:pt idx="296">
                  <c:v>0.57576000000000005</c:v>
                </c:pt>
                <c:pt idx="297">
                  <c:v>0.53749999999999998</c:v>
                </c:pt>
                <c:pt idx="298">
                  <c:v>0.66366000000000003</c:v>
                </c:pt>
                <c:pt idx="299">
                  <c:v>0.60529999999999995</c:v>
                </c:pt>
                <c:pt idx="300">
                  <c:v>0.18518999999999999</c:v>
                </c:pt>
                <c:pt idx="301">
                  <c:v>0.63178000000000001</c:v>
                </c:pt>
                <c:pt idx="302">
                  <c:v>0.63053999999999999</c:v>
                </c:pt>
                <c:pt idx="303">
                  <c:v>0.90981000000000001</c:v>
                </c:pt>
                <c:pt idx="304">
                  <c:v>0.47493000000000002</c:v>
                </c:pt>
                <c:pt idx="305">
                  <c:v>0.46115</c:v>
                </c:pt>
                <c:pt idx="306">
                  <c:v>0.77622999999999998</c:v>
                </c:pt>
                <c:pt idx="307">
                  <c:v>0.50353000000000003</c:v>
                </c:pt>
                <c:pt idx="308">
                  <c:v>0.31090000000000001</c:v>
                </c:pt>
                <c:pt idx="309">
                  <c:v>0.61585999999999996</c:v>
                </c:pt>
                <c:pt idx="310">
                  <c:v>0.10419</c:v>
                </c:pt>
                <c:pt idx="311">
                  <c:v>0.11037</c:v>
                </c:pt>
                <c:pt idx="312">
                  <c:v>0</c:v>
                </c:pt>
                <c:pt idx="313">
                  <c:v>0.14865999999999999</c:v>
                </c:pt>
                <c:pt idx="314">
                  <c:v>0.23441999999999999</c:v>
                </c:pt>
                <c:pt idx="315">
                  <c:v>1.5335235595703101</c:v>
                </c:pt>
                <c:pt idx="316">
                  <c:v>1.5511215925216699</c:v>
                </c:pt>
                <c:pt idx="317">
                  <c:v>1.6105740070343</c:v>
                </c:pt>
                <c:pt idx="318">
                  <c:v>1.51691174507141</c:v>
                </c:pt>
                <c:pt idx="319">
                  <c:v>1.5402467250823999</c:v>
                </c:pt>
                <c:pt idx="320">
                  <c:v>1.42893922328949</c:v>
                </c:pt>
                <c:pt idx="321">
                  <c:v>1.4813489913940401</c:v>
                </c:pt>
                <c:pt idx="322">
                  <c:v>1.54819512367249</c:v>
                </c:pt>
                <c:pt idx="323">
                  <c:v>1.4781621694564799</c:v>
                </c:pt>
                <c:pt idx="324">
                  <c:v>1.51004195213318</c:v>
                </c:pt>
                <c:pt idx="325">
                  <c:v>1.3762899637222299</c:v>
                </c:pt>
                <c:pt idx="326">
                  <c:v>1.41640365123749</c:v>
                </c:pt>
                <c:pt idx="327">
                  <c:v>1.4599449634552</c:v>
                </c:pt>
                <c:pt idx="328">
                  <c:v>1.4199205636978101</c:v>
                </c:pt>
                <c:pt idx="329">
                  <c:v>1.5582311153411901</c:v>
                </c:pt>
                <c:pt idx="330">
                  <c:v>1.4725203514099099</c:v>
                </c:pt>
                <c:pt idx="331">
                  <c:v>1.46231269836426</c:v>
                </c:pt>
                <c:pt idx="332">
                  <c:v>1.4575836658477801</c:v>
                </c:pt>
                <c:pt idx="333">
                  <c:v>1.49646008014679</c:v>
                </c:pt>
                <c:pt idx="334">
                  <c:v>1.28402495384216</c:v>
                </c:pt>
                <c:pt idx="335">
                  <c:v>1.2664102315902701</c:v>
                </c:pt>
                <c:pt idx="336">
                  <c:v>1.4313060045242301</c:v>
                </c:pt>
                <c:pt idx="337">
                  <c:v>1.4338852167129501</c:v>
                </c:pt>
                <c:pt idx="338">
                  <c:v>1.44045114517212</c:v>
                </c:pt>
                <c:pt idx="339">
                  <c:v>1.2108621597289999</c:v>
                </c:pt>
                <c:pt idx="340">
                  <c:v>1.35381436347961</c:v>
                </c:pt>
                <c:pt idx="341">
                  <c:v>1.4884116649627701</c:v>
                </c:pt>
                <c:pt idx="342">
                  <c:v>1.4122278690338099</c:v>
                </c:pt>
                <c:pt idx="343">
                  <c:v>1.2555851936340301</c:v>
                </c:pt>
                <c:pt idx="344">
                  <c:v>1.3731925487518299</c:v>
                </c:pt>
                <c:pt idx="345">
                  <c:v>1.3877768516540501</c:v>
                </c:pt>
                <c:pt idx="346">
                  <c:v>1.42579245567322</c:v>
                </c:pt>
                <c:pt idx="347">
                  <c:v>1.38456535339355</c:v>
                </c:pt>
                <c:pt idx="348">
                  <c:v>1.5320909023284901</c:v>
                </c:pt>
                <c:pt idx="349">
                  <c:v>1.27429687976837</c:v>
                </c:pt>
                <c:pt idx="350">
                  <c:v>1.4021829366684</c:v>
                </c:pt>
                <c:pt idx="351">
                  <c:v>1.28667759895325</c:v>
                </c:pt>
                <c:pt idx="352">
                  <c:v>1.3802285194396999</c:v>
                </c:pt>
                <c:pt idx="353">
                  <c:v>1.25969874858856</c:v>
                </c:pt>
                <c:pt idx="354">
                  <c:v>1.50505924224854</c:v>
                </c:pt>
                <c:pt idx="355">
                  <c:v>1.3231104612350499</c:v>
                </c:pt>
                <c:pt idx="356">
                  <c:v>1.28464603424072</c:v>
                </c:pt>
                <c:pt idx="357">
                  <c:v>1.28721570968628</c:v>
                </c:pt>
                <c:pt idx="358">
                  <c:v>1.2861688137054399</c:v>
                </c:pt>
                <c:pt idx="359">
                  <c:v>1.1821250915527299</c:v>
                </c:pt>
                <c:pt idx="360">
                  <c:v>1.44571197032928</c:v>
                </c:pt>
                <c:pt idx="361">
                  <c:v>1.5489691495895399</c:v>
                </c:pt>
                <c:pt idx="362">
                  <c:v>1.44492328166962</c:v>
                </c:pt>
                <c:pt idx="363">
                  <c:v>1.46928238868713</c:v>
                </c:pt>
                <c:pt idx="364">
                  <c:v>1.0814177989959699</c:v>
                </c:pt>
                <c:pt idx="365">
                  <c:v>1.4363378286361701</c:v>
                </c:pt>
                <c:pt idx="366">
                  <c:v>1.47351610660553</c:v>
                </c:pt>
                <c:pt idx="367">
                  <c:v>1.1462174654007</c:v>
                </c:pt>
                <c:pt idx="368">
                  <c:v>1.4047149419784499</c:v>
                </c:pt>
                <c:pt idx="369">
                  <c:v>1.12827444076538</c:v>
                </c:pt>
                <c:pt idx="370">
                  <c:v>1.25182557106018</c:v>
                </c:pt>
                <c:pt idx="371">
                  <c:v>1.15009129047394</c:v>
                </c:pt>
                <c:pt idx="372">
                  <c:v>1.2276190519332899</c:v>
                </c:pt>
                <c:pt idx="373">
                  <c:v>1.4931491613388099</c:v>
                </c:pt>
                <c:pt idx="374">
                  <c:v>1.3843690156936601</c:v>
                </c:pt>
                <c:pt idx="375">
                  <c:v>1.1863033771514899</c:v>
                </c:pt>
                <c:pt idx="376">
                  <c:v>1.4525188207626301</c:v>
                </c:pt>
                <c:pt idx="377">
                  <c:v>1.2187703847885101</c:v>
                </c:pt>
                <c:pt idx="378">
                  <c:v>1.20956099033356</c:v>
                </c:pt>
                <c:pt idx="379">
                  <c:v>1.13136327266693</c:v>
                </c:pt>
                <c:pt idx="380">
                  <c:v>1.4766710996627801</c:v>
                </c:pt>
                <c:pt idx="381">
                  <c:v>1.44494521617889</c:v>
                </c:pt>
                <c:pt idx="382">
                  <c:v>1.3575643301010101</c:v>
                </c:pt>
                <c:pt idx="383">
                  <c:v>1.3377531766891499</c:v>
                </c:pt>
                <c:pt idx="384">
                  <c:v>1.50728487968445</c:v>
                </c:pt>
                <c:pt idx="385">
                  <c:v>1.2627909183502199</c:v>
                </c:pt>
                <c:pt idx="386">
                  <c:v>1.25391757488251</c:v>
                </c:pt>
                <c:pt idx="387">
                  <c:v>1.25818979740143</c:v>
                </c:pt>
                <c:pt idx="388">
                  <c:v>1.2390888929367101</c:v>
                </c:pt>
                <c:pt idx="389">
                  <c:v>1.34313309192657</c:v>
                </c:pt>
                <c:pt idx="390">
                  <c:v>1.3682180643081701</c:v>
                </c:pt>
                <c:pt idx="391">
                  <c:v>0.96798300743103005</c:v>
                </c:pt>
                <c:pt idx="392">
                  <c:v>1.1378535032272299</c:v>
                </c:pt>
                <c:pt idx="393">
                  <c:v>1.1608374118804901</c:v>
                </c:pt>
                <c:pt idx="394">
                  <c:v>0.672690689563751</c:v>
                </c:pt>
                <c:pt idx="395">
                  <c:v>1.2744446992874101</c:v>
                </c:pt>
                <c:pt idx="396">
                  <c:v>1.4313375949859599</c:v>
                </c:pt>
                <c:pt idx="397">
                  <c:v>1.23837649822235</c:v>
                </c:pt>
                <c:pt idx="398">
                  <c:v>0.77486443519592296</c:v>
                </c:pt>
                <c:pt idx="399">
                  <c:v>1.15240025520325</c:v>
                </c:pt>
                <c:pt idx="400">
                  <c:v>1.40241670608521</c:v>
                </c:pt>
                <c:pt idx="401">
                  <c:v>1.2394145727157599</c:v>
                </c:pt>
                <c:pt idx="402">
                  <c:v>1.1296242475509599</c:v>
                </c:pt>
                <c:pt idx="403">
                  <c:v>1.36704301834106</c:v>
                </c:pt>
                <c:pt idx="404">
                  <c:v>1.0693359375</c:v>
                </c:pt>
                <c:pt idx="405">
                  <c:v>1.1439449787139899</c:v>
                </c:pt>
                <c:pt idx="406">
                  <c:v>1.2078930139541599</c:v>
                </c:pt>
                <c:pt idx="407">
                  <c:v>0.72115135192871105</c:v>
                </c:pt>
                <c:pt idx="408">
                  <c:v>1.2774913311004601</c:v>
                </c:pt>
                <c:pt idx="409">
                  <c:v>1.21577048301697</c:v>
                </c:pt>
                <c:pt idx="410">
                  <c:v>1.27146327495575</c:v>
                </c:pt>
                <c:pt idx="411">
                  <c:v>1.34012651443481</c:v>
                </c:pt>
                <c:pt idx="412">
                  <c:v>1.3942385911941499</c:v>
                </c:pt>
                <c:pt idx="413">
                  <c:v>1.17928326129913</c:v>
                </c:pt>
                <c:pt idx="414">
                  <c:v>1.4930112361907999</c:v>
                </c:pt>
                <c:pt idx="415">
                  <c:v>1.38478863239288</c:v>
                </c:pt>
                <c:pt idx="416">
                  <c:v>0.86835145950317405</c:v>
                </c:pt>
                <c:pt idx="417">
                  <c:v>1.1556471586227399</c:v>
                </c:pt>
                <c:pt idx="418">
                  <c:v>0.99747139215469405</c:v>
                </c:pt>
                <c:pt idx="419">
                  <c:v>1.4343794584274301</c:v>
                </c:pt>
                <c:pt idx="420">
                  <c:v>0.98413604497909501</c:v>
                </c:pt>
                <c:pt idx="421">
                  <c:v>0.94601821899414096</c:v>
                </c:pt>
                <c:pt idx="422">
                  <c:v>0.71155124902725198</c:v>
                </c:pt>
                <c:pt idx="423">
                  <c:v>0.80368524789810203</c:v>
                </c:pt>
                <c:pt idx="424">
                  <c:v>0.73513174057006803</c:v>
                </c:pt>
                <c:pt idx="425">
                  <c:v>1.0984708070755</c:v>
                </c:pt>
                <c:pt idx="426">
                  <c:v>1.0679507255554199</c:v>
                </c:pt>
                <c:pt idx="427">
                  <c:v>0.87070101499557495</c:v>
                </c:pt>
                <c:pt idx="428">
                  <c:v>1.12323594093323</c:v>
                </c:pt>
                <c:pt idx="429">
                  <c:v>1.17969191074371</c:v>
                </c:pt>
                <c:pt idx="430">
                  <c:v>1.0031872987747199</c:v>
                </c:pt>
                <c:pt idx="431">
                  <c:v>0.97861319780349698</c:v>
                </c:pt>
                <c:pt idx="432">
                  <c:v>1.1556202173232999</c:v>
                </c:pt>
                <c:pt idx="433">
                  <c:v>0.86466920375823997</c:v>
                </c:pt>
                <c:pt idx="434">
                  <c:v>1.25997638702393</c:v>
                </c:pt>
                <c:pt idx="435">
                  <c:v>1.0074837207794201</c:v>
                </c:pt>
                <c:pt idx="436">
                  <c:v>0.75437259674072299</c:v>
                </c:pt>
                <c:pt idx="437">
                  <c:v>1.2720308303832999</c:v>
                </c:pt>
                <c:pt idx="438">
                  <c:v>0.83204436302185103</c:v>
                </c:pt>
                <c:pt idx="439">
                  <c:v>0.57061493396759</c:v>
                </c:pt>
                <c:pt idx="440">
                  <c:v>1.2290234565734901</c:v>
                </c:pt>
                <c:pt idx="441">
                  <c:v>1.2814733982086199</c:v>
                </c:pt>
                <c:pt idx="442">
                  <c:v>0.90478003025054898</c:v>
                </c:pt>
                <c:pt idx="443">
                  <c:v>1.0062383413314799</c:v>
                </c:pt>
                <c:pt idx="444">
                  <c:v>1.2140085697174099</c:v>
                </c:pt>
                <c:pt idx="445">
                  <c:v>0.87366473674774203</c:v>
                </c:pt>
                <c:pt idx="446">
                  <c:v>1.39453756809235</c:v>
                </c:pt>
                <c:pt idx="447">
                  <c:v>1.12982773780823</c:v>
                </c:pt>
                <c:pt idx="448">
                  <c:v>1.04328000545502</c:v>
                </c:pt>
                <c:pt idx="449">
                  <c:v>0.99302500486373901</c:v>
                </c:pt>
                <c:pt idx="450">
                  <c:v>0.51256883144378695</c:v>
                </c:pt>
                <c:pt idx="451">
                  <c:v>0.95385587215423595</c:v>
                </c:pt>
                <c:pt idx="452">
                  <c:v>1.08309590816498</c:v>
                </c:pt>
                <c:pt idx="453">
                  <c:v>1.1900951862335201</c:v>
                </c:pt>
                <c:pt idx="454">
                  <c:v>1.1044119596481301</c:v>
                </c:pt>
                <c:pt idx="455">
                  <c:v>0.58154332637786899</c:v>
                </c:pt>
                <c:pt idx="456">
                  <c:v>1.2215549945831301</c:v>
                </c:pt>
                <c:pt idx="457">
                  <c:v>0.435299843549728</c:v>
                </c:pt>
                <c:pt idx="458">
                  <c:v>0.91302037239074696</c:v>
                </c:pt>
                <c:pt idx="459">
                  <c:v>0.64044982194900502</c:v>
                </c:pt>
                <c:pt idx="460">
                  <c:v>0.93538224697113004</c:v>
                </c:pt>
                <c:pt idx="461">
                  <c:v>0.60132312774658203</c:v>
                </c:pt>
                <c:pt idx="462">
                  <c:v>0.87211793661117598</c:v>
                </c:pt>
                <c:pt idx="463">
                  <c:v>0.79124468564987205</c:v>
                </c:pt>
                <c:pt idx="464">
                  <c:v>0.43188253045082098</c:v>
                </c:pt>
                <c:pt idx="465">
                  <c:v>0.94570702314376798</c:v>
                </c:pt>
                <c:pt idx="466">
                  <c:v>0.39610260725021401</c:v>
                </c:pt>
                <c:pt idx="467">
                  <c:v>1.0419898033142101</c:v>
                </c:pt>
                <c:pt idx="468">
                  <c:v>0.62979358434677102</c:v>
                </c:pt>
                <c:pt idx="469">
                  <c:v>0</c:v>
                </c:pt>
                <c:pt idx="470">
                  <c:v>1.5920000000000001</c:v>
                </c:pt>
                <c:pt idx="471">
                  <c:v>1.5820000000000001</c:v>
                </c:pt>
                <c:pt idx="472">
                  <c:v>1.59</c:v>
                </c:pt>
                <c:pt idx="473">
                  <c:v>1.6439999999999999</c:v>
                </c:pt>
                <c:pt idx="474">
                  <c:v>1.5489999999999999</c:v>
                </c:pt>
                <c:pt idx="475">
                  <c:v>1.488</c:v>
                </c:pt>
                <c:pt idx="476">
                  <c:v>1.532</c:v>
                </c:pt>
                <c:pt idx="477">
                  <c:v>1.601</c:v>
                </c:pt>
                <c:pt idx="478">
                  <c:v>1.5009999999999999</c:v>
                </c:pt>
                <c:pt idx="479">
                  <c:v>1.573</c:v>
                </c:pt>
                <c:pt idx="480">
                  <c:v>1.4330000000000001</c:v>
                </c:pt>
                <c:pt idx="481">
                  <c:v>1.504</c:v>
                </c:pt>
                <c:pt idx="482">
                  <c:v>1.4590000000000001</c:v>
                </c:pt>
                <c:pt idx="483">
                  <c:v>1.583</c:v>
                </c:pt>
                <c:pt idx="484">
                  <c:v>1.474</c:v>
                </c:pt>
                <c:pt idx="485">
                  <c:v>1.4830000000000001</c:v>
                </c:pt>
                <c:pt idx="486">
                  <c:v>1.52</c:v>
                </c:pt>
                <c:pt idx="487">
                  <c:v>1.4710000000000001</c:v>
                </c:pt>
                <c:pt idx="488">
                  <c:v>1.5589999999999999</c:v>
                </c:pt>
                <c:pt idx="489">
                  <c:v>0.77600000000000002</c:v>
                </c:pt>
                <c:pt idx="490">
                  <c:v>1.4890000000000001</c:v>
                </c:pt>
                <c:pt idx="491">
                  <c:v>1.5249999999999999</c:v>
                </c:pt>
                <c:pt idx="492">
                  <c:v>1.466</c:v>
                </c:pt>
                <c:pt idx="493">
                  <c:v>1.252</c:v>
                </c:pt>
                <c:pt idx="494">
                  <c:v>1.331</c:v>
                </c:pt>
                <c:pt idx="495">
                  <c:v>1.4359999999999999</c:v>
                </c:pt>
                <c:pt idx="496">
                  <c:v>1.4379999999999999</c:v>
                </c:pt>
                <c:pt idx="497">
                  <c:v>1.474</c:v>
                </c:pt>
                <c:pt idx="498">
                  <c:v>1.468</c:v>
                </c:pt>
                <c:pt idx="499">
                  <c:v>1.268</c:v>
                </c:pt>
                <c:pt idx="500">
                  <c:v>1.4590000000000001</c:v>
                </c:pt>
                <c:pt idx="501">
                  <c:v>1.3029999999999999</c:v>
                </c:pt>
                <c:pt idx="502">
                  <c:v>1.331</c:v>
                </c:pt>
                <c:pt idx="503">
                  <c:v>1.4510000000000001</c:v>
                </c:pt>
                <c:pt idx="504">
                  <c:v>1.258</c:v>
                </c:pt>
                <c:pt idx="505">
                  <c:v>1.538</c:v>
                </c:pt>
                <c:pt idx="506">
                  <c:v>1.4390000000000001</c:v>
                </c:pt>
                <c:pt idx="507">
                  <c:v>1.492</c:v>
                </c:pt>
                <c:pt idx="508">
                  <c:v>1.5369999999999999</c:v>
                </c:pt>
                <c:pt idx="509">
                  <c:v>1.2310000000000001</c:v>
                </c:pt>
                <c:pt idx="510">
                  <c:v>1.319</c:v>
                </c:pt>
                <c:pt idx="511">
                  <c:v>1.448</c:v>
                </c:pt>
                <c:pt idx="512">
                  <c:v>1.3660000000000001</c:v>
                </c:pt>
                <c:pt idx="513">
                  <c:v>1.5840000000000001</c:v>
                </c:pt>
                <c:pt idx="514">
                  <c:v>1.3009999999999999</c:v>
                </c:pt>
                <c:pt idx="515">
                  <c:v>1.417</c:v>
                </c:pt>
                <c:pt idx="516">
                  <c:v>1.5009999999999999</c:v>
                </c:pt>
                <c:pt idx="517">
                  <c:v>1.33</c:v>
                </c:pt>
                <c:pt idx="518">
                  <c:v>1.101</c:v>
                </c:pt>
                <c:pt idx="519">
                  <c:v>1.5269999999999999</c:v>
                </c:pt>
                <c:pt idx="520">
                  <c:v>1.506</c:v>
                </c:pt>
                <c:pt idx="521">
                  <c:v>1.2190000000000001</c:v>
                </c:pt>
                <c:pt idx="522">
                  <c:v>1.454</c:v>
                </c:pt>
                <c:pt idx="523">
                  <c:v>1.462</c:v>
                </c:pt>
                <c:pt idx="524">
                  <c:v>1.387</c:v>
                </c:pt>
                <c:pt idx="525">
                  <c:v>1.4930000000000001</c:v>
                </c:pt>
                <c:pt idx="526">
                  <c:v>1.204</c:v>
                </c:pt>
                <c:pt idx="527">
                  <c:v>1.2110000000000001</c:v>
                </c:pt>
                <c:pt idx="528">
                  <c:v>1.4790000000000001</c:v>
                </c:pt>
                <c:pt idx="529">
                  <c:v>1.516</c:v>
                </c:pt>
                <c:pt idx="530">
                  <c:v>1.1910000000000001</c:v>
                </c:pt>
                <c:pt idx="531">
                  <c:v>1.2230000000000001</c:v>
                </c:pt>
                <c:pt idx="532">
                  <c:v>1.532</c:v>
                </c:pt>
                <c:pt idx="533">
                  <c:v>1.522</c:v>
                </c:pt>
                <c:pt idx="534">
                  <c:v>1.2490000000000001</c:v>
                </c:pt>
                <c:pt idx="535">
                  <c:v>1.23</c:v>
                </c:pt>
                <c:pt idx="536">
                  <c:v>1.3009999999999999</c:v>
                </c:pt>
                <c:pt idx="537">
                  <c:v>1.5329999999999999</c:v>
                </c:pt>
                <c:pt idx="538">
                  <c:v>1.401</c:v>
                </c:pt>
                <c:pt idx="539">
                  <c:v>1.35</c:v>
                </c:pt>
                <c:pt idx="540">
                  <c:v>1.3120000000000001</c:v>
                </c:pt>
                <c:pt idx="541">
                  <c:v>1.2050000000000001</c:v>
                </c:pt>
                <c:pt idx="542">
                  <c:v>1.498</c:v>
                </c:pt>
                <c:pt idx="543">
                  <c:v>1.38</c:v>
                </c:pt>
                <c:pt idx="544">
                  <c:v>0.81</c:v>
                </c:pt>
                <c:pt idx="545">
                  <c:v>1.29</c:v>
                </c:pt>
                <c:pt idx="546">
                  <c:v>1.429</c:v>
                </c:pt>
                <c:pt idx="547">
                  <c:v>1.369</c:v>
                </c:pt>
                <c:pt idx="548">
                  <c:v>1.202</c:v>
                </c:pt>
                <c:pt idx="549">
                  <c:v>1.179</c:v>
                </c:pt>
                <c:pt idx="550">
                  <c:v>1.2789999999999999</c:v>
                </c:pt>
                <c:pt idx="551">
                  <c:v>1.161</c:v>
                </c:pt>
                <c:pt idx="552">
                  <c:v>1.4410000000000001</c:v>
                </c:pt>
                <c:pt idx="553">
                  <c:v>1.1539999999999999</c:v>
                </c:pt>
                <c:pt idx="554">
                  <c:v>0.79700000000000004</c:v>
                </c:pt>
                <c:pt idx="555">
                  <c:v>1.1419999999999999</c:v>
                </c:pt>
                <c:pt idx="556">
                  <c:v>1.161</c:v>
                </c:pt>
                <c:pt idx="557">
                  <c:v>1.1659999999999999</c:v>
                </c:pt>
                <c:pt idx="558">
                  <c:v>1.2390000000000001</c:v>
                </c:pt>
                <c:pt idx="559">
                  <c:v>1.2649999999999999</c:v>
                </c:pt>
                <c:pt idx="560">
                  <c:v>1.1719999999999999</c:v>
                </c:pt>
                <c:pt idx="561">
                  <c:v>1.4159999999999999</c:v>
                </c:pt>
                <c:pt idx="562">
                  <c:v>1.0780000000000001</c:v>
                </c:pt>
                <c:pt idx="563">
                  <c:v>1.5169999999999999</c:v>
                </c:pt>
                <c:pt idx="564">
                  <c:v>1.365</c:v>
                </c:pt>
                <c:pt idx="565">
                  <c:v>1.2150000000000001</c:v>
                </c:pt>
                <c:pt idx="566">
                  <c:v>1.335</c:v>
                </c:pt>
                <c:pt idx="567">
                  <c:v>0.71199999999999997</c:v>
                </c:pt>
                <c:pt idx="568">
                  <c:v>0.89100000000000001</c:v>
                </c:pt>
                <c:pt idx="569">
                  <c:v>1.5149999999999999</c:v>
                </c:pt>
                <c:pt idx="570">
                  <c:v>1.228</c:v>
                </c:pt>
                <c:pt idx="571">
                  <c:v>1.4690000000000001</c:v>
                </c:pt>
                <c:pt idx="572">
                  <c:v>1.1639999999999999</c:v>
                </c:pt>
                <c:pt idx="573">
                  <c:v>1.2170000000000001</c:v>
                </c:pt>
                <c:pt idx="574">
                  <c:v>1.41</c:v>
                </c:pt>
                <c:pt idx="575">
                  <c:v>0.77100000000000002</c:v>
                </c:pt>
                <c:pt idx="576">
                  <c:v>0.872</c:v>
                </c:pt>
                <c:pt idx="577">
                  <c:v>0.89600000000000002</c:v>
                </c:pt>
                <c:pt idx="578">
                  <c:v>1.117</c:v>
                </c:pt>
                <c:pt idx="579">
                  <c:v>1.034</c:v>
                </c:pt>
                <c:pt idx="580">
                  <c:v>0.90600000000000003</c:v>
                </c:pt>
                <c:pt idx="581">
                  <c:v>0.81699999999999995</c:v>
                </c:pt>
                <c:pt idx="582">
                  <c:v>0.81299999999999994</c:v>
                </c:pt>
                <c:pt idx="583">
                  <c:v>0.81100000000000005</c:v>
                </c:pt>
                <c:pt idx="584">
                  <c:v>0.85</c:v>
                </c:pt>
                <c:pt idx="585">
                  <c:v>1.3140000000000001</c:v>
                </c:pt>
                <c:pt idx="586">
                  <c:v>0.97099999999999997</c:v>
                </c:pt>
                <c:pt idx="587">
                  <c:v>1.2330000000000001</c:v>
                </c:pt>
                <c:pt idx="588">
                  <c:v>1.2809999999999999</c:v>
                </c:pt>
                <c:pt idx="589">
                  <c:v>1.0880000000000001</c:v>
                </c:pt>
                <c:pt idx="590">
                  <c:v>1.097</c:v>
                </c:pt>
                <c:pt idx="591">
                  <c:v>1.0249999999999999</c:v>
                </c:pt>
                <c:pt idx="592">
                  <c:v>0.90200000000000002</c:v>
                </c:pt>
                <c:pt idx="593">
                  <c:v>1.048</c:v>
                </c:pt>
                <c:pt idx="594">
                  <c:v>1.0469999999999999</c:v>
                </c:pt>
                <c:pt idx="595">
                  <c:v>1.2450000000000001</c:v>
                </c:pt>
                <c:pt idx="596">
                  <c:v>0.95</c:v>
                </c:pt>
                <c:pt idx="597">
                  <c:v>0.59199999999999997</c:v>
                </c:pt>
                <c:pt idx="598">
                  <c:v>0.99</c:v>
                </c:pt>
                <c:pt idx="599">
                  <c:v>1.1739999999999999</c:v>
                </c:pt>
                <c:pt idx="600">
                  <c:v>0.90700000000000003</c:v>
                </c:pt>
                <c:pt idx="601">
                  <c:v>1.1359999999999999</c:v>
                </c:pt>
                <c:pt idx="602">
                  <c:v>0.747</c:v>
                </c:pt>
                <c:pt idx="603">
                  <c:v>0.86699999999999999</c:v>
                </c:pt>
                <c:pt idx="604">
                  <c:v>1.0900000000000001</c:v>
                </c:pt>
                <c:pt idx="605">
                  <c:v>0.372</c:v>
                </c:pt>
                <c:pt idx="606">
                  <c:v>1.24</c:v>
                </c:pt>
                <c:pt idx="607">
                  <c:v>1.413</c:v>
                </c:pt>
                <c:pt idx="608">
                  <c:v>0.47399999999999998</c:v>
                </c:pt>
                <c:pt idx="609">
                  <c:v>0.79200000000000004</c:v>
                </c:pt>
                <c:pt idx="610">
                  <c:v>1.2150000000000001</c:v>
                </c:pt>
                <c:pt idx="611">
                  <c:v>1.125</c:v>
                </c:pt>
                <c:pt idx="612">
                  <c:v>0.90800000000000003</c:v>
                </c:pt>
                <c:pt idx="613">
                  <c:v>1.0940000000000001</c:v>
                </c:pt>
                <c:pt idx="614">
                  <c:v>0.53700000000000003</c:v>
                </c:pt>
                <c:pt idx="615">
                  <c:v>1.1739999999999999</c:v>
                </c:pt>
                <c:pt idx="616">
                  <c:v>0.54100000000000004</c:v>
                </c:pt>
                <c:pt idx="617">
                  <c:v>0.71399999999999997</c:v>
                </c:pt>
                <c:pt idx="618">
                  <c:v>0.85799999999999998</c:v>
                </c:pt>
                <c:pt idx="619">
                  <c:v>0.38200000000000001</c:v>
                </c:pt>
                <c:pt idx="620">
                  <c:v>0.89600000000000002</c:v>
                </c:pt>
                <c:pt idx="621">
                  <c:v>1.073</c:v>
                </c:pt>
                <c:pt idx="622">
                  <c:v>0.99099999999999999</c:v>
                </c:pt>
                <c:pt idx="623">
                  <c:v>0.60799999999999998</c:v>
                </c:pt>
                <c:pt idx="624">
                  <c:v>0</c:v>
                </c:pt>
                <c:pt idx="625">
                  <c:v>0.627</c:v>
                </c:pt>
                <c:pt idx="626">
                  <c:v>1.587</c:v>
                </c:pt>
                <c:pt idx="627">
                  <c:v>1.573</c:v>
                </c:pt>
                <c:pt idx="628">
                  <c:v>1.5820000000000001</c:v>
                </c:pt>
                <c:pt idx="629">
                  <c:v>1.6240000000000001</c:v>
                </c:pt>
                <c:pt idx="630">
                  <c:v>1.522</c:v>
                </c:pt>
                <c:pt idx="631">
                  <c:v>1.526</c:v>
                </c:pt>
                <c:pt idx="632">
                  <c:v>1.4870000000000001</c:v>
                </c:pt>
                <c:pt idx="633">
                  <c:v>1.5569999999999999</c:v>
                </c:pt>
                <c:pt idx="634">
                  <c:v>1.5049999999999999</c:v>
                </c:pt>
                <c:pt idx="635">
                  <c:v>1.4750000000000001</c:v>
                </c:pt>
                <c:pt idx="636">
                  <c:v>1.548</c:v>
                </c:pt>
                <c:pt idx="637">
                  <c:v>1.4410000000000001</c:v>
                </c:pt>
                <c:pt idx="638">
                  <c:v>1.4550000000000001</c:v>
                </c:pt>
                <c:pt idx="639">
                  <c:v>1.4790000000000001</c:v>
                </c:pt>
                <c:pt idx="640">
                  <c:v>1.538</c:v>
                </c:pt>
                <c:pt idx="641">
                  <c:v>1.5529999999999999</c:v>
                </c:pt>
                <c:pt idx="642">
                  <c:v>1.454</c:v>
                </c:pt>
                <c:pt idx="643">
                  <c:v>1.504</c:v>
                </c:pt>
                <c:pt idx="644">
                  <c:v>1.4570000000000001</c:v>
                </c:pt>
                <c:pt idx="645">
                  <c:v>1.4870000000000001</c:v>
                </c:pt>
                <c:pt idx="646">
                  <c:v>1.31</c:v>
                </c:pt>
                <c:pt idx="647">
                  <c:v>1.52</c:v>
                </c:pt>
                <c:pt idx="648">
                  <c:v>1.323</c:v>
                </c:pt>
                <c:pt idx="649">
                  <c:v>1.472</c:v>
                </c:pt>
                <c:pt idx="650">
                  <c:v>1.43</c:v>
                </c:pt>
                <c:pt idx="651">
                  <c:v>1.369</c:v>
                </c:pt>
                <c:pt idx="652">
                  <c:v>1.2689999999999999</c:v>
                </c:pt>
                <c:pt idx="653">
                  <c:v>1.357</c:v>
                </c:pt>
                <c:pt idx="654">
                  <c:v>1.3129999999999999</c:v>
                </c:pt>
                <c:pt idx="655">
                  <c:v>1.484</c:v>
                </c:pt>
                <c:pt idx="656">
                  <c:v>1.4419999999999999</c:v>
                </c:pt>
                <c:pt idx="657">
                  <c:v>1.4390000000000001</c:v>
                </c:pt>
                <c:pt idx="658">
                  <c:v>1.4650000000000001</c:v>
                </c:pt>
                <c:pt idx="659">
                  <c:v>1.4630000000000001</c:v>
                </c:pt>
                <c:pt idx="660">
                  <c:v>1.242</c:v>
                </c:pt>
                <c:pt idx="661">
                  <c:v>1.488</c:v>
                </c:pt>
                <c:pt idx="662">
                  <c:v>1.3680000000000001</c:v>
                </c:pt>
                <c:pt idx="663">
                  <c:v>1.504</c:v>
                </c:pt>
                <c:pt idx="664">
                  <c:v>1.4770000000000001</c:v>
                </c:pt>
                <c:pt idx="665">
                  <c:v>1.4379999999999999</c:v>
                </c:pt>
                <c:pt idx="666">
                  <c:v>1.5289999999999999</c:v>
                </c:pt>
                <c:pt idx="667">
                  <c:v>1.5149999999999999</c:v>
                </c:pt>
                <c:pt idx="668">
                  <c:v>1.41</c:v>
                </c:pt>
                <c:pt idx="669">
                  <c:v>1.5229999999999999</c:v>
                </c:pt>
                <c:pt idx="670">
                  <c:v>1.325</c:v>
                </c:pt>
                <c:pt idx="671">
                  <c:v>1.232</c:v>
                </c:pt>
                <c:pt idx="672">
                  <c:v>1.4319999999999999</c:v>
                </c:pt>
                <c:pt idx="673">
                  <c:v>1.232</c:v>
                </c:pt>
                <c:pt idx="674">
                  <c:v>1.2230000000000001</c:v>
                </c:pt>
                <c:pt idx="675">
                  <c:v>1.3120000000000001</c:v>
                </c:pt>
                <c:pt idx="676">
                  <c:v>1.319</c:v>
                </c:pt>
                <c:pt idx="677">
                  <c:v>1.409</c:v>
                </c:pt>
                <c:pt idx="678">
                  <c:v>1.4650000000000001</c:v>
                </c:pt>
                <c:pt idx="679">
                  <c:v>1.2190000000000001</c:v>
                </c:pt>
                <c:pt idx="680">
                  <c:v>1.528</c:v>
                </c:pt>
                <c:pt idx="681">
                  <c:v>1.478</c:v>
                </c:pt>
                <c:pt idx="682">
                  <c:v>1.4019999999999999</c:v>
                </c:pt>
                <c:pt idx="683">
                  <c:v>1.419</c:v>
                </c:pt>
                <c:pt idx="684">
                  <c:v>1.236</c:v>
                </c:pt>
                <c:pt idx="685">
                  <c:v>1.508</c:v>
                </c:pt>
                <c:pt idx="686">
                  <c:v>1.2090000000000001</c:v>
                </c:pt>
                <c:pt idx="687">
                  <c:v>1.41</c:v>
                </c:pt>
                <c:pt idx="688">
                  <c:v>1.4750000000000001</c:v>
                </c:pt>
                <c:pt idx="689">
                  <c:v>1.252</c:v>
                </c:pt>
                <c:pt idx="690">
                  <c:v>1.274</c:v>
                </c:pt>
                <c:pt idx="691">
                  <c:v>1.431</c:v>
                </c:pt>
                <c:pt idx="692">
                  <c:v>0.88600000000000001</c:v>
                </c:pt>
                <c:pt idx="693">
                  <c:v>1.452</c:v>
                </c:pt>
                <c:pt idx="694">
                  <c:v>1.2929999999999999</c:v>
                </c:pt>
                <c:pt idx="695">
                  <c:v>1.383</c:v>
                </c:pt>
                <c:pt idx="696">
                  <c:v>1.3280000000000001</c:v>
                </c:pt>
                <c:pt idx="697">
                  <c:v>1.3029999999999999</c:v>
                </c:pt>
                <c:pt idx="698">
                  <c:v>1.361</c:v>
                </c:pt>
                <c:pt idx="699">
                  <c:v>1.0980000000000001</c:v>
                </c:pt>
                <c:pt idx="700">
                  <c:v>1.266</c:v>
                </c:pt>
                <c:pt idx="701">
                  <c:v>1.2769999999999999</c:v>
                </c:pt>
                <c:pt idx="702">
                  <c:v>1.401</c:v>
                </c:pt>
                <c:pt idx="703">
                  <c:v>1.212</c:v>
                </c:pt>
                <c:pt idx="704">
                  <c:v>1.36</c:v>
                </c:pt>
                <c:pt idx="705">
                  <c:v>1.171</c:v>
                </c:pt>
                <c:pt idx="706">
                  <c:v>1.4650000000000001</c:v>
                </c:pt>
                <c:pt idx="707">
                  <c:v>1.1559999999999999</c:v>
                </c:pt>
                <c:pt idx="708">
                  <c:v>1.5309999999999999</c:v>
                </c:pt>
                <c:pt idx="709">
                  <c:v>1.294</c:v>
                </c:pt>
                <c:pt idx="710">
                  <c:v>1.111</c:v>
                </c:pt>
                <c:pt idx="711">
                  <c:v>1.4379999999999999</c:v>
                </c:pt>
                <c:pt idx="712">
                  <c:v>1.538</c:v>
                </c:pt>
                <c:pt idx="713">
                  <c:v>1.1599999999999999</c:v>
                </c:pt>
                <c:pt idx="714">
                  <c:v>0.78200000000000003</c:v>
                </c:pt>
                <c:pt idx="715">
                  <c:v>1.147</c:v>
                </c:pt>
                <c:pt idx="716">
                  <c:v>1.224</c:v>
                </c:pt>
                <c:pt idx="717">
                  <c:v>1.2030000000000001</c:v>
                </c:pt>
                <c:pt idx="718">
                  <c:v>1.125</c:v>
                </c:pt>
                <c:pt idx="719">
                  <c:v>1.3460000000000001</c:v>
                </c:pt>
                <c:pt idx="720">
                  <c:v>1.321</c:v>
                </c:pt>
                <c:pt idx="721">
                  <c:v>0.91</c:v>
                </c:pt>
                <c:pt idx="722">
                  <c:v>1.5129999999999999</c:v>
                </c:pt>
                <c:pt idx="723">
                  <c:v>0.86799999999999999</c:v>
                </c:pt>
                <c:pt idx="724">
                  <c:v>0.80800000000000005</c:v>
                </c:pt>
                <c:pt idx="725">
                  <c:v>1.226</c:v>
                </c:pt>
                <c:pt idx="726">
                  <c:v>1.2250000000000001</c:v>
                </c:pt>
                <c:pt idx="727">
                  <c:v>0.437</c:v>
                </c:pt>
                <c:pt idx="728">
                  <c:v>0.79900000000000004</c:v>
                </c:pt>
                <c:pt idx="729">
                  <c:v>1.1830000000000001</c:v>
                </c:pt>
                <c:pt idx="730">
                  <c:v>1.03</c:v>
                </c:pt>
                <c:pt idx="731">
                  <c:v>1.351</c:v>
                </c:pt>
                <c:pt idx="732">
                  <c:v>0.84799999999999998</c:v>
                </c:pt>
                <c:pt idx="733">
                  <c:v>1.427</c:v>
                </c:pt>
                <c:pt idx="734">
                  <c:v>1.1220000000000001</c:v>
                </c:pt>
                <c:pt idx="735">
                  <c:v>1.2470000000000001</c:v>
                </c:pt>
                <c:pt idx="736">
                  <c:v>1.1339999999999999</c:v>
                </c:pt>
                <c:pt idx="737">
                  <c:v>0.69799999999999995</c:v>
                </c:pt>
                <c:pt idx="738">
                  <c:v>1.3129999999999999</c:v>
                </c:pt>
                <c:pt idx="739">
                  <c:v>0.77400000000000002</c:v>
                </c:pt>
                <c:pt idx="740">
                  <c:v>1.056</c:v>
                </c:pt>
                <c:pt idx="741">
                  <c:v>1.0549999999999999</c:v>
                </c:pt>
                <c:pt idx="742">
                  <c:v>0.84199999999999997</c:v>
                </c:pt>
                <c:pt idx="743">
                  <c:v>0.82899999999999996</c:v>
                </c:pt>
                <c:pt idx="744">
                  <c:v>0.66600000000000004</c:v>
                </c:pt>
                <c:pt idx="745">
                  <c:v>0.93899999999999995</c:v>
                </c:pt>
                <c:pt idx="746">
                  <c:v>0.98299999999999998</c:v>
                </c:pt>
                <c:pt idx="747">
                  <c:v>1.167</c:v>
                </c:pt>
                <c:pt idx="748">
                  <c:v>0.98599999999999999</c:v>
                </c:pt>
                <c:pt idx="749">
                  <c:v>1</c:v>
                </c:pt>
                <c:pt idx="750">
                  <c:v>0.92800000000000005</c:v>
                </c:pt>
                <c:pt idx="751">
                  <c:v>0.98</c:v>
                </c:pt>
                <c:pt idx="752">
                  <c:v>1.125</c:v>
                </c:pt>
                <c:pt idx="753">
                  <c:v>1.105</c:v>
                </c:pt>
                <c:pt idx="754">
                  <c:v>0.84099999999999997</c:v>
                </c:pt>
                <c:pt idx="755">
                  <c:v>1.2649999999999999</c:v>
                </c:pt>
                <c:pt idx="756">
                  <c:v>1.181</c:v>
                </c:pt>
                <c:pt idx="757">
                  <c:v>0.76600000000000001</c:v>
                </c:pt>
                <c:pt idx="758">
                  <c:v>1.39</c:v>
                </c:pt>
                <c:pt idx="759">
                  <c:v>1.0329999999999999</c:v>
                </c:pt>
                <c:pt idx="760">
                  <c:v>1.149</c:v>
                </c:pt>
                <c:pt idx="761">
                  <c:v>1.069</c:v>
                </c:pt>
                <c:pt idx="762">
                  <c:v>1.0389999999999999</c:v>
                </c:pt>
                <c:pt idx="763">
                  <c:v>1.0580000000000001</c:v>
                </c:pt>
                <c:pt idx="764">
                  <c:v>0.57199999999999995</c:v>
                </c:pt>
                <c:pt idx="765">
                  <c:v>0.76500000000000001</c:v>
                </c:pt>
                <c:pt idx="766">
                  <c:v>0.92200000000000004</c:v>
                </c:pt>
                <c:pt idx="767">
                  <c:v>0.75700000000000001</c:v>
                </c:pt>
                <c:pt idx="768">
                  <c:v>0.91600000000000004</c:v>
                </c:pt>
                <c:pt idx="769">
                  <c:v>1.169</c:v>
                </c:pt>
                <c:pt idx="770">
                  <c:v>0.44700000000000001</c:v>
                </c:pt>
                <c:pt idx="771">
                  <c:v>1.1140000000000001</c:v>
                </c:pt>
                <c:pt idx="772">
                  <c:v>0.68799999999999994</c:v>
                </c:pt>
                <c:pt idx="773">
                  <c:v>1.145</c:v>
                </c:pt>
                <c:pt idx="774">
                  <c:v>0.378</c:v>
                </c:pt>
                <c:pt idx="775">
                  <c:v>0.56000000000000005</c:v>
                </c:pt>
                <c:pt idx="776">
                  <c:v>1.163</c:v>
                </c:pt>
                <c:pt idx="777">
                  <c:v>0.71099999999999997</c:v>
                </c:pt>
                <c:pt idx="778">
                  <c:v>0.88500000000000001</c:v>
                </c:pt>
                <c:pt idx="779">
                  <c:v>0.51700000000000002</c:v>
                </c:pt>
                <c:pt idx="780">
                  <c:v>0</c:v>
                </c:pt>
                <c:pt idx="781">
                  <c:v>0.57499999999999996</c:v>
                </c:pt>
                <c:pt idx="782">
                  <c:v>1.499525905</c:v>
                </c:pt>
                <c:pt idx="783">
                  <c:v>1.5034492020000001</c:v>
                </c:pt>
                <c:pt idx="784">
                  <c:v>1.4724034070000001</c:v>
                </c:pt>
                <c:pt idx="785">
                  <c:v>1.547567487</c:v>
                </c:pt>
                <c:pt idx="786">
                  <c:v>1.4951725010000001</c:v>
                </c:pt>
                <c:pt idx="787">
                  <c:v>1.463645935</c:v>
                </c:pt>
                <c:pt idx="788">
                  <c:v>1.4333477020000001</c:v>
                </c:pt>
                <c:pt idx="789">
                  <c:v>1.4872183800000001</c:v>
                </c:pt>
                <c:pt idx="790">
                  <c:v>1.4374449250000001</c:v>
                </c:pt>
                <c:pt idx="791">
                  <c:v>1.3875284189999999</c:v>
                </c:pt>
                <c:pt idx="792">
                  <c:v>1.435391903</c:v>
                </c:pt>
                <c:pt idx="793">
                  <c:v>1.477146268</c:v>
                </c:pt>
                <c:pt idx="794">
                  <c:v>1.457844973</c:v>
                </c:pt>
                <c:pt idx="795">
                  <c:v>1.4032567739999999</c:v>
                </c:pt>
                <c:pt idx="796">
                  <c:v>1.374853611</c:v>
                </c:pt>
                <c:pt idx="797">
                  <c:v>1.4705964330000001</c:v>
                </c:pt>
                <c:pt idx="798">
                  <c:v>1.3685437439999999</c:v>
                </c:pt>
                <c:pt idx="799">
                  <c:v>1.4047867060000001</c:v>
                </c:pt>
                <c:pt idx="800">
                  <c:v>1.40528667</c:v>
                </c:pt>
                <c:pt idx="801">
                  <c:v>1.398677588</c:v>
                </c:pt>
                <c:pt idx="802">
                  <c:v>1.2511709929999999</c:v>
                </c:pt>
                <c:pt idx="803">
                  <c:v>1.442956924</c:v>
                </c:pt>
                <c:pt idx="804">
                  <c:v>1.4588391780000001</c:v>
                </c:pt>
                <c:pt idx="805">
                  <c:v>1.2263334990000001</c:v>
                </c:pt>
                <c:pt idx="806">
                  <c:v>1.3577606680000001</c:v>
                </c:pt>
                <c:pt idx="807">
                  <c:v>1.425081134</c:v>
                </c:pt>
                <c:pt idx="808">
                  <c:v>1.309950113</c:v>
                </c:pt>
                <c:pt idx="809">
                  <c:v>1.421099186</c:v>
                </c:pt>
                <c:pt idx="810">
                  <c:v>1.174267054</c:v>
                </c:pt>
                <c:pt idx="811">
                  <c:v>1.347296</c:v>
                </c:pt>
                <c:pt idx="812">
                  <c:v>1.3954569100000001</c:v>
                </c:pt>
                <c:pt idx="813">
                  <c:v>1.3634641169999999</c:v>
                </c:pt>
                <c:pt idx="814">
                  <c:v>1.4646776909999999</c:v>
                </c:pt>
                <c:pt idx="815">
                  <c:v>1.149397612</c:v>
                </c:pt>
                <c:pt idx="816">
                  <c:v>1.183962822</c:v>
                </c:pt>
                <c:pt idx="817">
                  <c:v>1.376149297</c:v>
                </c:pt>
                <c:pt idx="818">
                  <c:v>1.424331188</c:v>
                </c:pt>
                <c:pt idx="819">
                  <c:v>1.434020042</c:v>
                </c:pt>
                <c:pt idx="820">
                  <c:v>1.323286891</c:v>
                </c:pt>
                <c:pt idx="821">
                  <c:v>1.3153237099999999</c:v>
                </c:pt>
                <c:pt idx="822">
                  <c:v>1.4328657389999999</c:v>
                </c:pt>
                <c:pt idx="823">
                  <c:v>1.4073262209999999</c:v>
                </c:pt>
                <c:pt idx="824">
                  <c:v>1.3103997709999999</c:v>
                </c:pt>
                <c:pt idx="825">
                  <c:v>1.3344509600000001</c:v>
                </c:pt>
                <c:pt idx="826">
                  <c:v>1.149170756</c:v>
                </c:pt>
                <c:pt idx="827">
                  <c:v>1.2708127499999999</c:v>
                </c:pt>
                <c:pt idx="828">
                  <c:v>1.1944380999999999</c:v>
                </c:pt>
                <c:pt idx="829">
                  <c:v>1.244779825</c:v>
                </c:pt>
                <c:pt idx="830">
                  <c:v>1.3956668379999999</c:v>
                </c:pt>
                <c:pt idx="831">
                  <c:v>1.453267694</c:v>
                </c:pt>
                <c:pt idx="832">
                  <c:v>1.4532325269999999</c:v>
                </c:pt>
                <c:pt idx="833">
                  <c:v>1.245381713</c:v>
                </c:pt>
                <c:pt idx="834">
                  <c:v>1.4230093960000001</c:v>
                </c:pt>
                <c:pt idx="835">
                  <c:v>1.3475195170000001</c:v>
                </c:pt>
                <c:pt idx="836">
                  <c:v>1.3725436929999999</c:v>
                </c:pt>
                <c:pt idx="837">
                  <c:v>1.1866641040000001</c:v>
                </c:pt>
                <c:pt idx="838">
                  <c:v>1.414398789</c:v>
                </c:pt>
                <c:pt idx="839">
                  <c:v>1.221027613</c:v>
                </c:pt>
                <c:pt idx="840">
                  <c:v>1.3395303489999999</c:v>
                </c:pt>
                <c:pt idx="841">
                  <c:v>1.408289194</c:v>
                </c:pt>
                <c:pt idx="842">
                  <c:v>1.133560538</c:v>
                </c:pt>
                <c:pt idx="843">
                  <c:v>1.3323386909999999</c:v>
                </c:pt>
                <c:pt idx="844">
                  <c:v>1.208405972</c:v>
                </c:pt>
                <c:pt idx="845">
                  <c:v>1.327448964</c:v>
                </c:pt>
                <c:pt idx="846">
                  <c:v>1.1423505540000001</c:v>
                </c:pt>
                <c:pt idx="847">
                  <c:v>0.87297958099999995</c:v>
                </c:pt>
                <c:pt idx="848">
                  <c:v>1.36819756</c:v>
                </c:pt>
                <c:pt idx="849">
                  <c:v>1.328888893</c:v>
                </c:pt>
                <c:pt idx="850">
                  <c:v>1.203986526</c:v>
                </c:pt>
                <c:pt idx="851">
                  <c:v>1.2373121979999999</c:v>
                </c:pt>
                <c:pt idx="852">
                  <c:v>1.2183777090000001</c:v>
                </c:pt>
                <c:pt idx="853">
                  <c:v>1.2656579020000001</c:v>
                </c:pt>
                <c:pt idx="854">
                  <c:v>1.3786441089999999</c:v>
                </c:pt>
                <c:pt idx="855">
                  <c:v>1.341036677</c:v>
                </c:pt>
                <c:pt idx="856">
                  <c:v>1.38713932</c:v>
                </c:pt>
                <c:pt idx="857">
                  <c:v>1.1830891370000001</c:v>
                </c:pt>
                <c:pt idx="858">
                  <c:v>1.1689735649999999</c:v>
                </c:pt>
                <c:pt idx="859">
                  <c:v>1.2435842749999999</c:v>
                </c:pt>
                <c:pt idx="860">
                  <c:v>1.3112648730000001</c:v>
                </c:pt>
                <c:pt idx="861">
                  <c:v>1.196283698</c:v>
                </c:pt>
                <c:pt idx="862">
                  <c:v>1.4589306120000001</c:v>
                </c:pt>
                <c:pt idx="863">
                  <c:v>1.17400229</c:v>
                </c:pt>
                <c:pt idx="864">
                  <c:v>1.253074765</c:v>
                </c:pt>
                <c:pt idx="865">
                  <c:v>1.1548008919999999</c:v>
                </c:pt>
                <c:pt idx="866">
                  <c:v>0.79972726100000002</c:v>
                </c:pt>
                <c:pt idx="867">
                  <c:v>0.35242843600000001</c:v>
                </c:pt>
                <c:pt idx="868">
                  <c:v>1.4022876019999999</c:v>
                </c:pt>
                <c:pt idx="869">
                  <c:v>0.757636011</c:v>
                </c:pt>
                <c:pt idx="870">
                  <c:v>1.180613041</c:v>
                </c:pt>
                <c:pt idx="871">
                  <c:v>1.1831735370000001</c:v>
                </c:pt>
                <c:pt idx="872">
                  <c:v>0.96636796000000003</c:v>
                </c:pt>
                <c:pt idx="873">
                  <c:v>1.100789309</c:v>
                </c:pt>
                <c:pt idx="874">
                  <c:v>1.197159171</c:v>
                </c:pt>
                <c:pt idx="875">
                  <c:v>1.132080674</c:v>
                </c:pt>
                <c:pt idx="876">
                  <c:v>1.5104769469999999</c:v>
                </c:pt>
                <c:pt idx="877">
                  <c:v>1.4605789179999999</c:v>
                </c:pt>
                <c:pt idx="878">
                  <c:v>0.64520847800000003</c:v>
                </c:pt>
                <c:pt idx="879">
                  <c:v>0.89972644999999996</c:v>
                </c:pt>
                <c:pt idx="880">
                  <c:v>1.3485468629999999</c:v>
                </c:pt>
                <c:pt idx="881">
                  <c:v>1.143003583</c:v>
                </c:pt>
                <c:pt idx="882">
                  <c:v>0.95459342000000003</c:v>
                </c:pt>
                <c:pt idx="883">
                  <c:v>0.75136596</c:v>
                </c:pt>
                <c:pt idx="884">
                  <c:v>0.70380014199999996</c:v>
                </c:pt>
                <c:pt idx="885">
                  <c:v>0.98739188899999997</c:v>
                </c:pt>
                <c:pt idx="886">
                  <c:v>0.83048391300000002</c:v>
                </c:pt>
                <c:pt idx="887">
                  <c:v>1.0714260339999999</c:v>
                </c:pt>
                <c:pt idx="888">
                  <c:v>0.86880058100000002</c:v>
                </c:pt>
                <c:pt idx="889">
                  <c:v>1.1063975100000001</c:v>
                </c:pt>
                <c:pt idx="890">
                  <c:v>1.259086251</c:v>
                </c:pt>
                <c:pt idx="891">
                  <c:v>1.0114666219999999</c:v>
                </c:pt>
                <c:pt idx="892">
                  <c:v>1.1924933200000001</c:v>
                </c:pt>
                <c:pt idx="893">
                  <c:v>0.92938589999999999</c:v>
                </c:pt>
                <c:pt idx="894">
                  <c:v>0.88267868800000004</c:v>
                </c:pt>
                <c:pt idx="895">
                  <c:v>0.97314173000000004</c:v>
                </c:pt>
                <c:pt idx="896">
                  <c:v>0.98671793900000004</c:v>
                </c:pt>
                <c:pt idx="897">
                  <c:v>1.0345768930000001</c:v>
                </c:pt>
                <c:pt idx="898">
                  <c:v>0.73119389999999995</c:v>
                </c:pt>
                <c:pt idx="899">
                  <c:v>0.88627117899999996</c:v>
                </c:pt>
                <c:pt idx="900">
                  <c:v>1.140118599</c:v>
                </c:pt>
                <c:pt idx="901">
                  <c:v>0.95520287800000003</c:v>
                </c:pt>
                <c:pt idx="902">
                  <c:v>0.90507775499999998</c:v>
                </c:pt>
                <c:pt idx="903">
                  <c:v>1.2457381489999999</c:v>
                </c:pt>
                <c:pt idx="904">
                  <c:v>1.321316481</c:v>
                </c:pt>
                <c:pt idx="905">
                  <c:v>0.92073392899999995</c:v>
                </c:pt>
                <c:pt idx="906">
                  <c:v>1.1947555540000001</c:v>
                </c:pt>
                <c:pt idx="907">
                  <c:v>1.052327394</c:v>
                </c:pt>
                <c:pt idx="908">
                  <c:v>0.73911827799999996</c:v>
                </c:pt>
                <c:pt idx="909">
                  <c:v>0.87216770600000004</c:v>
                </c:pt>
                <c:pt idx="910">
                  <c:v>1.1133235690000001</c:v>
                </c:pt>
                <c:pt idx="911">
                  <c:v>1.19494009</c:v>
                </c:pt>
                <c:pt idx="912">
                  <c:v>0.83305501900000001</c:v>
                </c:pt>
                <c:pt idx="913">
                  <c:v>1.064835191</c:v>
                </c:pt>
                <c:pt idx="914">
                  <c:v>1.098178267</c:v>
                </c:pt>
                <c:pt idx="915">
                  <c:v>0.72323280599999995</c:v>
                </c:pt>
                <c:pt idx="916">
                  <c:v>0.54762285899999996</c:v>
                </c:pt>
                <c:pt idx="917">
                  <c:v>1.0011032820000001</c:v>
                </c:pt>
                <c:pt idx="918">
                  <c:v>0.82369434799999997</c:v>
                </c:pt>
                <c:pt idx="919">
                  <c:v>0.98253953500000002</c:v>
                </c:pt>
                <c:pt idx="920">
                  <c:v>0.74798494599999998</c:v>
                </c:pt>
                <c:pt idx="921">
                  <c:v>0.40357527100000001</c:v>
                </c:pt>
                <c:pt idx="922">
                  <c:v>0.89603728100000002</c:v>
                </c:pt>
                <c:pt idx="923">
                  <c:v>0.64667135499999995</c:v>
                </c:pt>
                <c:pt idx="924">
                  <c:v>1.088940024</c:v>
                </c:pt>
                <c:pt idx="925">
                  <c:v>0.64419865600000004</c:v>
                </c:pt>
                <c:pt idx="926">
                  <c:v>0.53036808999999996</c:v>
                </c:pt>
                <c:pt idx="927">
                  <c:v>1.1774771209999999</c:v>
                </c:pt>
                <c:pt idx="928">
                  <c:v>1.08569479</c:v>
                </c:pt>
                <c:pt idx="929">
                  <c:v>0.87267464400000005</c:v>
                </c:pt>
                <c:pt idx="930">
                  <c:v>0</c:v>
                </c:pt>
                <c:pt idx="931">
                  <c:v>0.522876322</c:v>
                </c:pt>
                <c:pt idx="932">
                  <c:v>1.0478352310000001</c:v>
                </c:pt>
                <c:pt idx="933">
                  <c:v>0.55327850599999995</c:v>
                </c:pt>
                <c:pt idx="934">
                  <c:v>0.35643383899999997</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0853-864C-BFE6-FDC82F81EFFA}"/>
            </c:ext>
          </c:extLst>
        </c:ser>
        <c:dLbls>
          <c:showLegendKey val="0"/>
          <c:showVal val="0"/>
          <c:showCatName val="0"/>
          <c:showSerName val="0"/>
          <c:showPercent val="0"/>
          <c:showBubbleSize val="0"/>
        </c:dLbls>
        <c:axId val="2033863119"/>
        <c:axId val="1609946671"/>
      </c:scatterChart>
      <c:valAx>
        <c:axId val="2033863119"/>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946671"/>
        <c:crosses val="autoZero"/>
        <c:crossBetween val="midCat"/>
      </c:valAx>
      <c:valAx>
        <c:axId val="1609946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863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Freedom to Make Life Choises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Sheet1!$H$2:$H$936</c:f>
              <c:numCache>
                <c:formatCode>0.00</c:formatCode>
                <c:ptCount val="935"/>
                <c:pt idx="0">
                  <c:v>0.66556999999999999</c:v>
                </c:pt>
                <c:pt idx="1">
                  <c:v>0.62877000000000005</c:v>
                </c:pt>
                <c:pt idx="2">
                  <c:v>0.64937999999999996</c:v>
                </c:pt>
                <c:pt idx="3">
                  <c:v>0.66973000000000005</c:v>
                </c:pt>
                <c:pt idx="4">
                  <c:v>0.63297000000000003</c:v>
                </c:pt>
                <c:pt idx="5">
                  <c:v>0.64168999999999998</c:v>
                </c:pt>
                <c:pt idx="6">
                  <c:v>0.61575999999999997</c:v>
                </c:pt>
                <c:pt idx="7">
                  <c:v>0.65980000000000005</c:v>
                </c:pt>
                <c:pt idx="8">
                  <c:v>0.63937999999999995</c:v>
                </c:pt>
                <c:pt idx="9">
                  <c:v>0.65124000000000004</c:v>
                </c:pt>
                <c:pt idx="10">
                  <c:v>0.41319</c:v>
                </c:pt>
                <c:pt idx="11">
                  <c:v>0.63375999999999999</c:v>
                </c:pt>
                <c:pt idx="12">
                  <c:v>0.62433000000000005</c:v>
                </c:pt>
                <c:pt idx="13">
                  <c:v>0.48181000000000002</c:v>
                </c:pt>
                <c:pt idx="14">
                  <c:v>0.54603999999999997</c:v>
                </c:pt>
                <c:pt idx="15">
                  <c:v>0.49048999999999998</c:v>
                </c:pt>
                <c:pt idx="16">
                  <c:v>0.61582999999999999</c:v>
                </c:pt>
                <c:pt idx="17">
                  <c:v>0.61777000000000004</c:v>
                </c:pt>
                <c:pt idx="18">
                  <c:v>0.58450000000000002</c:v>
                </c:pt>
                <c:pt idx="19">
                  <c:v>0.64156999999999997</c:v>
                </c:pt>
                <c:pt idx="20">
                  <c:v>0.59624999999999995</c:v>
                </c:pt>
                <c:pt idx="21">
                  <c:v>0.63273999999999997</c:v>
                </c:pt>
                <c:pt idx="22">
                  <c:v>0.42908000000000002</c:v>
                </c:pt>
                <c:pt idx="23">
                  <c:v>0.54252</c:v>
                </c:pt>
                <c:pt idx="24">
                  <c:v>0.54210000000000003</c:v>
                </c:pt>
                <c:pt idx="25">
                  <c:v>0.61477000000000004</c:v>
                </c:pt>
                <c:pt idx="26">
                  <c:v>0.44131999999999999</c:v>
                </c:pt>
                <c:pt idx="27">
                  <c:v>0.64039999999999997</c:v>
                </c:pt>
                <c:pt idx="28">
                  <c:v>0.55010999999999999</c:v>
                </c:pt>
                <c:pt idx="29">
                  <c:v>0.44973999999999997</c:v>
                </c:pt>
                <c:pt idx="30">
                  <c:v>0.46364</c:v>
                </c:pt>
                <c:pt idx="31">
                  <c:v>0.60362000000000005</c:v>
                </c:pt>
                <c:pt idx="32">
                  <c:v>0.53466000000000002</c:v>
                </c:pt>
                <c:pt idx="33">
                  <c:v>0.55664000000000002</c:v>
                </c:pt>
                <c:pt idx="34">
                  <c:v>0.31047999999999998</c:v>
                </c:pt>
                <c:pt idx="35">
                  <c:v>0.45950999999999997</c:v>
                </c:pt>
                <c:pt idx="36">
                  <c:v>0.60365000000000002</c:v>
                </c:pt>
                <c:pt idx="37">
                  <c:v>0.39739999999999998</c:v>
                </c:pt>
                <c:pt idx="38">
                  <c:v>0.55498999999999998</c:v>
                </c:pt>
                <c:pt idx="39">
                  <c:v>0.59657000000000004</c:v>
                </c:pt>
                <c:pt idx="40">
                  <c:v>0.55884</c:v>
                </c:pt>
                <c:pt idx="41">
                  <c:v>0.40350000000000003</c:v>
                </c:pt>
                <c:pt idx="42">
                  <c:v>0.57733000000000001</c:v>
                </c:pt>
                <c:pt idx="43">
                  <c:v>0.65820999999999996</c:v>
                </c:pt>
                <c:pt idx="44">
                  <c:v>0.31751000000000001</c:v>
                </c:pt>
                <c:pt idx="45">
                  <c:v>0.49614999999999998</c:v>
                </c:pt>
                <c:pt idx="46">
                  <c:v>0.33207999999999999</c:v>
                </c:pt>
                <c:pt idx="47">
                  <c:v>0.48574000000000001</c:v>
                </c:pt>
                <c:pt idx="48">
                  <c:v>0.45491999999999999</c:v>
                </c:pt>
                <c:pt idx="49">
                  <c:v>0.26235999999999998</c:v>
                </c:pt>
                <c:pt idx="50">
                  <c:v>0.57413999999999998</c:v>
                </c:pt>
                <c:pt idx="51">
                  <c:v>0.32818000000000003</c:v>
                </c:pt>
                <c:pt idx="52">
                  <c:v>0.53898999999999997</c:v>
                </c:pt>
                <c:pt idx="53">
                  <c:v>0.51649</c:v>
                </c:pt>
                <c:pt idx="54">
                  <c:v>0.60855000000000004</c:v>
                </c:pt>
                <c:pt idx="55">
                  <c:v>0.21342</c:v>
                </c:pt>
                <c:pt idx="56">
                  <c:v>0.55474999999999997</c:v>
                </c:pt>
                <c:pt idx="57">
                  <c:v>0.41496</c:v>
                </c:pt>
                <c:pt idx="58">
                  <c:v>0.37938</c:v>
                </c:pt>
                <c:pt idx="59">
                  <c:v>0.53122000000000003</c:v>
                </c:pt>
                <c:pt idx="60">
                  <c:v>0.53024000000000004</c:v>
                </c:pt>
                <c:pt idx="61">
                  <c:v>0.25883</c:v>
                </c:pt>
                <c:pt idx="62">
                  <c:v>0.41667999999999999</c:v>
                </c:pt>
                <c:pt idx="63">
                  <c:v>0.36679</c:v>
                </c:pt>
                <c:pt idx="64">
                  <c:v>0.50441999999999998</c:v>
                </c:pt>
                <c:pt idx="65">
                  <c:v>0.49026999999999998</c:v>
                </c:pt>
                <c:pt idx="66">
                  <c:v>0.40672000000000003</c:v>
                </c:pt>
                <c:pt idx="67">
                  <c:v>0.28578999999999999</c:v>
                </c:pt>
                <c:pt idx="68">
                  <c:v>0.24748999999999999</c:v>
                </c:pt>
                <c:pt idx="69">
                  <c:v>0.47610000000000002</c:v>
                </c:pt>
                <c:pt idx="70">
                  <c:v>0.56066000000000005</c:v>
                </c:pt>
                <c:pt idx="71">
                  <c:v>0.59608000000000005</c:v>
                </c:pt>
                <c:pt idx="72">
                  <c:v>0.44888</c:v>
                </c:pt>
                <c:pt idx="73">
                  <c:v>0.46611000000000002</c:v>
                </c:pt>
                <c:pt idx="74">
                  <c:v>0.59443999999999997</c:v>
                </c:pt>
                <c:pt idx="75">
                  <c:v>0.22814999999999999</c:v>
                </c:pt>
                <c:pt idx="76">
                  <c:v>0.43476999999999999</c:v>
                </c:pt>
                <c:pt idx="77">
                  <c:v>0.34333999999999998</c:v>
                </c:pt>
                <c:pt idx="78">
                  <c:v>0.53205999999999998</c:v>
                </c:pt>
                <c:pt idx="79">
                  <c:v>0.37030000000000002</c:v>
                </c:pt>
                <c:pt idx="80">
                  <c:v>0.12102</c:v>
                </c:pt>
                <c:pt idx="81">
                  <c:v>0.40661000000000003</c:v>
                </c:pt>
                <c:pt idx="82">
                  <c:v>0.18260000000000001</c:v>
                </c:pt>
                <c:pt idx="83">
                  <c:v>0.51697000000000004</c:v>
                </c:pt>
                <c:pt idx="84">
                  <c:v>0.48826999999999998</c:v>
                </c:pt>
                <c:pt idx="85">
                  <c:v>0.35067999999999999</c:v>
                </c:pt>
                <c:pt idx="86">
                  <c:v>0.20107</c:v>
                </c:pt>
                <c:pt idx="87">
                  <c:v>0.51468999999999998</c:v>
                </c:pt>
                <c:pt idx="88">
                  <c:v>0.29670999999999997</c:v>
                </c:pt>
                <c:pt idx="89">
                  <c:v>0.62544999999999995</c:v>
                </c:pt>
                <c:pt idx="90">
                  <c:v>0.46582000000000001</c:v>
                </c:pt>
                <c:pt idx="91">
                  <c:v>0.41691</c:v>
                </c:pt>
                <c:pt idx="92">
                  <c:v>0.33456999999999998</c:v>
                </c:pt>
                <c:pt idx="93">
                  <c:v>0.34037000000000001</c:v>
                </c:pt>
                <c:pt idx="94">
                  <c:v>0.35732999999999998</c:v>
                </c:pt>
                <c:pt idx="95">
                  <c:v>9.2450000000000004E-2</c:v>
                </c:pt>
                <c:pt idx="96">
                  <c:v>0.31767000000000001</c:v>
                </c:pt>
                <c:pt idx="97">
                  <c:v>0.57672000000000001</c:v>
                </c:pt>
                <c:pt idx="98">
                  <c:v>0.59591000000000005</c:v>
                </c:pt>
                <c:pt idx="99">
                  <c:v>0.43625999999999998</c:v>
                </c:pt>
                <c:pt idx="100">
                  <c:v>0.30658000000000002</c:v>
                </c:pt>
                <c:pt idx="101">
                  <c:v>7.6990000000000003E-2</c:v>
                </c:pt>
                <c:pt idx="102">
                  <c:v>0.33916000000000002</c:v>
                </c:pt>
                <c:pt idx="103">
                  <c:v>0.32112000000000002</c:v>
                </c:pt>
                <c:pt idx="104">
                  <c:v>0.40148</c:v>
                </c:pt>
                <c:pt idx="105">
                  <c:v>0.47216000000000002</c:v>
                </c:pt>
                <c:pt idx="106">
                  <c:v>0.26268000000000002</c:v>
                </c:pt>
                <c:pt idx="107">
                  <c:v>0.24499000000000001</c:v>
                </c:pt>
                <c:pt idx="108">
                  <c:v>0.40820000000000001</c:v>
                </c:pt>
                <c:pt idx="109">
                  <c:v>0.30032999999999999</c:v>
                </c:pt>
                <c:pt idx="110">
                  <c:v>0.25123000000000001</c:v>
                </c:pt>
                <c:pt idx="111">
                  <c:v>0</c:v>
                </c:pt>
                <c:pt idx="112">
                  <c:v>0.33206999999999998</c:v>
                </c:pt>
                <c:pt idx="113">
                  <c:v>0.42342000000000002</c:v>
                </c:pt>
                <c:pt idx="114">
                  <c:v>0.25861000000000001</c:v>
                </c:pt>
                <c:pt idx="115">
                  <c:v>0.28531000000000001</c:v>
                </c:pt>
                <c:pt idx="116">
                  <c:v>0.39785999999999999</c:v>
                </c:pt>
                <c:pt idx="117">
                  <c:v>0.10081</c:v>
                </c:pt>
                <c:pt idx="118">
                  <c:v>0.24424999999999999</c:v>
                </c:pt>
                <c:pt idx="119">
                  <c:v>0.22605</c:v>
                </c:pt>
                <c:pt idx="120">
                  <c:v>0.38281999999999999</c:v>
                </c:pt>
                <c:pt idx="121">
                  <c:v>0.4345</c:v>
                </c:pt>
                <c:pt idx="122">
                  <c:v>0.40839999999999999</c:v>
                </c:pt>
                <c:pt idx="123">
                  <c:v>0.24232000000000001</c:v>
                </c:pt>
                <c:pt idx="124">
                  <c:v>0.42215000000000003</c:v>
                </c:pt>
                <c:pt idx="125">
                  <c:v>0.46073999999999998</c:v>
                </c:pt>
                <c:pt idx="126">
                  <c:v>0.19847000000000001</c:v>
                </c:pt>
                <c:pt idx="127">
                  <c:v>0.49495</c:v>
                </c:pt>
                <c:pt idx="128">
                  <c:v>0.44017000000000001</c:v>
                </c:pt>
                <c:pt idx="129">
                  <c:v>0.40577000000000002</c:v>
                </c:pt>
                <c:pt idx="130">
                  <c:v>0.43053999999999998</c:v>
                </c:pt>
                <c:pt idx="131">
                  <c:v>0.53725999999999996</c:v>
                </c:pt>
                <c:pt idx="132">
                  <c:v>0.49308999999999997</c:v>
                </c:pt>
                <c:pt idx="133">
                  <c:v>0.30586999999999998</c:v>
                </c:pt>
                <c:pt idx="134">
                  <c:v>0.17288000000000001</c:v>
                </c:pt>
                <c:pt idx="135">
                  <c:v>0.35571000000000003</c:v>
                </c:pt>
                <c:pt idx="136">
                  <c:v>0.10384</c:v>
                </c:pt>
                <c:pt idx="137">
                  <c:v>0.38857000000000003</c:v>
                </c:pt>
                <c:pt idx="138">
                  <c:v>0.41465999999999997</c:v>
                </c:pt>
                <c:pt idx="139">
                  <c:v>0.22917000000000001</c:v>
                </c:pt>
                <c:pt idx="140">
                  <c:v>0.45727000000000001</c:v>
                </c:pt>
                <c:pt idx="141">
                  <c:v>0.36771999999999999</c:v>
                </c:pt>
                <c:pt idx="142">
                  <c:v>0.31913999999999998</c:v>
                </c:pt>
                <c:pt idx="143">
                  <c:v>0.47692000000000001</c:v>
                </c:pt>
                <c:pt idx="144">
                  <c:v>0.66246000000000005</c:v>
                </c:pt>
                <c:pt idx="145">
                  <c:v>0.32878000000000002</c:v>
                </c:pt>
                <c:pt idx="146">
                  <c:v>0.19184000000000001</c:v>
                </c:pt>
                <c:pt idx="147">
                  <c:v>0.48879</c:v>
                </c:pt>
                <c:pt idx="148">
                  <c:v>0.23501</c:v>
                </c:pt>
                <c:pt idx="149">
                  <c:v>0.37724999999999997</c:v>
                </c:pt>
                <c:pt idx="150">
                  <c:v>0.46866000000000002</c:v>
                </c:pt>
                <c:pt idx="151">
                  <c:v>0.39493</c:v>
                </c:pt>
                <c:pt idx="152">
                  <c:v>0.23413999999999999</c:v>
                </c:pt>
                <c:pt idx="153">
                  <c:v>0.59201000000000004</c:v>
                </c:pt>
                <c:pt idx="154">
                  <c:v>0.48449999999999999</c:v>
                </c:pt>
                <c:pt idx="155">
                  <c:v>0.15684000000000001</c:v>
                </c:pt>
                <c:pt idx="156">
                  <c:v>0.11849999999999999</c:v>
                </c:pt>
                <c:pt idx="157">
                  <c:v>0.36453000000000002</c:v>
                </c:pt>
                <c:pt idx="158">
                  <c:v>0.57940999999999998</c:v>
                </c:pt>
                <c:pt idx="159">
                  <c:v>0.58557000000000003</c:v>
                </c:pt>
                <c:pt idx="160">
                  <c:v>0.56623999999999997</c:v>
                </c:pt>
                <c:pt idx="161">
                  <c:v>0.59609000000000001</c:v>
                </c:pt>
                <c:pt idx="162">
                  <c:v>0.57103999999999999</c:v>
                </c:pt>
                <c:pt idx="163">
                  <c:v>0.57369999999999999</c:v>
                </c:pt>
                <c:pt idx="164">
                  <c:v>0.55210999999999999</c:v>
                </c:pt>
                <c:pt idx="165">
                  <c:v>0.58147000000000004</c:v>
                </c:pt>
                <c:pt idx="166">
                  <c:v>0.56837000000000004</c:v>
                </c:pt>
                <c:pt idx="167">
                  <c:v>0.58218000000000003</c:v>
                </c:pt>
                <c:pt idx="168">
                  <c:v>0.36431999999999998</c:v>
                </c:pt>
                <c:pt idx="169">
                  <c:v>0.54354999999999998</c:v>
                </c:pt>
                <c:pt idx="170">
                  <c:v>0.48163</c:v>
                </c:pt>
                <c:pt idx="171">
                  <c:v>0.55225000000000002</c:v>
                </c:pt>
                <c:pt idx="172">
                  <c:v>0.46822999999999998</c:v>
                </c:pt>
                <c:pt idx="173">
                  <c:v>0.53466000000000002</c:v>
                </c:pt>
                <c:pt idx="174">
                  <c:v>0.40425</c:v>
                </c:pt>
                <c:pt idx="175">
                  <c:v>0.51354</c:v>
                </c:pt>
                <c:pt idx="176">
                  <c:v>0.54008</c:v>
                </c:pt>
                <c:pt idx="177">
                  <c:v>0.54869999999999997</c:v>
                </c:pt>
                <c:pt idx="178">
                  <c:v>0.37708999999999998</c:v>
                </c:pt>
                <c:pt idx="179">
                  <c:v>0.48770000000000002</c:v>
                </c:pt>
                <c:pt idx="180">
                  <c:v>0.50036000000000003</c:v>
                </c:pt>
                <c:pt idx="181">
                  <c:v>0.37789</c:v>
                </c:pt>
                <c:pt idx="182">
                  <c:v>0.48926999999999998</c:v>
                </c:pt>
                <c:pt idx="183">
                  <c:v>0.42283999999999999</c:v>
                </c:pt>
                <c:pt idx="184">
                  <c:v>0.41417999999999999</c:v>
                </c:pt>
                <c:pt idx="185">
                  <c:v>0.56215000000000004</c:v>
                </c:pt>
                <c:pt idx="186">
                  <c:v>0.54388000000000003</c:v>
                </c:pt>
                <c:pt idx="187">
                  <c:v>0.54993999999999998</c:v>
                </c:pt>
                <c:pt idx="188">
                  <c:v>0.44735000000000003</c:v>
                </c:pt>
                <c:pt idx="189">
                  <c:v>0.46561999999999998</c:v>
                </c:pt>
                <c:pt idx="190">
                  <c:v>0.49553000000000003</c:v>
                </c:pt>
                <c:pt idx="191">
                  <c:v>0.37903999999999999</c:v>
                </c:pt>
                <c:pt idx="192">
                  <c:v>0.32377</c:v>
                </c:pt>
                <c:pt idx="193">
                  <c:v>0.56679000000000002</c:v>
                </c:pt>
                <c:pt idx="194">
                  <c:v>0.37545000000000001</c:v>
                </c:pt>
                <c:pt idx="195">
                  <c:v>0.21006</c:v>
                </c:pt>
                <c:pt idx="196">
                  <c:v>0.50378999999999996</c:v>
                </c:pt>
                <c:pt idx="197">
                  <c:v>0.52234000000000003</c:v>
                </c:pt>
                <c:pt idx="198">
                  <c:v>0.43165999999999999</c:v>
                </c:pt>
                <c:pt idx="199">
                  <c:v>0.47375</c:v>
                </c:pt>
                <c:pt idx="200">
                  <c:v>0.48453000000000002</c:v>
                </c:pt>
                <c:pt idx="201">
                  <c:v>0.19847000000000001</c:v>
                </c:pt>
                <c:pt idx="202">
                  <c:v>0.23391000000000001</c:v>
                </c:pt>
                <c:pt idx="203">
                  <c:v>0.37269000000000002</c:v>
                </c:pt>
                <c:pt idx="204">
                  <c:v>0.39030999999999999</c:v>
                </c:pt>
                <c:pt idx="205">
                  <c:v>0.46582000000000001</c:v>
                </c:pt>
                <c:pt idx="206">
                  <c:v>0.60848000000000002</c:v>
                </c:pt>
                <c:pt idx="207">
                  <c:v>0.18826999999999999</c:v>
                </c:pt>
                <c:pt idx="208">
                  <c:v>0.4027</c:v>
                </c:pt>
                <c:pt idx="209">
                  <c:v>0.51231000000000004</c:v>
                </c:pt>
                <c:pt idx="210">
                  <c:v>0.46761000000000003</c:v>
                </c:pt>
                <c:pt idx="211">
                  <c:v>0.4052</c:v>
                </c:pt>
                <c:pt idx="212">
                  <c:v>0.25202000000000002</c:v>
                </c:pt>
                <c:pt idx="213">
                  <c:v>0.32682</c:v>
                </c:pt>
                <c:pt idx="214">
                  <c:v>0.45190000000000002</c:v>
                </c:pt>
                <c:pt idx="215">
                  <c:v>0.25168000000000001</c:v>
                </c:pt>
                <c:pt idx="216">
                  <c:v>0.50961000000000001</c:v>
                </c:pt>
                <c:pt idx="217">
                  <c:v>0.18929000000000001</c:v>
                </c:pt>
                <c:pt idx="218">
                  <c:v>0.29091</c:v>
                </c:pt>
                <c:pt idx="219">
                  <c:v>0.43596000000000001</c:v>
                </c:pt>
                <c:pt idx="220">
                  <c:v>0.53164</c:v>
                </c:pt>
                <c:pt idx="221">
                  <c:v>0.37502000000000002</c:v>
                </c:pt>
                <c:pt idx="222">
                  <c:v>0.37408000000000002</c:v>
                </c:pt>
                <c:pt idx="223">
                  <c:v>0.46145000000000003</c:v>
                </c:pt>
                <c:pt idx="224">
                  <c:v>0.40672000000000003</c:v>
                </c:pt>
                <c:pt idx="225">
                  <c:v>0.27995999999999999</c:v>
                </c:pt>
                <c:pt idx="226">
                  <c:v>0.29507</c:v>
                </c:pt>
                <c:pt idx="227">
                  <c:v>0.46234999999999998</c:v>
                </c:pt>
                <c:pt idx="228">
                  <c:v>0.36712</c:v>
                </c:pt>
                <c:pt idx="229">
                  <c:v>0.41510999999999998</c:v>
                </c:pt>
                <c:pt idx="230">
                  <c:v>0.43597000000000002</c:v>
                </c:pt>
                <c:pt idx="231">
                  <c:v>0.23907</c:v>
                </c:pt>
                <c:pt idx="232">
                  <c:v>0.48079</c:v>
                </c:pt>
                <c:pt idx="233">
                  <c:v>0.56777999999999995</c:v>
                </c:pt>
                <c:pt idx="234">
                  <c:v>0.14396</c:v>
                </c:pt>
                <c:pt idx="235">
                  <c:v>0.23888999999999999</c:v>
                </c:pt>
                <c:pt idx="236">
                  <c:v>0.39237</c:v>
                </c:pt>
                <c:pt idx="237">
                  <c:v>0.36022999999999999</c:v>
                </c:pt>
                <c:pt idx="238">
                  <c:v>0.35326999999999997</c:v>
                </c:pt>
                <c:pt idx="239">
                  <c:v>0.54854000000000003</c:v>
                </c:pt>
                <c:pt idx="240">
                  <c:v>0.44012000000000001</c:v>
                </c:pt>
                <c:pt idx="241">
                  <c:v>0.46073999999999998</c:v>
                </c:pt>
                <c:pt idx="242">
                  <c:v>0.40211999999999998</c:v>
                </c:pt>
                <c:pt idx="243">
                  <c:v>0.15717999999999999</c:v>
                </c:pt>
                <c:pt idx="244">
                  <c:v>9.511E-2</c:v>
                </c:pt>
                <c:pt idx="245">
                  <c:v>0.15110999999999999</c:v>
                </c:pt>
                <c:pt idx="246">
                  <c:v>0.52259</c:v>
                </c:pt>
                <c:pt idx="247">
                  <c:v>0.25646000000000002</c:v>
                </c:pt>
                <c:pt idx="248">
                  <c:v>0.19769999999999999</c:v>
                </c:pt>
                <c:pt idx="249">
                  <c:v>0.14621999999999999</c:v>
                </c:pt>
                <c:pt idx="250">
                  <c:v>0.26228000000000001</c:v>
                </c:pt>
                <c:pt idx="251">
                  <c:v>0.44727</c:v>
                </c:pt>
                <c:pt idx="252">
                  <c:v>0.27667999999999998</c:v>
                </c:pt>
                <c:pt idx="253">
                  <c:v>0.55954000000000004</c:v>
                </c:pt>
                <c:pt idx="254">
                  <c:v>0.39129999999999998</c:v>
                </c:pt>
                <c:pt idx="255">
                  <c:v>0.23552999999999999</c:v>
                </c:pt>
                <c:pt idx="256">
                  <c:v>5.8220000000000001E-2</c:v>
                </c:pt>
                <c:pt idx="257">
                  <c:v>0.43408000000000002</c:v>
                </c:pt>
                <c:pt idx="258">
                  <c:v>0.35971999999999998</c:v>
                </c:pt>
                <c:pt idx="259">
                  <c:v>0.52168000000000003</c:v>
                </c:pt>
                <c:pt idx="260">
                  <c:v>0.27854000000000001</c:v>
                </c:pt>
                <c:pt idx="261">
                  <c:v>0.26755000000000001</c:v>
                </c:pt>
                <c:pt idx="262">
                  <c:v>0.22544</c:v>
                </c:pt>
                <c:pt idx="263">
                  <c:v>0.42662</c:v>
                </c:pt>
                <c:pt idx="264">
                  <c:v>0.37012</c:v>
                </c:pt>
                <c:pt idx="265">
                  <c:v>0.17743999999999999</c:v>
                </c:pt>
                <c:pt idx="266">
                  <c:v>0.31866</c:v>
                </c:pt>
                <c:pt idx="267">
                  <c:v>0.39778000000000002</c:v>
                </c:pt>
                <c:pt idx="268">
                  <c:v>0.30685000000000001</c:v>
                </c:pt>
                <c:pt idx="269">
                  <c:v>0.24856</c:v>
                </c:pt>
                <c:pt idx="270">
                  <c:v>0.48614000000000002</c:v>
                </c:pt>
                <c:pt idx="271">
                  <c:v>0.42736000000000002</c:v>
                </c:pt>
                <c:pt idx="272">
                  <c:v>0.36703000000000002</c:v>
                </c:pt>
                <c:pt idx="273">
                  <c:v>0.42482999999999999</c:v>
                </c:pt>
                <c:pt idx="274">
                  <c:v>0.50817000000000001</c:v>
                </c:pt>
                <c:pt idx="275">
                  <c:v>0.40284999999999999</c:v>
                </c:pt>
                <c:pt idx="276">
                  <c:v>0.42692000000000002</c:v>
                </c:pt>
                <c:pt idx="277">
                  <c:v>0.18847</c:v>
                </c:pt>
                <c:pt idx="278">
                  <c:v>0.14036999999999999</c:v>
                </c:pt>
                <c:pt idx="279">
                  <c:v>0.40576000000000001</c:v>
                </c:pt>
                <c:pt idx="280">
                  <c:v>0.12859000000000001</c:v>
                </c:pt>
                <c:pt idx="281">
                  <c:v>0.40972999999999998</c:v>
                </c:pt>
                <c:pt idx="282">
                  <c:v>0.15601999999999999</c:v>
                </c:pt>
                <c:pt idx="283">
                  <c:v>0.32461000000000001</c:v>
                </c:pt>
                <c:pt idx="284">
                  <c:v>0.37938</c:v>
                </c:pt>
                <c:pt idx="285">
                  <c:v>0.31056</c:v>
                </c:pt>
                <c:pt idx="286">
                  <c:v>0.21218999999999999</c:v>
                </c:pt>
                <c:pt idx="287">
                  <c:v>0.1268</c:v>
                </c:pt>
                <c:pt idx="288">
                  <c:v>0.25429000000000002</c:v>
                </c:pt>
                <c:pt idx="289">
                  <c:v>0.4143</c:v>
                </c:pt>
                <c:pt idx="290">
                  <c:v>0</c:v>
                </c:pt>
                <c:pt idx="291">
                  <c:v>0.28098000000000001</c:v>
                </c:pt>
                <c:pt idx="292">
                  <c:v>0.27544000000000002</c:v>
                </c:pt>
                <c:pt idx="293">
                  <c:v>0.12071999999999999</c:v>
                </c:pt>
                <c:pt idx="294">
                  <c:v>0.44089</c:v>
                </c:pt>
                <c:pt idx="295">
                  <c:v>0.15412000000000001</c:v>
                </c:pt>
                <c:pt idx="296">
                  <c:v>0.40662999999999999</c:v>
                </c:pt>
                <c:pt idx="297">
                  <c:v>0.58852000000000004</c:v>
                </c:pt>
                <c:pt idx="298">
                  <c:v>5.8900000000000003E-3</c:v>
                </c:pt>
                <c:pt idx="299">
                  <c:v>0.38041000000000003</c:v>
                </c:pt>
                <c:pt idx="300">
                  <c:v>0.19661999999999999</c:v>
                </c:pt>
                <c:pt idx="301">
                  <c:v>0.12806999999999999</c:v>
                </c:pt>
                <c:pt idx="302">
                  <c:v>0.3337</c:v>
                </c:pt>
                <c:pt idx="303">
                  <c:v>0.43652999999999997</c:v>
                </c:pt>
                <c:pt idx="304">
                  <c:v>0.22869999999999999</c:v>
                </c:pt>
                <c:pt idx="305">
                  <c:v>0.13683999999999999</c:v>
                </c:pt>
                <c:pt idx="306">
                  <c:v>0.31759999999999999</c:v>
                </c:pt>
                <c:pt idx="307">
                  <c:v>0.25747999999999999</c:v>
                </c:pt>
                <c:pt idx="308">
                  <c:v>0.30953000000000003</c:v>
                </c:pt>
                <c:pt idx="309">
                  <c:v>0.54320000000000002</c:v>
                </c:pt>
                <c:pt idx="310">
                  <c:v>0.39746999999999999</c:v>
                </c:pt>
                <c:pt idx="311">
                  <c:v>0.1643</c:v>
                </c:pt>
                <c:pt idx="312">
                  <c:v>0.34677999999999998</c:v>
                </c:pt>
                <c:pt idx="313">
                  <c:v>6.9120000000000001E-2</c:v>
                </c:pt>
                <c:pt idx="314">
                  <c:v>4.3200000000000002E-2</c:v>
                </c:pt>
                <c:pt idx="315">
                  <c:v>0.63542258739471402</c:v>
                </c:pt>
                <c:pt idx="316">
                  <c:v>0.62600672245025601</c:v>
                </c:pt>
                <c:pt idx="317">
                  <c:v>0.62716263532638505</c:v>
                </c:pt>
                <c:pt idx="318">
                  <c:v>0.62007057666778598</c:v>
                </c:pt>
                <c:pt idx="319">
                  <c:v>0.61795085668563798</c:v>
                </c:pt>
                <c:pt idx="320">
                  <c:v>0.58538448810577404</c:v>
                </c:pt>
                <c:pt idx="321">
                  <c:v>0.61110091209411599</c:v>
                </c:pt>
                <c:pt idx="322">
                  <c:v>0.61406213045120195</c:v>
                </c:pt>
                <c:pt idx="323">
                  <c:v>0.61292409896850597</c:v>
                </c:pt>
                <c:pt idx="324">
                  <c:v>0.60160738229751598</c:v>
                </c:pt>
                <c:pt idx="325">
                  <c:v>0.40598860383033802</c:v>
                </c:pt>
                <c:pt idx="326">
                  <c:v>0.58013164997100797</c:v>
                </c:pt>
                <c:pt idx="327">
                  <c:v>0.56776618957519498</c:v>
                </c:pt>
                <c:pt idx="328">
                  <c:v>0.50574052333831798</c:v>
                </c:pt>
                <c:pt idx="329">
                  <c:v>0.57311034202575695</c:v>
                </c:pt>
                <c:pt idx="330">
                  <c:v>0.56251138448715199</c:v>
                </c:pt>
                <c:pt idx="331">
                  <c:v>0.53977072238922097</c:v>
                </c:pt>
                <c:pt idx="332">
                  <c:v>0.59662789106368996</c:v>
                </c:pt>
                <c:pt idx="333">
                  <c:v>0.50819003582000699</c:v>
                </c:pt>
                <c:pt idx="334">
                  <c:v>0.37689527869224498</c:v>
                </c:pt>
                <c:pt idx="335">
                  <c:v>0.60834527015686002</c:v>
                </c:pt>
                <c:pt idx="336">
                  <c:v>0.43745374679565402</c:v>
                </c:pt>
                <c:pt idx="337">
                  <c:v>0.49094617366790799</c:v>
                </c:pt>
                <c:pt idx="338">
                  <c:v>0.494519203901291</c:v>
                </c:pt>
                <c:pt idx="339">
                  <c:v>0.41273000836372398</c:v>
                </c:pt>
                <c:pt idx="340">
                  <c:v>0.54984056949615501</c:v>
                </c:pt>
                <c:pt idx="341">
                  <c:v>0.58876705169677701</c:v>
                </c:pt>
                <c:pt idx="342">
                  <c:v>0.57939225435257002</c:v>
                </c:pt>
                <c:pt idx="343">
                  <c:v>0.53131061792373702</c:v>
                </c:pt>
                <c:pt idx="344">
                  <c:v>0.55002683401107799</c:v>
                </c:pt>
                <c:pt idx="345">
                  <c:v>0.47022211551666299</c:v>
                </c:pt>
                <c:pt idx="346">
                  <c:v>0.58020073175430298</c:v>
                </c:pt>
                <c:pt idx="347">
                  <c:v>0.36146658658981301</c:v>
                </c:pt>
                <c:pt idx="348">
                  <c:v>0.40878123044967701</c:v>
                </c:pt>
                <c:pt idx="349">
                  <c:v>0.60413098335266102</c:v>
                </c:pt>
                <c:pt idx="350">
                  <c:v>0.47748741507530201</c:v>
                </c:pt>
                <c:pt idx="351">
                  <c:v>0.44975057244300798</c:v>
                </c:pt>
                <c:pt idx="352">
                  <c:v>0.51863074302673295</c:v>
                </c:pt>
                <c:pt idx="353">
                  <c:v>0.49633759260177601</c:v>
                </c:pt>
                <c:pt idx="354">
                  <c:v>0.29581746459007302</c:v>
                </c:pt>
                <c:pt idx="355">
                  <c:v>0.53674691915512096</c:v>
                </c:pt>
                <c:pt idx="356">
                  <c:v>0.40226498246192899</c:v>
                </c:pt>
                <c:pt idx="357">
                  <c:v>0.44755184650421098</c:v>
                </c:pt>
                <c:pt idx="358">
                  <c:v>0.45519819855690002</c:v>
                </c:pt>
                <c:pt idx="359">
                  <c:v>0.43245252966880798</c:v>
                </c:pt>
                <c:pt idx="360">
                  <c:v>0.52034211158752397</c:v>
                </c:pt>
                <c:pt idx="361">
                  <c:v>0.65824866294860795</c:v>
                </c:pt>
                <c:pt idx="362">
                  <c:v>0.25645071268081698</c:v>
                </c:pt>
                <c:pt idx="363">
                  <c:v>0.37378311157226601</c:v>
                </c:pt>
                <c:pt idx="364">
                  <c:v>0.54750937223434404</c:v>
                </c:pt>
                <c:pt idx="365">
                  <c:v>0.50562554597854603</c:v>
                </c:pt>
                <c:pt idx="366">
                  <c:v>0.23423178493976601</c:v>
                </c:pt>
                <c:pt idx="367">
                  <c:v>0.23333580791950201</c:v>
                </c:pt>
                <c:pt idx="368">
                  <c:v>0.32570791244506803</c:v>
                </c:pt>
                <c:pt idx="369">
                  <c:v>0.25792166590690602</c:v>
                </c:pt>
                <c:pt idx="370">
                  <c:v>0.24072904884815199</c:v>
                </c:pt>
                <c:pt idx="371">
                  <c:v>0.45700374245643599</c:v>
                </c:pt>
                <c:pt idx="372">
                  <c:v>0.55873292684555098</c:v>
                </c:pt>
                <c:pt idx="373">
                  <c:v>0.41827192902565002</c:v>
                </c:pt>
                <c:pt idx="374">
                  <c:v>0.437454283237457</c:v>
                </c:pt>
                <c:pt idx="375">
                  <c:v>0.47120362520217901</c:v>
                </c:pt>
                <c:pt idx="376">
                  <c:v>0.57257580757141102</c:v>
                </c:pt>
                <c:pt idx="377">
                  <c:v>0.45000287890434298</c:v>
                </c:pt>
                <c:pt idx="378">
                  <c:v>0.49124732613563499</c:v>
                </c:pt>
                <c:pt idx="379">
                  <c:v>0.35511153936386097</c:v>
                </c:pt>
                <c:pt idx="380">
                  <c:v>0.479131430387497</c:v>
                </c:pt>
                <c:pt idx="381">
                  <c:v>0.29540026187896701</c:v>
                </c:pt>
                <c:pt idx="382">
                  <c:v>0.46573323011398299</c:v>
                </c:pt>
                <c:pt idx="383">
                  <c:v>0.30074059963226302</c:v>
                </c:pt>
                <c:pt idx="384">
                  <c:v>0.47350779175758401</c:v>
                </c:pt>
                <c:pt idx="385">
                  <c:v>0.49096864461898798</c:v>
                </c:pt>
                <c:pt idx="386">
                  <c:v>0.58521467447280895</c:v>
                </c:pt>
                <c:pt idx="387">
                  <c:v>0.20871552824974099</c:v>
                </c:pt>
                <c:pt idx="388">
                  <c:v>0.41842114925384499</c:v>
                </c:pt>
                <c:pt idx="389">
                  <c:v>0.17586351931095101</c:v>
                </c:pt>
                <c:pt idx="390">
                  <c:v>0.47430723905563399</c:v>
                </c:pt>
                <c:pt idx="391">
                  <c:v>0.25577229261398299</c:v>
                </c:pt>
                <c:pt idx="392">
                  <c:v>0.26028794050216703</c:v>
                </c:pt>
                <c:pt idx="393">
                  <c:v>0.47278770804405201</c:v>
                </c:pt>
                <c:pt idx="394">
                  <c:v>0.23521526157855999</c:v>
                </c:pt>
                <c:pt idx="395">
                  <c:v>0.44332346320152299</c:v>
                </c:pt>
                <c:pt idx="396">
                  <c:v>0.153997123241425</c:v>
                </c:pt>
                <c:pt idx="397">
                  <c:v>0.19498905539512601</c:v>
                </c:pt>
                <c:pt idx="398">
                  <c:v>0.40815833210945102</c:v>
                </c:pt>
                <c:pt idx="399">
                  <c:v>0.398155838251114</c:v>
                </c:pt>
                <c:pt idx="400">
                  <c:v>0.55258983373642001</c:v>
                </c:pt>
                <c:pt idx="401">
                  <c:v>9.5731250941753401E-2</c:v>
                </c:pt>
                <c:pt idx="402">
                  <c:v>0.288515985012054</c:v>
                </c:pt>
                <c:pt idx="403">
                  <c:v>0.49846529960632302</c:v>
                </c:pt>
                <c:pt idx="404">
                  <c:v>0.204403176903725</c:v>
                </c:pt>
                <c:pt idx="405">
                  <c:v>0.34807986021041898</c:v>
                </c:pt>
                <c:pt idx="406">
                  <c:v>0.32590597867965698</c:v>
                </c:pt>
                <c:pt idx="407">
                  <c:v>0.60212695598602295</c:v>
                </c:pt>
                <c:pt idx="408">
                  <c:v>0.57105559110641502</c:v>
                </c:pt>
                <c:pt idx="409">
                  <c:v>0.39495256543159502</c:v>
                </c:pt>
                <c:pt idx="410">
                  <c:v>0.47156670689582803</c:v>
                </c:pt>
                <c:pt idx="411">
                  <c:v>0.50153768062591597</c:v>
                </c:pt>
                <c:pt idx="412">
                  <c:v>0.45494338870048501</c:v>
                </c:pt>
                <c:pt idx="413">
                  <c:v>0.44030594825744601</c:v>
                </c:pt>
                <c:pt idx="414">
                  <c:v>0.39414396882057201</c:v>
                </c:pt>
                <c:pt idx="415">
                  <c:v>0.479246735572815</c:v>
                </c:pt>
                <c:pt idx="416">
                  <c:v>0.28968068957328802</c:v>
                </c:pt>
                <c:pt idx="417">
                  <c:v>0.25471106171607999</c:v>
                </c:pt>
                <c:pt idx="418">
                  <c:v>0.282110154628754</c:v>
                </c:pt>
                <c:pt idx="419">
                  <c:v>0.289231717586517</c:v>
                </c:pt>
                <c:pt idx="420">
                  <c:v>0.31869769096374501</c:v>
                </c:pt>
                <c:pt idx="421">
                  <c:v>0.43038874864578203</c:v>
                </c:pt>
                <c:pt idx="422">
                  <c:v>0.24932260811328899</c:v>
                </c:pt>
                <c:pt idx="423">
                  <c:v>0.38149863481521601</c:v>
                </c:pt>
                <c:pt idx="424">
                  <c:v>0.47835665941238398</c:v>
                </c:pt>
                <c:pt idx="425">
                  <c:v>0.52030354738235496</c:v>
                </c:pt>
                <c:pt idx="426">
                  <c:v>0.45276376605033902</c:v>
                </c:pt>
                <c:pt idx="427">
                  <c:v>0.48079109191894498</c:v>
                </c:pt>
                <c:pt idx="428">
                  <c:v>0.51449203491210904</c:v>
                </c:pt>
                <c:pt idx="429">
                  <c:v>0.37792226672172502</c:v>
                </c:pt>
                <c:pt idx="430">
                  <c:v>0.46160349249839799</c:v>
                </c:pt>
                <c:pt idx="431">
                  <c:v>0.28855553269386303</c:v>
                </c:pt>
                <c:pt idx="432">
                  <c:v>0.31232857704162598</c:v>
                </c:pt>
                <c:pt idx="433">
                  <c:v>0.40884274244308499</c:v>
                </c:pt>
                <c:pt idx="434">
                  <c:v>0.56121325492858898</c:v>
                </c:pt>
                <c:pt idx="435">
                  <c:v>0.198303267359734</c:v>
                </c:pt>
                <c:pt idx="436">
                  <c:v>0.46998700499534601</c:v>
                </c:pt>
                <c:pt idx="437">
                  <c:v>9.6098043024539906E-2</c:v>
                </c:pt>
                <c:pt idx="438">
                  <c:v>0.43502587080001798</c:v>
                </c:pt>
                <c:pt idx="439">
                  <c:v>0.30941003561019897</c:v>
                </c:pt>
                <c:pt idx="440">
                  <c:v>0.23596134781837499</c:v>
                </c:pt>
                <c:pt idx="441">
                  <c:v>0.30661374330520602</c:v>
                </c:pt>
                <c:pt idx="442">
                  <c:v>0.44770619273185702</c:v>
                </c:pt>
                <c:pt idx="443">
                  <c:v>0.63337582349777199</c:v>
                </c:pt>
                <c:pt idx="444">
                  <c:v>1.49958552792668E-2</c:v>
                </c:pt>
                <c:pt idx="445">
                  <c:v>0.423026293516159</c:v>
                </c:pt>
                <c:pt idx="446">
                  <c:v>0.122974775731564</c:v>
                </c:pt>
                <c:pt idx="447">
                  <c:v>0.443185955286026</c:v>
                </c:pt>
                <c:pt idx="448">
                  <c:v>0.32436785101890597</c:v>
                </c:pt>
                <c:pt idx="449">
                  <c:v>0.36365869641303999</c:v>
                </c:pt>
                <c:pt idx="450">
                  <c:v>0.46691465377807601</c:v>
                </c:pt>
                <c:pt idx="451">
                  <c:v>0.16234202682971999</c:v>
                </c:pt>
                <c:pt idx="452">
                  <c:v>0.336384207010269</c:v>
                </c:pt>
                <c:pt idx="453">
                  <c:v>0.39066129922866799</c:v>
                </c:pt>
                <c:pt idx="454">
                  <c:v>0</c:v>
                </c:pt>
                <c:pt idx="455">
                  <c:v>0.10617952048778501</c:v>
                </c:pt>
                <c:pt idx="456">
                  <c:v>0.505196332931519</c:v>
                </c:pt>
                <c:pt idx="457">
                  <c:v>0.42596277594566301</c:v>
                </c:pt>
                <c:pt idx="458">
                  <c:v>0.18919676542282099</c:v>
                </c:pt>
                <c:pt idx="459">
                  <c:v>3.0369857326149899E-2</c:v>
                </c:pt>
                <c:pt idx="460">
                  <c:v>0.24946372210979501</c:v>
                </c:pt>
                <c:pt idx="461">
                  <c:v>0.14706243574619299</c:v>
                </c:pt>
                <c:pt idx="462">
                  <c:v>0.33288118243217502</c:v>
                </c:pt>
                <c:pt idx="463">
                  <c:v>0.34858751296997098</c:v>
                </c:pt>
                <c:pt idx="464">
                  <c:v>0.38042613863945002</c:v>
                </c:pt>
                <c:pt idx="465">
                  <c:v>0.58184385299682595</c:v>
                </c:pt>
                <c:pt idx="466">
                  <c:v>8.1539444625377697E-2</c:v>
                </c:pt>
                <c:pt idx="467">
                  <c:v>0.39001777768135099</c:v>
                </c:pt>
                <c:pt idx="468">
                  <c:v>5.9900753200054203E-2</c:v>
                </c:pt>
                <c:pt idx="469">
                  <c:v>0.270842045545578</c:v>
                </c:pt>
                <c:pt idx="470">
                  <c:v>0.68100000000000005</c:v>
                </c:pt>
                <c:pt idx="471">
                  <c:v>0.68600000000000005</c:v>
                </c:pt>
                <c:pt idx="472">
                  <c:v>0.68300000000000005</c:v>
                </c:pt>
                <c:pt idx="473">
                  <c:v>0.67700000000000005</c:v>
                </c:pt>
                <c:pt idx="474">
                  <c:v>0.66</c:v>
                </c:pt>
                <c:pt idx="475">
                  <c:v>0.63800000000000001</c:v>
                </c:pt>
                <c:pt idx="476">
                  <c:v>0.65300000000000002</c:v>
                </c:pt>
                <c:pt idx="477">
                  <c:v>0.66900000000000004</c:v>
                </c:pt>
                <c:pt idx="478">
                  <c:v>0.65900000000000003</c:v>
                </c:pt>
                <c:pt idx="479">
                  <c:v>0.64700000000000002</c:v>
                </c:pt>
                <c:pt idx="480">
                  <c:v>0.46400000000000002</c:v>
                </c:pt>
                <c:pt idx="481">
                  <c:v>0.61699999999999999</c:v>
                </c:pt>
                <c:pt idx="482">
                  <c:v>0.63200000000000001</c:v>
                </c:pt>
                <c:pt idx="483">
                  <c:v>0.61399999999999999</c:v>
                </c:pt>
                <c:pt idx="484">
                  <c:v>0.58599999999999997</c:v>
                </c:pt>
                <c:pt idx="485">
                  <c:v>0.58299999999999996</c:v>
                </c:pt>
                <c:pt idx="486">
                  <c:v>0.63200000000000001</c:v>
                </c:pt>
                <c:pt idx="487">
                  <c:v>0.54700000000000004</c:v>
                </c:pt>
                <c:pt idx="488">
                  <c:v>0.53300000000000003</c:v>
                </c:pt>
                <c:pt idx="489">
                  <c:v>0.28399999999999997</c:v>
                </c:pt>
                <c:pt idx="490">
                  <c:v>0.54300000000000004</c:v>
                </c:pt>
                <c:pt idx="491">
                  <c:v>0.64500000000000002</c:v>
                </c:pt>
                <c:pt idx="492">
                  <c:v>0.52</c:v>
                </c:pt>
                <c:pt idx="493">
                  <c:v>0.47899999999999998</c:v>
                </c:pt>
                <c:pt idx="494">
                  <c:v>0.43099999999999999</c:v>
                </c:pt>
                <c:pt idx="495">
                  <c:v>0.41799999999999998</c:v>
                </c:pt>
                <c:pt idx="496">
                  <c:v>0.59699999999999998</c:v>
                </c:pt>
                <c:pt idx="497">
                  <c:v>0.49299999999999999</c:v>
                </c:pt>
                <c:pt idx="498">
                  <c:v>0.56999999999999995</c:v>
                </c:pt>
                <c:pt idx="499">
                  <c:v>0.60399999999999998</c:v>
                </c:pt>
                <c:pt idx="500">
                  <c:v>0.625</c:v>
                </c:pt>
                <c:pt idx="501">
                  <c:v>0.65400000000000003</c:v>
                </c:pt>
                <c:pt idx="502">
                  <c:v>0.50900000000000001</c:v>
                </c:pt>
                <c:pt idx="503">
                  <c:v>0.63100000000000001</c:v>
                </c:pt>
                <c:pt idx="504">
                  <c:v>0.35599999999999998</c:v>
                </c:pt>
                <c:pt idx="505">
                  <c:v>0.44900000000000001</c:v>
                </c:pt>
                <c:pt idx="506">
                  <c:v>0.53100000000000003</c:v>
                </c:pt>
                <c:pt idx="507">
                  <c:v>0.57499999999999996</c:v>
                </c:pt>
                <c:pt idx="508">
                  <c:v>0.35399999999999998</c:v>
                </c:pt>
                <c:pt idx="509">
                  <c:v>0.46100000000000002</c:v>
                </c:pt>
                <c:pt idx="510">
                  <c:v>0.52700000000000002</c:v>
                </c:pt>
                <c:pt idx="511">
                  <c:v>0.54600000000000004</c:v>
                </c:pt>
                <c:pt idx="512">
                  <c:v>0.59399999999999997</c:v>
                </c:pt>
                <c:pt idx="513">
                  <c:v>0.72399999999999998</c:v>
                </c:pt>
                <c:pt idx="514">
                  <c:v>0.55400000000000005</c:v>
                </c:pt>
                <c:pt idx="515">
                  <c:v>0.63700000000000001</c:v>
                </c:pt>
                <c:pt idx="516">
                  <c:v>0.28100000000000003</c:v>
                </c:pt>
                <c:pt idx="517">
                  <c:v>0.55600000000000005</c:v>
                </c:pt>
                <c:pt idx="518">
                  <c:v>0.59299999999999997</c:v>
                </c:pt>
                <c:pt idx="519">
                  <c:v>0.35</c:v>
                </c:pt>
                <c:pt idx="520">
                  <c:v>0.63300000000000001</c:v>
                </c:pt>
                <c:pt idx="521">
                  <c:v>0.52800000000000002</c:v>
                </c:pt>
                <c:pt idx="522">
                  <c:v>0.36299999999999999</c:v>
                </c:pt>
                <c:pt idx="523">
                  <c:v>0.55300000000000005</c:v>
                </c:pt>
                <c:pt idx="524">
                  <c:v>0.58399999999999996</c:v>
                </c:pt>
                <c:pt idx="525">
                  <c:v>0.57499999999999996</c:v>
                </c:pt>
                <c:pt idx="526">
                  <c:v>0.24399999999999999</c:v>
                </c:pt>
                <c:pt idx="527">
                  <c:v>0.495</c:v>
                </c:pt>
                <c:pt idx="528">
                  <c:v>0.39900000000000002</c:v>
                </c:pt>
                <c:pt idx="529">
                  <c:v>0.45400000000000001</c:v>
                </c:pt>
                <c:pt idx="530">
                  <c:v>0.42299999999999999</c:v>
                </c:pt>
                <c:pt idx="531">
                  <c:v>0.60599999999999998</c:v>
                </c:pt>
                <c:pt idx="532">
                  <c:v>0.55300000000000005</c:v>
                </c:pt>
                <c:pt idx="533">
                  <c:v>0.54100000000000004</c:v>
                </c:pt>
                <c:pt idx="534">
                  <c:v>0.53</c:v>
                </c:pt>
                <c:pt idx="535">
                  <c:v>0.44800000000000001</c:v>
                </c:pt>
                <c:pt idx="536">
                  <c:v>0.23200000000000001</c:v>
                </c:pt>
                <c:pt idx="537">
                  <c:v>0.41699999999999998</c:v>
                </c:pt>
                <c:pt idx="538">
                  <c:v>0.25900000000000001</c:v>
                </c:pt>
                <c:pt idx="539">
                  <c:v>0.496</c:v>
                </c:pt>
                <c:pt idx="540">
                  <c:v>0.64300000000000002</c:v>
                </c:pt>
                <c:pt idx="541">
                  <c:v>0.45900000000000002</c:v>
                </c:pt>
                <c:pt idx="542">
                  <c:v>0.307</c:v>
                </c:pt>
                <c:pt idx="543">
                  <c:v>0.32400000000000001</c:v>
                </c:pt>
                <c:pt idx="544">
                  <c:v>0.33400000000000002</c:v>
                </c:pt>
                <c:pt idx="545">
                  <c:v>0.52400000000000002</c:v>
                </c:pt>
                <c:pt idx="546">
                  <c:v>0.56200000000000006</c:v>
                </c:pt>
                <c:pt idx="547">
                  <c:v>0.28799999999999998</c:v>
                </c:pt>
                <c:pt idx="548">
                  <c:v>0.13100000000000001</c:v>
                </c:pt>
                <c:pt idx="549">
                  <c:v>0.503</c:v>
                </c:pt>
                <c:pt idx="550">
                  <c:v>0.25900000000000001</c:v>
                </c:pt>
                <c:pt idx="551">
                  <c:v>0.38</c:v>
                </c:pt>
                <c:pt idx="552">
                  <c:v>0.57799999999999996</c:v>
                </c:pt>
                <c:pt idx="553">
                  <c:v>7.6999999999999999E-2</c:v>
                </c:pt>
                <c:pt idx="554">
                  <c:v>0.46</c:v>
                </c:pt>
                <c:pt idx="555">
                  <c:v>0.59699999999999998</c:v>
                </c:pt>
                <c:pt idx="556">
                  <c:v>0.43</c:v>
                </c:pt>
                <c:pt idx="557">
                  <c:v>0.29199999999999998</c:v>
                </c:pt>
                <c:pt idx="558">
                  <c:v>0.39400000000000002</c:v>
                </c:pt>
                <c:pt idx="559">
                  <c:v>0.46800000000000003</c:v>
                </c:pt>
                <c:pt idx="560">
                  <c:v>0.46200000000000002</c:v>
                </c:pt>
                <c:pt idx="561">
                  <c:v>0.54</c:v>
                </c:pt>
                <c:pt idx="562">
                  <c:v>0.28000000000000003</c:v>
                </c:pt>
                <c:pt idx="563">
                  <c:v>0.39500000000000002</c:v>
                </c:pt>
                <c:pt idx="564">
                  <c:v>0.61799999999999999</c:v>
                </c:pt>
                <c:pt idx="565">
                  <c:v>0.53800000000000003</c:v>
                </c:pt>
                <c:pt idx="566">
                  <c:v>0.54100000000000004</c:v>
                </c:pt>
                <c:pt idx="567">
                  <c:v>0.67400000000000004</c:v>
                </c:pt>
                <c:pt idx="568">
                  <c:v>0.45400000000000001</c:v>
                </c:pt>
                <c:pt idx="569">
                  <c:v>0.35899999999999999</c:v>
                </c:pt>
                <c:pt idx="570">
                  <c:v>0.52600000000000002</c:v>
                </c:pt>
                <c:pt idx="571">
                  <c:v>0.13300000000000001</c:v>
                </c:pt>
                <c:pt idx="572">
                  <c:v>0.35599999999999998</c:v>
                </c:pt>
                <c:pt idx="573">
                  <c:v>0.26600000000000001</c:v>
                </c:pt>
                <c:pt idx="574">
                  <c:v>0.51600000000000001</c:v>
                </c:pt>
                <c:pt idx="575">
                  <c:v>0.45900000000000002</c:v>
                </c:pt>
                <c:pt idx="576">
                  <c:v>0.46700000000000003</c:v>
                </c:pt>
                <c:pt idx="577">
                  <c:v>0.499</c:v>
                </c:pt>
                <c:pt idx="578">
                  <c:v>0.40600000000000003</c:v>
                </c:pt>
                <c:pt idx="579">
                  <c:v>0.626</c:v>
                </c:pt>
                <c:pt idx="580">
                  <c:v>0.27100000000000002</c:v>
                </c:pt>
                <c:pt idx="581">
                  <c:v>0.41899999999999998</c:v>
                </c:pt>
                <c:pt idx="582">
                  <c:v>0.35499999999999998</c:v>
                </c:pt>
                <c:pt idx="583">
                  <c:v>0.51400000000000001</c:v>
                </c:pt>
                <c:pt idx="584">
                  <c:v>0.57999999999999996</c:v>
                </c:pt>
                <c:pt idx="585">
                  <c:v>0.58499999999999996</c:v>
                </c:pt>
                <c:pt idx="586">
                  <c:v>0.30399999999999999</c:v>
                </c:pt>
                <c:pt idx="587">
                  <c:v>0.36699999999999999</c:v>
                </c:pt>
                <c:pt idx="588">
                  <c:v>0.51900000000000002</c:v>
                </c:pt>
                <c:pt idx="589">
                  <c:v>0.69599999999999995</c:v>
                </c:pt>
                <c:pt idx="590">
                  <c:v>0.312</c:v>
                </c:pt>
                <c:pt idx="591">
                  <c:v>0.312</c:v>
                </c:pt>
                <c:pt idx="592">
                  <c:v>0.53100000000000003</c:v>
                </c:pt>
                <c:pt idx="593">
                  <c:v>0.504</c:v>
                </c:pt>
                <c:pt idx="594">
                  <c:v>0.503</c:v>
                </c:pt>
                <c:pt idx="595">
                  <c:v>0.129</c:v>
                </c:pt>
                <c:pt idx="596">
                  <c:v>0.45200000000000001</c:v>
                </c:pt>
                <c:pt idx="597">
                  <c:v>0.375</c:v>
                </c:pt>
                <c:pt idx="598">
                  <c:v>0.26</c:v>
                </c:pt>
                <c:pt idx="599">
                  <c:v>0.57999999999999996</c:v>
                </c:pt>
                <c:pt idx="600">
                  <c:v>0.189</c:v>
                </c:pt>
                <c:pt idx="601">
                  <c:v>0.312</c:v>
                </c:pt>
                <c:pt idx="602">
                  <c:v>0.53900000000000003</c:v>
                </c:pt>
                <c:pt idx="603">
                  <c:v>0.39</c:v>
                </c:pt>
                <c:pt idx="604">
                  <c:v>0.45</c:v>
                </c:pt>
                <c:pt idx="605">
                  <c:v>0.44</c:v>
                </c:pt>
                <c:pt idx="606">
                  <c:v>1.6E-2</c:v>
                </c:pt>
                <c:pt idx="607">
                  <c:v>0.16300000000000001</c:v>
                </c:pt>
                <c:pt idx="608">
                  <c:v>0.434</c:v>
                </c:pt>
                <c:pt idx="609">
                  <c:v>0.39400000000000002</c:v>
                </c:pt>
                <c:pt idx="610">
                  <c:v>0.42299999999999999</c:v>
                </c:pt>
                <c:pt idx="611">
                  <c:v>0</c:v>
                </c:pt>
                <c:pt idx="612">
                  <c:v>0.221</c:v>
                </c:pt>
                <c:pt idx="613">
                  <c:v>0.40600000000000003</c:v>
                </c:pt>
                <c:pt idx="614">
                  <c:v>8.5000000000000006E-2</c:v>
                </c:pt>
                <c:pt idx="615">
                  <c:v>0.55700000000000005</c:v>
                </c:pt>
                <c:pt idx="616">
                  <c:v>0.53100000000000003</c:v>
                </c:pt>
                <c:pt idx="617">
                  <c:v>2.5000000000000001E-2</c:v>
                </c:pt>
                <c:pt idx="618">
                  <c:v>0.41899999999999998</c:v>
                </c:pt>
                <c:pt idx="619">
                  <c:v>8.7999999999999995E-2</c:v>
                </c:pt>
                <c:pt idx="620">
                  <c:v>0.63600000000000001</c:v>
                </c:pt>
                <c:pt idx="621">
                  <c:v>0.24399999999999999</c:v>
                </c:pt>
                <c:pt idx="622">
                  <c:v>0.48099999999999998</c:v>
                </c:pt>
                <c:pt idx="623">
                  <c:v>0.112</c:v>
                </c:pt>
                <c:pt idx="624">
                  <c:v>0.30499999999999999</c:v>
                </c:pt>
                <c:pt idx="625">
                  <c:v>6.5000000000000002E-2</c:v>
                </c:pt>
                <c:pt idx="626">
                  <c:v>0.59599999999999997</c:v>
                </c:pt>
                <c:pt idx="627">
                  <c:v>0.59199999999999997</c:v>
                </c:pt>
                <c:pt idx="628">
                  <c:v>0.60299999999999998</c:v>
                </c:pt>
                <c:pt idx="629">
                  <c:v>0.59099999999999997</c:v>
                </c:pt>
                <c:pt idx="630">
                  <c:v>0.55700000000000005</c:v>
                </c:pt>
                <c:pt idx="631">
                  <c:v>0.57199999999999995</c:v>
                </c:pt>
                <c:pt idx="632">
                  <c:v>0.57399999999999995</c:v>
                </c:pt>
                <c:pt idx="633">
                  <c:v>0.58499999999999996</c:v>
                </c:pt>
                <c:pt idx="634">
                  <c:v>0.58399999999999996</c:v>
                </c:pt>
                <c:pt idx="635">
                  <c:v>0.53200000000000003</c:v>
                </c:pt>
                <c:pt idx="636">
                  <c:v>0.55700000000000005</c:v>
                </c:pt>
                <c:pt idx="637">
                  <c:v>0.55800000000000005</c:v>
                </c:pt>
                <c:pt idx="638">
                  <c:v>0.371</c:v>
                </c:pt>
                <c:pt idx="639">
                  <c:v>0.52600000000000002</c:v>
                </c:pt>
                <c:pt idx="640">
                  <c:v>0.45</c:v>
                </c:pt>
                <c:pt idx="641">
                  <c:v>0.51600000000000001</c:v>
                </c:pt>
                <c:pt idx="642">
                  <c:v>0.495</c:v>
                </c:pt>
                <c:pt idx="643">
                  <c:v>0.47299999999999998</c:v>
                </c:pt>
                <c:pt idx="644">
                  <c:v>0.45400000000000001</c:v>
                </c:pt>
                <c:pt idx="645">
                  <c:v>0.45700000000000002</c:v>
                </c:pt>
                <c:pt idx="646">
                  <c:v>0.59799999999999998</c:v>
                </c:pt>
                <c:pt idx="647">
                  <c:v>0.56399999999999995</c:v>
                </c:pt>
                <c:pt idx="648">
                  <c:v>0.433</c:v>
                </c:pt>
                <c:pt idx="649">
                  <c:v>0.436</c:v>
                </c:pt>
                <c:pt idx="650">
                  <c:v>0.35099999999999998</c:v>
                </c:pt>
                <c:pt idx="651">
                  <c:v>0.35699999999999998</c:v>
                </c:pt>
                <c:pt idx="652">
                  <c:v>0.53500000000000003</c:v>
                </c:pt>
                <c:pt idx="653">
                  <c:v>0.439</c:v>
                </c:pt>
                <c:pt idx="654">
                  <c:v>0.55500000000000005</c:v>
                </c:pt>
                <c:pt idx="655">
                  <c:v>0.36199999999999999</c:v>
                </c:pt>
                <c:pt idx="656">
                  <c:v>0.51600000000000001</c:v>
                </c:pt>
                <c:pt idx="657">
                  <c:v>0.39</c:v>
                </c:pt>
                <c:pt idx="658">
                  <c:v>0.52300000000000002</c:v>
                </c:pt>
                <c:pt idx="659">
                  <c:v>0.55600000000000005</c:v>
                </c:pt>
                <c:pt idx="660">
                  <c:v>0.43</c:v>
                </c:pt>
                <c:pt idx="661">
                  <c:v>0.23100000000000001</c:v>
                </c:pt>
                <c:pt idx="662">
                  <c:v>0.53600000000000003</c:v>
                </c:pt>
                <c:pt idx="663">
                  <c:v>0.33400000000000002</c:v>
                </c:pt>
                <c:pt idx="664">
                  <c:v>0.48899999999999999</c:v>
                </c:pt>
                <c:pt idx="665">
                  <c:v>0.48299999999999998</c:v>
                </c:pt>
                <c:pt idx="666">
                  <c:v>0.63100000000000001</c:v>
                </c:pt>
                <c:pt idx="667">
                  <c:v>0.29099999999999998</c:v>
                </c:pt>
                <c:pt idx="668">
                  <c:v>0.47</c:v>
                </c:pt>
                <c:pt idx="669">
                  <c:v>0.56399999999999995</c:v>
                </c:pt>
                <c:pt idx="670">
                  <c:v>0.435</c:v>
                </c:pt>
                <c:pt idx="671">
                  <c:v>0.48899999999999999</c:v>
                </c:pt>
                <c:pt idx="672">
                  <c:v>0.47099999999999997</c:v>
                </c:pt>
                <c:pt idx="673">
                  <c:v>0.46200000000000002</c:v>
                </c:pt>
                <c:pt idx="674">
                  <c:v>0.40600000000000003</c:v>
                </c:pt>
                <c:pt idx="675">
                  <c:v>0.498</c:v>
                </c:pt>
                <c:pt idx="676">
                  <c:v>0.49299999999999999</c:v>
                </c:pt>
                <c:pt idx="677">
                  <c:v>0.55700000000000005</c:v>
                </c:pt>
                <c:pt idx="678">
                  <c:v>0.26400000000000001</c:v>
                </c:pt>
                <c:pt idx="679">
                  <c:v>0.159</c:v>
                </c:pt>
                <c:pt idx="680">
                  <c:v>0.495</c:v>
                </c:pt>
                <c:pt idx="681">
                  <c:v>0.49</c:v>
                </c:pt>
                <c:pt idx="682">
                  <c:v>0.498</c:v>
                </c:pt>
                <c:pt idx="683">
                  <c:v>0.44500000000000001</c:v>
                </c:pt>
                <c:pt idx="684">
                  <c:v>0.50700000000000001</c:v>
                </c:pt>
                <c:pt idx="685">
                  <c:v>0.41</c:v>
                </c:pt>
                <c:pt idx="686">
                  <c:v>0.51100000000000001</c:v>
                </c:pt>
                <c:pt idx="687">
                  <c:v>0.19900000000000001</c:v>
                </c:pt>
                <c:pt idx="688">
                  <c:v>0.51400000000000001</c:v>
                </c:pt>
                <c:pt idx="689">
                  <c:v>0.41699999999999998</c:v>
                </c:pt>
                <c:pt idx="690">
                  <c:v>0.45500000000000002</c:v>
                </c:pt>
                <c:pt idx="691">
                  <c:v>0.50800000000000001</c:v>
                </c:pt>
                <c:pt idx="692">
                  <c:v>0.313</c:v>
                </c:pt>
                <c:pt idx="693">
                  <c:v>0.33400000000000002</c:v>
                </c:pt>
                <c:pt idx="694">
                  <c:v>0.55800000000000005</c:v>
                </c:pt>
                <c:pt idx="695">
                  <c:v>0.28199999999999997</c:v>
                </c:pt>
                <c:pt idx="696">
                  <c:v>0.245</c:v>
                </c:pt>
                <c:pt idx="697">
                  <c:v>0.41599999999999998</c:v>
                </c:pt>
                <c:pt idx="698">
                  <c:v>0.19700000000000001</c:v>
                </c:pt>
                <c:pt idx="699">
                  <c:v>0.38900000000000001</c:v>
                </c:pt>
                <c:pt idx="700">
                  <c:v>0.29599999999999999</c:v>
                </c:pt>
                <c:pt idx="701">
                  <c:v>0.44</c:v>
                </c:pt>
                <c:pt idx="702">
                  <c:v>0.497</c:v>
                </c:pt>
                <c:pt idx="703">
                  <c:v>0.21199999999999999</c:v>
                </c:pt>
                <c:pt idx="704">
                  <c:v>0.19500000000000001</c:v>
                </c:pt>
                <c:pt idx="705">
                  <c:v>0.50800000000000001</c:v>
                </c:pt>
                <c:pt idx="706">
                  <c:v>0.23499999999999999</c:v>
                </c:pt>
                <c:pt idx="707">
                  <c:v>6.7000000000000004E-2</c:v>
                </c:pt>
                <c:pt idx="708">
                  <c:v>0.317</c:v>
                </c:pt>
                <c:pt idx="709">
                  <c:v>0.34499999999999997</c:v>
                </c:pt>
                <c:pt idx="710">
                  <c:v>0.42599999999999999</c:v>
                </c:pt>
                <c:pt idx="711">
                  <c:v>0.50800000000000001</c:v>
                </c:pt>
                <c:pt idx="712">
                  <c:v>0.39400000000000002</c:v>
                </c:pt>
                <c:pt idx="713">
                  <c:v>8.5999999999999993E-2</c:v>
                </c:pt>
                <c:pt idx="714">
                  <c:v>0.41799999999999998</c:v>
                </c:pt>
                <c:pt idx="715">
                  <c:v>0.35099999999999998</c:v>
                </c:pt>
                <c:pt idx="716">
                  <c:v>0.216</c:v>
                </c:pt>
                <c:pt idx="717">
                  <c:v>0.49099999999999999</c:v>
                </c:pt>
                <c:pt idx="718">
                  <c:v>0.52100000000000002</c:v>
                </c:pt>
                <c:pt idx="719">
                  <c:v>0.54300000000000004</c:v>
                </c:pt>
                <c:pt idx="720">
                  <c:v>0.45700000000000002</c:v>
                </c:pt>
                <c:pt idx="721">
                  <c:v>0.38100000000000001</c:v>
                </c:pt>
                <c:pt idx="722">
                  <c:v>0.311</c:v>
                </c:pt>
                <c:pt idx="723">
                  <c:v>0.38100000000000001</c:v>
                </c:pt>
                <c:pt idx="724">
                  <c:v>0.35199999999999998</c:v>
                </c:pt>
                <c:pt idx="725">
                  <c:v>0.439</c:v>
                </c:pt>
                <c:pt idx="726">
                  <c:v>0.38300000000000001</c:v>
                </c:pt>
                <c:pt idx="727">
                  <c:v>0.34899999999999998</c:v>
                </c:pt>
                <c:pt idx="728">
                  <c:v>0.372</c:v>
                </c:pt>
                <c:pt idx="729">
                  <c:v>0.29499999999999998</c:v>
                </c:pt>
                <c:pt idx="730">
                  <c:v>0.54700000000000004</c:v>
                </c:pt>
                <c:pt idx="731">
                  <c:v>0.38900000000000001</c:v>
                </c:pt>
                <c:pt idx="732">
                  <c:v>0.38300000000000001</c:v>
                </c:pt>
                <c:pt idx="733">
                  <c:v>0.154</c:v>
                </c:pt>
                <c:pt idx="734">
                  <c:v>0.60899999999999999</c:v>
                </c:pt>
                <c:pt idx="735">
                  <c:v>0.22500000000000001</c:v>
                </c:pt>
                <c:pt idx="736">
                  <c:v>0.29199999999999998</c:v>
                </c:pt>
                <c:pt idx="737">
                  <c:v>0.55900000000000005</c:v>
                </c:pt>
                <c:pt idx="738">
                  <c:v>0.40100000000000002</c:v>
                </c:pt>
                <c:pt idx="739">
                  <c:v>0.318</c:v>
                </c:pt>
                <c:pt idx="740">
                  <c:v>0.255</c:v>
                </c:pt>
                <c:pt idx="741">
                  <c:v>0.28299999999999997</c:v>
                </c:pt>
                <c:pt idx="742">
                  <c:v>0.30499999999999999</c:v>
                </c:pt>
                <c:pt idx="743">
                  <c:v>0.33200000000000002</c:v>
                </c:pt>
                <c:pt idx="744">
                  <c:v>0.34599999999999997</c:v>
                </c:pt>
                <c:pt idx="745">
                  <c:v>0.38200000000000001</c:v>
                </c:pt>
                <c:pt idx="746">
                  <c:v>0.43099999999999999</c:v>
                </c:pt>
                <c:pt idx="747">
                  <c:v>6.6000000000000003E-2</c:v>
                </c:pt>
                <c:pt idx="748">
                  <c:v>0.49399999999999999</c:v>
                </c:pt>
                <c:pt idx="749">
                  <c:v>0.16700000000000001</c:v>
                </c:pt>
                <c:pt idx="750">
                  <c:v>0.52700000000000002</c:v>
                </c:pt>
                <c:pt idx="751">
                  <c:v>0.24099999999999999</c:v>
                </c:pt>
                <c:pt idx="752">
                  <c:v>0.26900000000000002</c:v>
                </c:pt>
                <c:pt idx="753">
                  <c:v>0.32700000000000001</c:v>
                </c:pt>
                <c:pt idx="754">
                  <c:v>0.309</c:v>
                </c:pt>
                <c:pt idx="755">
                  <c:v>0.47</c:v>
                </c:pt>
                <c:pt idx="756">
                  <c:v>0.52500000000000002</c:v>
                </c:pt>
                <c:pt idx="757">
                  <c:v>0.17399999999999999</c:v>
                </c:pt>
                <c:pt idx="758">
                  <c:v>0.17799999999999999</c:v>
                </c:pt>
                <c:pt idx="759">
                  <c:v>0.34399999999999997</c:v>
                </c:pt>
                <c:pt idx="760">
                  <c:v>0.313</c:v>
                </c:pt>
                <c:pt idx="761">
                  <c:v>0.35599999999999998</c:v>
                </c:pt>
                <c:pt idx="762">
                  <c:v>0.24099999999999999</c:v>
                </c:pt>
                <c:pt idx="763">
                  <c:v>0.43099999999999999</c:v>
                </c:pt>
                <c:pt idx="764">
                  <c:v>0.29299999999999998</c:v>
                </c:pt>
                <c:pt idx="765">
                  <c:v>0.498</c:v>
                </c:pt>
                <c:pt idx="766">
                  <c:v>0.37</c:v>
                </c:pt>
                <c:pt idx="767">
                  <c:v>0.14199999999999999</c:v>
                </c:pt>
                <c:pt idx="768">
                  <c:v>0.14799999999999999</c:v>
                </c:pt>
                <c:pt idx="769">
                  <c:v>0.35899999999999999</c:v>
                </c:pt>
                <c:pt idx="770">
                  <c:v>0.22</c:v>
                </c:pt>
                <c:pt idx="771">
                  <c:v>0.36099999999999999</c:v>
                </c:pt>
                <c:pt idx="772">
                  <c:v>2.5999999999999999E-2</c:v>
                </c:pt>
                <c:pt idx="773">
                  <c:v>0.45500000000000002</c:v>
                </c:pt>
                <c:pt idx="774">
                  <c:v>1.2999999999999999E-2</c:v>
                </c:pt>
                <c:pt idx="775">
                  <c:v>0.443</c:v>
                </c:pt>
                <c:pt idx="776">
                  <c:v>0.14299999999999999</c:v>
                </c:pt>
                <c:pt idx="777">
                  <c:v>0.55500000000000005</c:v>
                </c:pt>
                <c:pt idx="778">
                  <c:v>0.41699999999999998</c:v>
                </c:pt>
                <c:pt idx="779">
                  <c:v>0</c:v>
                </c:pt>
                <c:pt idx="780">
                  <c:v>0.22500000000000001</c:v>
                </c:pt>
                <c:pt idx="781">
                  <c:v>0.01</c:v>
                </c:pt>
                <c:pt idx="782">
                  <c:v>0.66231673999999996</c:v>
                </c:pt>
                <c:pt idx="783">
                  <c:v>0.66503989699999999</c:v>
                </c:pt>
                <c:pt idx="784">
                  <c:v>0.62895447000000004</c:v>
                </c:pt>
                <c:pt idx="785">
                  <c:v>0.66198074799999995</c:v>
                </c:pt>
                <c:pt idx="786">
                  <c:v>0.670200884</c:v>
                </c:pt>
                <c:pt idx="787">
                  <c:v>0.61362647999999997</c:v>
                </c:pt>
                <c:pt idx="788">
                  <c:v>0.65029770099999995</c:v>
                </c:pt>
                <c:pt idx="789">
                  <c:v>0.64678990800000002</c:v>
                </c:pt>
                <c:pt idx="790">
                  <c:v>0.60336887800000005</c:v>
                </c:pt>
                <c:pt idx="791">
                  <c:v>0.61013704499999999</c:v>
                </c:pt>
                <c:pt idx="792">
                  <c:v>0.64402812700000001</c:v>
                </c:pt>
                <c:pt idx="793">
                  <c:v>0.62187719299999999</c:v>
                </c:pt>
                <c:pt idx="794">
                  <c:v>0.52516865700000004</c:v>
                </c:pt>
                <c:pt idx="795">
                  <c:v>0.42069947699999999</c:v>
                </c:pt>
                <c:pt idx="796">
                  <c:v>0.64501774300000003</c:v>
                </c:pt>
                <c:pt idx="797">
                  <c:v>0.58777993900000003</c:v>
                </c:pt>
                <c:pt idx="798">
                  <c:v>0.56427413199999998</c:v>
                </c:pt>
                <c:pt idx="799">
                  <c:v>0.53460824500000004</c:v>
                </c:pt>
                <c:pt idx="800">
                  <c:v>0.505744576</c:v>
                </c:pt>
                <c:pt idx="801">
                  <c:v>0.49980542100000003</c:v>
                </c:pt>
                <c:pt idx="802">
                  <c:v>0.65293610099999999</c:v>
                </c:pt>
                <c:pt idx="803">
                  <c:v>0.63323903100000001</c:v>
                </c:pt>
                <c:pt idx="804">
                  <c:v>0.51405090099999995</c:v>
                </c:pt>
                <c:pt idx="805">
                  <c:v>0.55389255299999995</c:v>
                </c:pt>
                <c:pt idx="806">
                  <c:v>0.44940438900000002</c:v>
                </c:pt>
                <c:pt idx="807">
                  <c:v>0.59426707000000001</c:v>
                </c:pt>
                <c:pt idx="808">
                  <c:v>0.54847747099999999</c:v>
                </c:pt>
                <c:pt idx="809">
                  <c:v>0.42598381600000002</c:v>
                </c:pt>
                <c:pt idx="810">
                  <c:v>0.61314672199999998</c:v>
                </c:pt>
                <c:pt idx="811">
                  <c:v>0.32130557300000001</c:v>
                </c:pt>
                <c:pt idx="812">
                  <c:v>0.63531720599999997</c:v>
                </c:pt>
                <c:pt idx="813">
                  <c:v>0.48329272899999998</c:v>
                </c:pt>
                <c:pt idx="814">
                  <c:v>0.64670014399999998</c:v>
                </c:pt>
                <c:pt idx="815">
                  <c:v>0.52404391800000005</c:v>
                </c:pt>
                <c:pt idx="816">
                  <c:v>0.55728042099999997</c:v>
                </c:pt>
                <c:pt idx="817">
                  <c:v>0.57984977999999998</c:v>
                </c:pt>
                <c:pt idx="818">
                  <c:v>0.423542529</c:v>
                </c:pt>
                <c:pt idx="819">
                  <c:v>0.69327032600000005</c:v>
                </c:pt>
                <c:pt idx="820">
                  <c:v>0.41748222699999998</c:v>
                </c:pt>
                <c:pt idx="821">
                  <c:v>0.61039990200000005</c:v>
                </c:pt>
                <c:pt idx="822">
                  <c:v>0.42046078999999997</c:v>
                </c:pt>
                <c:pt idx="823">
                  <c:v>0.55293113000000005</c:v>
                </c:pt>
                <c:pt idx="824">
                  <c:v>0.55790352799999998</c:v>
                </c:pt>
                <c:pt idx="825">
                  <c:v>0.52689003899999998</c:v>
                </c:pt>
                <c:pt idx="826">
                  <c:v>0.45938587199999997</c:v>
                </c:pt>
                <c:pt idx="827">
                  <c:v>0.56011730400000004</c:v>
                </c:pt>
                <c:pt idx="828">
                  <c:v>0.53485232599999999</c:v>
                </c:pt>
                <c:pt idx="829">
                  <c:v>0.57026141900000005</c:v>
                </c:pt>
                <c:pt idx="830">
                  <c:v>0.59083813399999996</c:v>
                </c:pt>
                <c:pt idx="831">
                  <c:v>0.49743214200000002</c:v>
                </c:pt>
                <c:pt idx="832">
                  <c:v>0.57666480499999995</c:v>
                </c:pt>
                <c:pt idx="833">
                  <c:v>0.62191516199999997</c:v>
                </c:pt>
                <c:pt idx="834">
                  <c:v>0.38640180200000002</c:v>
                </c:pt>
                <c:pt idx="835">
                  <c:v>0.60944980400000004</c:v>
                </c:pt>
                <c:pt idx="836">
                  <c:v>0.52084034700000004</c:v>
                </c:pt>
                <c:pt idx="837">
                  <c:v>0.56814807700000003</c:v>
                </c:pt>
                <c:pt idx="838">
                  <c:v>0.32919880699999998</c:v>
                </c:pt>
                <c:pt idx="839">
                  <c:v>0.55523455099999997</c:v>
                </c:pt>
                <c:pt idx="840">
                  <c:v>0.58989518900000004</c:v>
                </c:pt>
                <c:pt idx="841">
                  <c:v>0.55312460699999999</c:v>
                </c:pt>
                <c:pt idx="842">
                  <c:v>0.25935635000000001</c:v>
                </c:pt>
                <c:pt idx="843">
                  <c:v>0.495465875</c:v>
                </c:pt>
                <c:pt idx="844">
                  <c:v>0.51321005799999997</c:v>
                </c:pt>
                <c:pt idx="845">
                  <c:v>0.39542841899999998</c:v>
                </c:pt>
                <c:pt idx="846">
                  <c:v>0.57446450000000004</c:v>
                </c:pt>
                <c:pt idx="847">
                  <c:v>0.40542173399999998</c:v>
                </c:pt>
                <c:pt idx="848">
                  <c:v>0.586510062</c:v>
                </c:pt>
                <c:pt idx="849">
                  <c:v>0.56287390000000004</c:v>
                </c:pt>
                <c:pt idx="850">
                  <c:v>0.30536574100000002</c:v>
                </c:pt>
                <c:pt idx="851">
                  <c:v>0.38957148800000002</c:v>
                </c:pt>
                <c:pt idx="852">
                  <c:v>0.52114117100000001</c:v>
                </c:pt>
                <c:pt idx="853">
                  <c:v>0.30322384800000002</c:v>
                </c:pt>
                <c:pt idx="854">
                  <c:v>0.39949959499999999</c:v>
                </c:pt>
                <c:pt idx="855">
                  <c:v>0.61461776499999998</c:v>
                </c:pt>
                <c:pt idx="856">
                  <c:v>0.29075586799999997</c:v>
                </c:pt>
                <c:pt idx="857">
                  <c:v>0.47788572299999998</c:v>
                </c:pt>
                <c:pt idx="858">
                  <c:v>0.17351634799999999</c:v>
                </c:pt>
                <c:pt idx="859">
                  <c:v>0.45935651700000002</c:v>
                </c:pt>
                <c:pt idx="860">
                  <c:v>0.381456882</c:v>
                </c:pt>
                <c:pt idx="861">
                  <c:v>0.45135405699999998</c:v>
                </c:pt>
                <c:pt idx="862">
                  <c:v>0.35570311500000001</c:v>
                </c:pt>
                <c:pt idx="863">
                  <c:v>0.59694153100000003</c:v>
                </c:pt>
                <c:pt idx="864">
                  <c:v>0.65083557400000003</c:v>
                </c:pt>
                <c:pt idx="865">
                  <c:v>0.56816142800000002</c:v>
                </c:pt>
                <c:pt idx="866">
                  <c:v>0.39712253199999997</c:v>
                </c:pt>
                <c:pt idx="867">
                  <c:v>0.40583988999999998</c:v>
                </c:pt>
                <c:pt idx="868">
                  <c:v>0.54820364700000002</c:v>
                </c:pt>
                <c:pt idx="869">
                  <c:v>0.38651439500000001</c:v>
                </c:pt>
                <c:pt idx="870">
                  <c:v>0.46773472399999999</c:v>
                </c:pt>
                <c:pt idx="871">
                  <c:v>0.41022458699999997</c:v>
                </c:pt>
                <c:pt idx="872">
                  <c:v>0.47729006400000001</c:v>
                </c:pt>
                <c:pt idx="873">
                  <c:v>0.48060825499999998</c:v>
                </c:pt>
                <c:pt idx="874">
                  <c:v>0.25440076</c:v>
                </c:pt>
                <c:pt idx="875">
                  <c:v>0.60160511699999997</c:v>
                </c:pt>
                <c:pt idx="876">
                  <c:v>0.515236676</c:v>
                </c:pt>
                <c:pt idx="877">
                  <c:v>0.41782006599999999</c:v>
                </c:pt>
                <c:pt idx="878">
                  <c:v>0.45005413900000002</c:v>
                </c:pt>
                <c:pt idx="879">
                  <c:v>0.43924248199999999</c:v>
                </c:pt>
                <c:pt idx="880">
                  <c:v>0.27171722100000001</c:v>
                </c:pt>
                <c:pt idx="881">
                  <c:v>8.3943798999999999E-2</c:v>
                </c:pt>
                <c:pt idx="882">
                  <c:v>0.35240089899999999</c:v>
                </c:pt>
                <c:pt idx="883">
                  <c:v>0.37187805800000001</c:v>
                </c:pt>
                <c:pt idx="884">
                  <c:v>0.43531161499999999</c:v>
                </c:pt>
                <c:pt idx="885">
                  <c:v>0.61202728699999998</c:v>
                </c:pt>
                <c:pt idx="886">
                  <c:v>0.461945891</c:v>
                </c:pt>
                <c:pt idx="887">
                  <c:v>0.67494034800000002</c:v>
                </c:pt>
                <c:pt idx="888">
                  <c:v>0.60413056600000004</c:v>
                </c:pt>
                <c:pt idx="889">
                  <c:v>0.36945989699999998</c:v>
                </c:pt>
                <c:pt idx="890">
                  <c:v>0.43478181999999999</c:v>
                </c:pt>
                <c:pt idx="891">
                  <c:v>0.28358805199999998</c:v>
                </c:pt>
                <c:pt idx="892">
                  <c:v>0.18551666999999999</c:v>
                </c:pt>
                <c:pt idx="893">
                  <c:v>0.32239815599999999</c:v>
                </c:pt>
                <c:pt idx="894">
                  <c:v>0.40341952399999997</c:v>
                </c:pt>
                <c:pt idx="895">
                  <c:v>0.37753444899999999</c:v>
                </c:pt>
                <c:pt idx="896">
                  <c:v>0.435079455</c:v>
                </c:pt>
                <c:pt idx="897">
                  <c:v>0.37807580800000001</c:v>
                </c:pt>
                <c:pt idx="898">
                  <c:v>0.48549410700000001</c:v>
                </c:pt>
                <c:pt idx="899">
                  <c:v>0.30119547200000002</c:v>
                </c:pt>
                <c:pt idx="900">
                  <c:v>0.42485508300000002</c:v>
                </c:pt>
                <c:pt idx="901">
                  <c:v>0.56077533999999996</c:v>
                </c:pt>
                <c:pt idx="902">
                  <c:v>0.51918053600000003</c:v>
                </c:pt>
                <c:pt idx="903">
                  <c:v>0.44459897300000001</c:v>
                </c:pt>
                <c:pt idx="904">
                  <c:v>0.319423705</c:v>
                </c:pt>
                <c:pt idx="905">
                  <c:v>0.405943096</c:v>
                </c:pt>
                <c:pt idx="906">
                  <c:v>0.29870075000000001</c:v>
                </c:pt>
                <c:pt idx="907">
                  <c:v>0.40168255600000002</c:v>
                </c:pt>
                <c:pt idx="908">
                  <c:v>0.22860176900000001</c:v>
                </c:pt>
                <c:pt idx="909">
                  <c:v>0.235860556</c:v>
                </c:pt>
                <c:pt idx="910">
                  <c:v>0.18571448300000001</c:v>
                </c:pt>
                <c:pt idx="911">
                  <c:v>0.52863246200000003</c:v>
                </c:pt>
                <c:pt idx="912">
                  <c:v>0.36462297999999999</c:v>
                </c:pt>
                <c:pt idx="913">
                  <c:v>0.29993578799999998</c:v>
                </c:pt>
                <c:pt idx="914">
                  <c:v>0.59747886699999997</c:v>
                </c:pt>
                <c:pt idx="915">
                  <c:v>0.18102823200000001</c:v>
                </c:pt>
                <c:pt idx="916">
                  <c:v>0.30353903799999998</c:v>
                </c:pt>
                <c:pt idx="917">
                  <c:v>0.41256686999999997</c:v>
                </c:pt>
                <c:pt idx="918">
                  <c:v>0.19296754899999999</c:v>
                </c:pt>
                <c:pt idx="919">
                  <c:v>0.37368473400000002</c:v>
                </c:pt>
                <c:pt idx="920">
                  <c:v>0.38202768599999998</c:v>
                </c:pt>
                <c:pt idx="921">
                  <c:v>0.275399059</c:v>
                </c:pt>
                <c:pt idx="922">
                  <c:v>0.49131754</c:v>
                </c:pt>
                <c:pt idx="923">
                  <c:v>0.16929751600000001</c:v>
                </c:pt>
                <c:pt idx="924">
                  <c:v>0.40936753199999998</c:v>
                </c:pt>
                <c:pt idx="925">
                  <c:v>0.58114224699999995</c:v>
                </c:pt>
                <c:pt idx="926">
                  <c:v>0.48738983299999999</c:v>
                </c:pt>
                <c:pt idx="927">
                  <c:v>0.24372148499999999</c:v>
                </c:pt>
                <c:pt idx="928">
                  <c:v>0.50908940999999996</c:v>
                </c:pt>
                <c:pt idx="929">
                  <c:v>0.50934308800000005</c:v>
                </c:pt>
                <c:pt idx="930">
                  <c:v>0.29281446300000002</c:v>
                </c:pt>
                <c:pt idx="931">
                  <c:v>0.60408788899999999</c:v>
                </c:pt>
                <c:pt idx="932">
                  <c:v>0.37740472000000003</c:v>
                </c:pt>
                <c:pt idx="933">
                  <c:v>6.5609254000000006E-2</c:v>
                </c:pt>
                <c:pt idx="934">
                  <c:v>0</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E452-E84A-890E-6F23A4ECF0DA}"/>
            </c:ext>
          </c:extLst>
        </c:ser>
        <c:dLbls>
          <c:showLegendKey val="0"/>
          <c:showVal val="0"/>
          <c:showCatName val="0"/>
          <c:showSerName val="0"/>
          <c:showPercent val="0"/>
          <c:showBubbleSize val="0"/>
        </c:dLbls>
        <c:axId val="1684496191"/>
        <c:axId val="1684386943"/>
      </c:scatterChart>
      <c:valAx>
        <c:axId val="1684496191"/>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86943"/>
        <c:crosses val="autoZero"/>
        <c:crossBetween val="midCat"/>
      </c:valAx>
      <c:valAx>
        <c:axId val="16843869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496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Trust in Gov.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Sheet1!$I$2:$I$936</c:f>
              <c:numCache>
                <c:formatCode>0.000</c:formatCode>
                <c:ptCount val="935"/>
                <c:pt idx="0">
                  <c:v>0.41977999999999999</c:v>
                </c:pt>
                <c:pt idx="1">
                  <c:v>0.14144999999999999</c:v>
                </c:pt>
                <c:pt idx="2">
                  <c:v>0.48357</c:v>
                </c:pt>
                <c:pt idx="3">
                  <c:v>0.36503000000000002</c:v>
                </c:pt>
                <c:pt idx="4">
                  <c:v>0.32956999999999997</c:v>
                </c:pt>
                <c:pt idx="5">
                  <c:v>0.41371999999999998</c:v>
                </c:pt>
                <c:pt idx="6">
                  <c:v>0.31813999999999998</c:v>
                </c:pt>
                <c:pt idx="7">
                  <c:v>0.43844</c:v>
                </c:pt>
                <c:pt idx="8">
                  <c:v>0.42921999999999999</c:v>
                </c:pt>
                <c:pt idx="9">
                  <c:v>0.35637000000000002</c:v>
                </c:pt>
                <c:pt idx="10">
                  <c:v>7.7850000000000003E-2</c:v>
                </c:pt>
                <c:pt idx="11">
                  <c:v>0.10582999999999999</c:v>
                </c:pt>
                <c:pt idx="12">
                  <c:v>0.18676000000000001</c:v>
                </c:pt>
                <c:pt idx="13">
                  <c:v>0.21312</c:v>
                </c:pt>
                <c:pt idx="14">
                  <c:v>0.15890000000000001</c:v>
                </c:pt>
                <c:pt idx="15">
                  <c:v>0.17521</c:v>
                </c:pt>
                <c:pt idx="16">
                  <c:v>0.37797999999999998</c:v>
                </c:pt>
                <c:pt idx="17">
                  <c:v>0.28703000000000001</c:v>
                </c:pt>
                <c:pt idx="18">
                  <c:v>0.22539999999999999</c:v>
                </c:pt>
                <c:pt idx="19">
                  <c:v>0.38583000000000001</c:v>
                </c:pt>
                <c:pt idx="20">
                  <c:v>0.32067000000000001</c:v>
                </c:pt>
                <c:pt idx="21">
                  <c:v>0.32523999999999997</c:v>
                </c:pt>
                <c:pt idx="22">
                  <c:v>0.11069</c:v>
                </c:pt>
                <c:pt idx="23">
                  <c:v>0.49209999999999998</c:v>
                </c:pt>
                <c:pt idx="24">
                  <c:v>9.2700000000000005E-2</c:v>
                </c:pt>
                <c:pt idx="25">
                  <c:v>0.21843000000000001</c:v>
                </c:pt>
                <c:pt idx="26">
                  <c:v>0.12869</c:v>
                </c:pt>
                <c:pt idx="27">
                  <c:v>0.52207999999999999</c:v>
                </c:pt>
                <c:pt idx="28">
                  <c:v>0.20646</c:v>
                </c:pt>
                <c:pt idx="29">
                  <c:v>8.4839999999999999E-2</c:v>
                </c:pt>
                <c:pt idx="30">
                  <c:v>2.6519999999999998E-2</c:v>
                </c:pt>
                <c:pt idx="31">
                  <c:v>0.24557999999999999</c:v>
                </c:pt>
                <c:pt idx="32">
                  <c:v>5.1200000000000002E-2</c:v>
                </c:pt>
                <c:pt idx="33">
                  <c:v>3.1870000000000002E-2</c:v>
                </c:pt>
                <c:pt idx="34">
                  <c:v>0.32523999999999997</c:v>
                </c:pt>
                <c:pt idx="35">
                  <c:v>6.3979999999999995E-2</c:v>
                </c:pt>
                <c:pt idx="36">
                  <c:v>0.13586000000000001</c:v>
                </c:pt>
                <c:pt idx="37">
                  <c:v>8.1290000000000001E-2</c:v>
                </c:pt>
                <c:pt idx="38">
                  <c:v>0.25608999999999998</c:v>
                </c:pt>
                <c:pt idx="39">
                  <c:v>0.13633000000000001</c:v>
                </c:pt>
                <c:pt idx="40">
                  <c:v>1.14E-2</c:v>
                </c:pt>
                <c:pt idx="41">
                  <c:v>0.11776</c:v>
                </c:pt>
                <c:pt idx="42">
                  <c:v>9.4719999999999999E-2</c:v>
                </c:pt>
                <c:pt idx="43">
                  <c:v>0.30825999999999998</c:v>
                </c:pt>
                <c:pt idx="44">
                  <c:v>3.431E-2</c:v>
                </c:pt>
                <c:pt idx="45">
                  <c:v>0.18060000000000001</c:v>
                </c:pt>
                <c:pt idx="46">
                  <c:v>7.8570000000000001E-2</c:v>
                </c:pt>
                <c:pt idx="47">
                  <c:v>0.18090000000000001</c:v>
                </c:pt>
                <c:pt idx="48">
                  <c:v>0.30599999999999999</c:v>
                </c:pt>
                <c:pt idx="49">
                  <c:v>2.9010000000000001E-2</c:v>
                </c:pt>
                <c:pt idx="50">
                  <c:v>8.7999999999999995E-2</c:v>
                </c:pt>
                <c:pt idx="51">
                  <c:v>1.6150000000000001E-2</c:v>
                </c:pt>
                <c:pt idx="52">
                  <c:v>8.2419999999999993E-2</c:v>
                </c:pt>
                <c:pt idx="53">
                  <c:v>8.4540000000000004E-2</c:v>
                </c:pt>
                <c:pt idx="54">
                  <c:v>3.7870000000000001E-2</c:v>
                </c:pt>
                <c:pt idx="55">
                  <c:v>1.031E-2</c:v>
                </c:pt>
                <c:pt idx="56">
                  <c:v>0.19317000000000001</c:v>
                </c:pt>
                <c:pt idx="57">
                  <c:v>5.9889999999999999E-2</c:v>
                </c:pt>
                <c:pt idx="58">
                  <c:v>0.19089999999999999</c:v>
                </c:pt>
                <c:pt idx="59">
                  <c:v>4.2119999999999998E-2</c:v>
                </c:pt>
                <c:pt idx="60">
                  <c:v>0.10501000000000001</c:v>
                </c:pt>
                <c:pt idx="61">
                  <c:v>2.4299999999999999E-2</c:v>
                </c:pt>
                <c:pt idx="62">
                  <c:v>0.11022999999999999</c:v>
                </c:pt>
                <c:pt idx="63">
                  <c:v>3.005E-2</c:v>
                </c:pt>
                <c:pt idx="64">
                  <c:v>2.299E-2</c:v>
                </c:pt>
                <c:pt idx="65">
                  <c:v>0.14280000000000001</c:v>
                </c:pt>
                <c:pt idx="66">
                  <c:v>6.1460000000000001E-2</c:v>
                </c:pt>
                <c:pt idx="67">
                  <c:v>0.17383000000000001</c:v>
                </c:pt>
                <c:pt idx="68">
                  <c:v>4.7410000000000001E-2</c:v>
                </c:pt>
                <c:pt idx="69">
                  <c:v>0.30843999999999999</c:v>
                </c:pt>
                <c:pt idx="70">
                  <c:v>7.5209999999999999E-2</c:v>
                </c:pt>
                <c:pt idx="71">
                  <c:v>0.37124000000000001</c:v>
                </c:pt>
                <c:pt idx="72">
                  <c:v>0.15184</c:v>
                </c:pt>
                <c:pt idx="73">
                  <c:v>0</c:v>
                </c:pt>
                <c:pt idx="74">
                  <c:v>0.10441</c:v>
                </c:pt>
                <c:pt idx="75">
                  <c:v>0.15745999999999999</c:v>
                </c:pt>
                <c:pt idx="76">
                  <c:v>4.2320000000000003E-2</c:v>
                </c:pt>
                <c:pt idx="77">
                  <c:v>4.0300000000000002E-2</c:v>
                </c:pt>
                <c:pt idx="78">
                  <c:v>0.15445</c:v>
                </c:pt>
                <c:pt idx="79">
                  <c:v>0.16064999999999999</c:v>
                </c:pt>
                <c:pt idx="80">
                  <c:v>0.10464</c:v>
                </c:pt>
                <c:pt idx="81">
                  <c:v>0.14293</c:v>
                </c:pt>
                <c:pt idx="82">
                  <c:v>0.14296</c:v>
                </c:pt>
                <c:pt idx="83">
                  <c:v>2.7810000000000001E-2</c:v>
                </c:pt>
                <c:pt idx="84">
                  <c:v>0.12468</c:v>
                </c:pt>
                <c:pt idx="85">
                  <c:v>6.4900000000000001E-3</c:v>
                </c:pt>
                <c:pt idx="86">
                  <c:v>2.6169999999999999E-2</c:v>
                </c:pt>
                <c:pt idx="87">
                  <c:v>1.078E-2</c:v>
                </c:pt>
                <c:pt idx="88">
                  <c:v>6.3320000000000001E-2</c:v>
                </c:pt>
                <c:pt idx="89">
                  <c:v>0.12279</c:v>
                </c:pt>
                <c:pt idx="90">
                  <c:v>0.39928000000000002</c:v>
                </c:pt>
                <c:pt idx="91">
                  <c:v>8.5459999999999994E-2</c:v>
                </c:pt>
                <c:pt idx="92">
                  <c:v>5.3269999999999998E-2</c:v>
                </c:pt>
                <c:pt idx="93">
                  <c:v>0.15603</c:v>
                </c:pt>
                <c:pt idx="94">
                  <c:v>6.4130000000000006E-2</c:v>
                </c:pt>
                <c:pt idx="95">
                  <c:v>2.2699999999999999E-3</c:v>
                </c:pt>
                <c:pt idx="96">
                  <c:v>0.12504000000000001</c:v>
                </c:pt>
                <c:pt idx="97">
                  <c:v>0.14233999999999999</c:v>
                </c:pt>
                <c:pt idx="98">
                  <c:v>0.24249000000000001</c:v>
                </c:pt>
                <c:pt idx="99">
                  <c:v>2.666E-2</c:v>
                </c:pt>
                <c:pt idx="100">
                  <c:v>3.0599999999999999E-2</c:v>
                </c:pt>
                <c:pt idx="101">
                  <c:v>1.397E-2</c:v>
                </c:pt>
                <c:pt idx="102">
                  <c:v>4.582E-2</c:v>
                </c:pt>
                <c:pt idx="103">
                  <c:v>2.758E-2</c:v>
                </c:pt>
                <c:pt idx="104">
                  <c:v>6.8250000000000005E-2</c:v>
                </c:pt>
                <c:pt idx="105">
                  <c:v>0.15071999999999999</c:v>
                </c:pt>
                <c:pt idx="106">
                  <c:v>6.3579999999999998E-2</c:v>
                </c:pt>
                <c:pt idx="107">
                  <c:v>0.12905</c:v>
                </c:pt>
                <c:pt idx="108">
                  <c:v>0.12569</c:v>
                </c:pt>
                <c:pt idx="109">
                  <c:v>5.8630000000000002E-2</c:v>
                </c:pt>
                <c:pt idx="110">
                  <c:v>2.9610000000000001E-2</c:v>
                </c:pt>
                <c:pt idx="111">
                  <c:v>0.13788</c:v>
                </c:pt>
                <c:pt idx="112">
                  <c:v>8.8840000000000002E-2</c:v>
                </c:pt>
                <c:pt idx="113">
                  <c:v>4.3549999999999998E-2</c:v>
                </c:pt>
                <c:pt idx="114">
                  <c:v>8.0790000000000001E-2</c:v>
                </c:pt>
                <c:pt idx="115">
                  <c:v>6.232E-2</c:v>
                </c:pt>
                <c:pt idx="116">
                  <c:v>8.4919999999999995E-2</c:v>
                </c:pt>
                <c:pt idx="117">
                  <c:v>0.14660000000000001</c:v>
                </c:pt>
                <c:pt idx="118">
                  <c:v>0.17175000000000001</c:v>
                </c:pt>
                <c:pt idx="119">
                  <c:v>7.6249999999999998E-2</c:v>
                </c:pt>
                <c:pt idx="120">
                  <c:v>5.9069999999999998E-2</c:v>
                </c:pt>
                <c:pt idx="121">
                  <c:v>0.15048</c:v>
                </c:pt>
                <c:pt idx="122">
                  <c:v>8.7859999999999994E-2</c:v>
                </c:pt>
                <c:pt idx="123">
                  <c:v>0.17460999999999999</c:v>
                </c:pt>
                <c:pt idx="124">
                  <c:v>5.8389999999999997E-2</c:v>
                </c:pt>
                <c:pt idx="125">
                  <c:v>0.28105000000000002</c:v>
                </c:pt>
                <c:pt idx="126">
                  <c:v>3.9E-2</c:v>
                </c:pt>
                <c:pt idx="127">
                  <c:v>0.12474</c:v>
                </c:pt>
                <c:pt idx="128">
                  <c:v>0.19034000000000001</c:v>
                </c:pt>
                <c:pt idx="129">
                  <c:v>0.38330999999999998</c:v>
                </c:pt>
                <c:pt idx="130">
                  <c:v>6.9769999999999999E-2</c:v>
                </c:pt>
                <c:pt idx="131">
                  <c:v>9.1789999999999997E-2</c:v>
                </c:pt>
                <c:pt idx="132">
                  <c:v>5.7860000000000002E-2</c:v>
                </c:pt>
                <c:pt idx="133">
                  <c:v>8.7200000000000003E-3</c:v>
                </c:pt>
                <c:pt idx="134">
                  <c:v>6.3240000000000005E-2</c:v>
                </c:pt>
                <c:pt idx="135">
                  <c:v>7.8539999999999999E-2</c:v>
                </c:pt>
                <c:pt idx="136">
                  <c:v>7.1220000000000006E-2</c:v>
                </c:pt>
                <c:pt idx="137">
                  <c:v>0.12352</c:v>
                </c:pt>
                <c:pt idx="138">
                  <c:v>0.11686000000000001</c:v>
                </c:pt>
                <c:pt idx="139">
                  <c:v>0.19900000000000001</c:v>
                </c:pt>
                <c:pt idx="140">
                  <c:v>7.2669999999999998E-2</c:v>
                </c:pt>
                <c:pt idx="141">
                  <c:v>0.10713</c:v>
                </c:pt>
                <c:pt idx="142">
                  <c:v>0.11090999999999999</c:v>
                </c:pt>
                <c:pt idx="143">
                  <c:v>0.15639</c:v>
                </c:pt>
                <c:pt idx="144">
                  <c:v>7.2470000000000007E-2</c:v>
                </c:pt>
                <c:pt idx="145">
                  <c:v>5.747E-2</c:v>
                </c:pt>
                <c:pt idx="146">
                  <c:v>8.1240000000000007E-2</c:v>
                </c:pt>
                <c:pt idx="147">
                  <c:v>8.2890000000000005E-2</c:v>
                </c:pt>
                <c:pt idx="148">
                  <c:v>5.2690000000000001E-2</c:v>
                </c:pt>
                <c:pt idx="149">
                  <c:v>0.12139</c:v>
                </c:pt>
                <c:pt idx="150">
                  <c:v>0.17921999999999999</c:v>
                </c:pt>
                <c:pt idx="151">
                  <c:v>0.12831999999999999</c:v>
                </c:pt>
                <c:pt idx="152">
                  <c:v>9.7189999999999999E-2</c:v>
                </c:pt>
                <c:pt idx="153">
                  <c:v>0.55191000000000001</c:v>
                </c:pt>
                <c:pt idx="154">
                  <c:v>8.0100000000000005E-2</c:v>
                </c:pt>
                <c:pt idx="155">
                  <c:v>0.18906000000000001</c:v>
                </c:pt>
                <c:pt idx="156">
                  <c:v>0.10062</c:v>
                </c:pt>
                <c:pt idx="157">
                  <c:v>0.10731</c:v>
                </c:pt>
                <c:pt idx="158">
                  <c:v>0.44452999999999998</c:v>
                </c:pt>
                <c:pt idx="159">
                  <c:v>0.41203000000000001</c:v>
                </c:pt>
                <c:pt idx="160">
                  <c:v>0.14974999999999999</c:v>
                </c:pt>
                <c:pt idx="161">
                  <c:v>0.35776000000000002</c:v>
                </c:pt>
                <c:pt idx="162">
                  <c:v>0.41004000000000002</c:v>
                </c:pt>
                <c:pt idx="163">
                  <c:v>0.31329000000000001</c:v>
                </c:pt>
                <c:pt idx="164">
                  <c:v>0.29926999999999998</c:v>
                </c:pt>
                <c:pt idx="165">
                  <c:v>0.41904000000000002</c:v>
                </c:pt>
                <c:pt idx="166">
                  <c:v>0.32330999999999999</c:v>
                </c:pt>
                <c:pt idx="167">
                  <c:v>0.40866999999999998</c:v>
                </c:pt>
                <c:pt idx="168">
                  <c:v>8.7279999999999996E-2</c:v>
                </c:pt>
                <c:pt idx="169">
                  <c:v>0.21348</c:v>
                </c:pt>
                <c:pt idx="170">
                  <c:v>0.14868000000000001</c:v>
                </c:pt>
                <c:pt idx="171">
                  <c:v>0.10546999999999999</c:v>
                </c:pt>
                <c:pt idx="172">
                  <c:v>0.12275</c:v>
                </c:pt>
                <c:pt idx="173">
                  <c:v>0.28550999999999999</c:v>
                </c:pt>
                <c:pt idx="174">
                  <c:v>0.14166000000000001</c:v>
                </c:pt>
                <c:pt idx="175">
                  <c:v>0.26247999999999999</c:v>
                </c:pt>
                <c:pt idx="176">
                  <c:v>0.29754000000000003</c:v>
                </c:pt>
                <c:pt idx="177">
                  <c:v>0.35328999999999999</c:v>
                </c:pt>
                <c:pt idx="178">
                  <c:v>0.18354999999999999</c:v>
                </c:pt>
                <c:pt idx="179">
                  <c:v>0.46987000000000001</c:v>
                </c:pt>
                <c:pt idx="180">
                  <c:v>0.27399000000000001</c:v>
                </c:pt>
                <c:pt idx="181">
                  <c:v>0.11451</c:v>
                </c:pt>
                <c:pt idx="182">
                  <c:v>8.4229999999999999E-2</c:v>
                </c:pt>
                <c:pt idx="183">
                  <c:v>7.2959999999999997E-2</c:v>
                </c:pt>
                <c:pt idx="184">
                  <c:v>3.986E-2</c:v>
                </c:pt>
                <c:pt idx="185">
                  <c:v>0.35560999999999998</c:v>
                </c:pt>
                <c:pt idx="186">
                  <c:v>0.21393999999999999</c:v>
                </c:pt>
                <c:pt idx="187">
                  <c:v>0.17554</c:v>
                </c:pt>
                <c:pt idx="188">
                  <c:v>5.3990000000000003E-2</c:v>
                </c:pt>
                <c:pt idx="189">
                  <c:v>0.17807999999999999</c:v>
                </c:pt>
                <c:pt idx="190">
                  <c:v>2.8330000000000001E-2</c:v>
                </c:pt>
                <c:pt idx="191">
                  <c:v>0.30008000000000001</c:v>
                </c:pt>
                <c:pt idx="192">
                  <c:v>6.6299999999999998E-2</c:v>
                </c:pt>
                <c:pt idx="193">
                  <c:v>0.48048999999999997</c:v>
                </c:pt>
                <c:pt idx="194">
                  <c:v>6.1370000000000001E-2</c:v>
                </c:pt>
                <c:pt idx="195">
                  <c:v>0.16156999999999999</c:v>
                </c:pt>
                <c:pt idx="196">
                  <c:v>8.7010000000000004E-2</c:v>
                </c:pt>
                <c:pt idx="197">
                  <c:v>0.12692000000000001</c:v>
                </c:pt>
                <c:pt idx="198">
                  <c:v>0.23669000000000001</c:v>
                </c:pt>
                <c:pt idx="199">
                  <c:v>0.25772</c:v>
                </c:pt>
                <c:pt idx="200">
                  <c:v>1.2409999999999999E-2</c:v>
                </c:pt>
                <c:pt idx="201">
                  <c:v>8.3040000000000003E-2</c:v>
                </c:pt>
                <c:pt idx="202">
                  <c:v>2.947E-2</c:v>
                </c:pt>
                <c:pt idx="203">
                  <c:v>0.10613</c:v>
                </c:pt>
                <c:pt idx="204">
                  <c:v>9.0810000000000002E-2</c:v>
                </c:pt>
                <c:pt idx="205">
                  <c:v>0.16292000000000001</c:v>
                </c:pt>
                <c:pt idx="206">
                  <c:v>0.28333000000000003</c:v>
                </c:pt>
                <c:pt idx="207">
                  <c:v>2.5559999999999999E-2</c:v>
                </c:pt>
                <c:pt idx="208">
                  <c:v>0.18037</c:v>
                </c:pt>
                <c:pt idx="209">
                  <c:v>0.10771</c:v>
                </c:pt>
                <c:pt idx="210">
                  <c:v>0.18984999999999999</c:v>
                </c:pt>
                <c:pt idx="211">
                  <c:v>0.11132</c:v>
                </c:pt>
                <c:pt idx="212">
                  <c:v>1.9029999999999998E-2</c:v>
                </c:pt>
                <c:pt idx="213">
                  <c:v>3.5860000000000003E-2</c:v>
                </c:pt>
                <c:pt idx="214">
                  <c:v>5.5E-2</c:v>
                </c:pt>
                <c:pt idx="215">
                  <c:v>7.7160000000000006E-2</c:v>
                </c:pt>
                <c:pt idx="216">
                  <c:v>7.7460000000000001E-2</c:v>
                </c:pt>
                <c:pt idx="217">
                  <c:v>1.8200000000000001E-2</c:v>
                </c:pt>
                <c:pt idx="218">
                  <c:v>0.17457</c:v>
                </c:pt>
                <c:pt idx="219">
                  <c:v>0.16578000000000001</c:v>
                </c:pt>
                <c:pt idx="220">
                  <c:v>3.635E-2</c:v>
                </c:pt>
                <c:pt idx="221">
                  <c:v>5.2920000000000002E-2</c:v>
                </c:pt>
                <c:pt idx="222">
                  <c:v>0.28466999999999998</c:v>
                </c:pt>
                <c:pt idx="223">
                  <c:v>5.203E-2</c:v>
                </c:pt>
                <c:pt idx="224">
                  <c:v>0.10339</c:v>
                </c:pt>
                <c:pt idx="225">
                  <c:v>8.8900000000000007E-2</c:v>
                </c:pt>
                <c:pt idx="226">
                  <c:v>5.228E-2</c:v>
                </c:pt>
                <c:pt idx="227">
                  <c:v>7.3959999999999998E-2</c:v>
                </c:pt>
                <c:pt idx="228">
                  <c:v>6.79E-3</c:v>
                </c:pt>
                <c:pt idx="229">
                  <c:v>0.18518999999999999</c:v>
                </c:pt>
                <c:pt idx="230">
                  <c:v>4.2939999999999999E-2</c:v>
                </c:pt>
                <c:pt idx="231">
                  <c:v>4.002E-2</c:v>
                </c:pt>
                <c:pt idx="232">
                  <c:v>0.31646999999999997</c:v>
                </c:pt>
                <c:pt idx="233">
                  <c:v>0.31180000000000002</c:v>
                </c:pt>
                <c:pt idx="234">
                  <c:v>6.547E-2</c:v>
                </c:pt>
                <c:pt idx="235">
                  <c:v>0.12348000000000001</c:v>
                </c:pt>
                <c:pt idx="236">
                  <c:v>3.2200000000000002E-3</c:v>
                </c:pt>
                <c:pt idx="237">
                  <c:v>0.13297</c:v>
                </c:pt>
                <c:pt idx="238">
                  <c:v>0.17913999999999999</c:v>
                </c:pt>
                <c:pt idx="239">
                  <c:v>0.11756999999999999</c:v>
                </c:pt>
                <c:pt idx="240">
                  <c:v>2.7449999999999999E-2</c:v>
                </c:pt>
                <c:pt idx="241">
                  <c:v>0.16159999999999999</c:v>
                </c:pt>
                <c:pt idx="242">
                  <c:v>4.7620000000000003E-2</c:v>
                </c:pt>
                <c:pt idx="243">
                  <c:v>4.3389999999999998E-2</c:v>
                </c:pt>
                <c:pt idx="244">
                  <c:v>0</c:v>
                </c:pt>
                <c:pt idx="245">
                  <c:v>0.12720999999999999</c:v>
                </c:pt>
                <c:pt idx="246">
                  <c:v>0.12372</c:v>
                </c:pt>
                <c:pt idx="247">
                  <c:v>8.4040000000000004E-2</c:v>
                </c:pt>
                <c:pt idx="248">
                  <c:v>4.4720000000000003E-2</c:v>
                </c:pt>
                <c:pt idx="249">
                  <c:v>0.13880000000000001</c:v>
                </c:pt>
                <c:pt idx="250">
                  <c:v>3.0609999999999998E-2</c:v>
                </c:pt>
                <c:pt idx="251">
                  <c:v>1.521E-2</c:v>
                </c:pt>
                <c:pt idx="252">
                  <c:v>7.0470000000000005E-2</c:v>
                </c:pt>
                <c:pt idx="253">
                  <c:v>0.11556</c:v>
                </c:pt>
                <c:pt idx="254">
                  <c:v>0.36793999999999999</c:v>
                </c:pt>
                <c:pt idx="255">
                  <c:v>8.1699999999999995E-2</c:v>
                </c:pt>
                <c:pt idx="256">
                  <c:v>4.1270000000000001E-2</c:v>
                </c:pt>
                <c:pt idx="257">
                  <c:v>0.13508999999999999</c:v>
                </c:pt>
                <c:pt idx="258">
                  <c:v>3.2849999999999997E-2</c:v>
                </c:pt>
                <c:pt idx="259">
                  <c:v>0.22423000000000001</c:v>
                </c:pt>
                <c:pt idx="260">
                  <c:v>3.0499999999999999E-2</c:v>
                </c:pt>
                <c:pt idx="261">
                  <c:v>6.9059999999999996E-2</c:v>
                </c:pt>
                <c:pt idx="262">
                  <c:v>5.57E-2</c:v>
                </c:pt>
                <c:pt idx="263">
                  <c:v>0.11479</c:v>
                </c:pt>
                <c:pt idx="264">
                  <c:v>7.0080000000000003E-2</c:v>
                </c:pt>
                <c:pt idx="265">
                  <c:v>0.10613</c:v>
                </c:pt>
                <c:pt idx="266">
                  <c:v>5.3010000000000002E-2</c:v>
                </c:pt>
                <c:pt idx="267">
                  <c:v>0.12583</c:v>
                </c:pt>
                <c:pt idx="268">
                  <c:v>8.1960000000000005E-2</c:v>
                </c:pt>
                <c:pt idx="269">
                  <c:v>0.13636000000000001</c:v>
                </c:pt>
                <c:pt idx="270">
                  <c:v>0.10398</c:v>
                </c:pt>
                <c:pt idx="271">
                  <c:v>6.1260000000000002E-2</c:v>
                </c:pt>
                <c:pt idx="272">
                  <c:v>0.17169999999999999</c:v>
                </c:pt>
                <c:pt idx="273">
                  <c:v>8.4150000000000003E-2</c:v>
                </c:pt>
                <c:pt idx="274">
                  <c:v>7.9640000000000002E-2</c:v>
                </c:pt>
                <c:pt idx="275">
                  <c:v>8.7220000000000006E-2</c:v>
                </c:pt>
                <c:pt idx="276">
                  <c:v>0.20243</c:v>
                </c:pt>
                <c:pt idx="277">
                  <c:v>0.10392999999999999</c:v>
                </c:pt>
                <c:pt idx="278">
                  <c:v>3.6159999999999998E-2</c:v>
                </c:pt>
                <c:pt idx="279">
                  <c:v>6.6860000000000003E-2</c:v>
                </c:pt>
                <c:pt idx="280">
                  <c:v>1.8290000000000001E-2</c:v>
                </c:pt>
                <c:pt idx="281">
                  <c:v>3.2599999999999997E-2</c:v>
                </c:pt>
                <c:pt idx="282">
                  <c:v>6.0749999999999998E-2</c:v>
                </c:pt>
                <c:pt idx="283">
                  <c:v>0.31879999999999997</c:v>
                </c:pt>
                <c:pt idx="284">
                  <c:v>9.7530000000000006E-2</c:v>
                </c:pt>
                <c:pt idx="285">
                  <c:v>0.11681</c:v>
                </c:pt>
                <c:pt idx="286">
                  <c:v>6.1500000000000001E-3</c:v>
                </c:pt>
                <c:pt idx="287">
                  <c:v>0.17954999999999999</c:v>
                </c:pt>
                <c:pt idx="288">
                  <c:v>8.5819999999999994E-2</c:v>
                </c:pt>
                <c:pt idx="289">
                  <c:v>7.5639999999999999E-2</c:v>
                </c:pt>
                <c:pt idx="290">
                  <c:v>0.10038999999999999</c:v>
                </c:pt>
                <c:pt idx="291">
                  <c:v>9.3140000000000001E-2</c:v>
                </c:pt>
                <c:pt idx="292">
                  <c:v>0.13647000000000001</c:v>
                </c:pt>
                <c:pt idx="293">
                  <c:v>0.14476</c:v>
                </c:pt>
                <c:pt idx="294">
                  <c:v>0.10768999999999999</c:v>
                </c:pt>
                <c:pt idx="295">
                  <c:v>0.18437000000000001</c:v>
                </c:pt>
                <c:pt idx="296">
                  <c:v>0.15529999999999999</c:v>
                </c:pt>
                <c:pt idx="297">
                  <c:v>8.0920000000000006E-2</c:v>
                </c:pt>
                <c:pt idx="298">
                  <c:v>8.4339999999999998E-2</c:v>
                </c:pt>
                <c:pt idx="299">
                  <c:v>0.17176</c:v>
                </c:pt>
                <c:pt idx="300">
                  <c:v>0.13014999999999999</c:v>
                </c:pt>
                <c:pt idx="301">
                  <c:v>4.9520000000000002E-2</c:v>
                </c:pt>
                <c:pt idx="302">
                  <c:v>0.12533</c:v>
                </c:pt>
                <c:pt idx="303">
                  <c:v>6.4420000000000005E-2</c:v>
                </c:pt>
                <c:pt idx="304">
                  <c:v>5.892E-2</c:v>
                </c:pt>
                <c:pt idx="305">
                  <c:v>7.5060000000000002E-2</c:v>
                </c:pt>
                <c:pt idx="306">
                  <c:v>5.0990000000000001E-2</c:v>
                </c:pt>
                <c:pt idx="307">
                  <c:v>4.8520000000000001E-2</c:v>
                </c:pt>
                <c:pt idx="308">
                  <c:v>0.1192</c:v>
                </c:pt>
                <c:pt idx="309">
                  <c:v>0.50521000000000005</c:v>
                </c:pt>
                <c:pt idx="310">
                  <c:v>6.6809999999999994E-2</c:v>
                </c:pt>
                <c:pt idx="311">
                  <c:v>7.1120000000000003E-2</c:v>
                </c:pt>
                <c:pt idx="312">
                  <c:v>0.11587</c:v>
                </c:pt>
                <c:pt idx="313">
                  <c:v>0.17233000000000001</c:v>
                </c:pt>
                <c:pt idx="314">
                  <c:v>9.4189999999999996E-2</c:v>
                </c:pt>
                <c:pt idx="315">
                  <c:v>0.315963834524155</c:v>
                </c:pt>
                <c:pt idx="316">
                  <c:v>0.40077006816864003</c:v>
                </c:pt>
                <c:pt idx="317">
                  <c:v>0.15352655947208399</c:v>
                </c:pt>
                <c:pt idx="318">
                  <c:v>0.367007285356522</c:v>
                </c:pt>
                <c:pt idx="319">
                  <c:v>0.38261154294013999</c:v>
                </c:pt>
                <c:pt idx="320">
                  <c:v>0.28266182541847201</c:v>
                </c:pt>
                <c:pt idx="321">
                  <c:v>0.287371516227722</c:v>
                </c:pt>
                <c:pt idx="322">
                  <c:v>0.382816702127457</c:v>
                </c:pt>
                <c:pt idx="323">
                  <c:v>0.38439872860908503</c:v>
                </c:pt>
                <c:pt idx="324">
                  <c:v>0.30118373036384599</c:v>
                </c:pt>
                <c:pt idx="325">
                  <c:v>8.5242100059986101E-2</c:v>
                </c:pt>
                <c:pt idx="326">
                  <c:v>0.100106589496136</c:v>
                </c:pt>
                <c:pt idx="327">
                  <c:v>0.221060365438461</c:v>
                </c:pt>
                <c:pt idx="328">
                  <c:v>0.135638788342476</c:v>
                </c:pt>
                <c:pt idx="329">
                  <c:v>0.29838815331459001</c:v>
                </c:pt>
                <c:pt idx="330">
                  <c:v>0.276731938123703</c:v>
                </c:pt>
                <c:pt idx="331">
                  <c:v>0.25134313106536899</c:v>
                </c:pt>
                <c:pt idx="332">
                  <c:v>0.31883442401885997</c:v>
                </c:pt>
                <c:pt idx="333">
                  <c:v>0.265428066253662</c:v>
                </c:pt>
                <c:pt idx="334">
                  <c:v>8.2287982106208801E-2</c:v>
                </c:pt>
                <c:pt idx="335">
                  <c:v>0.32448956370353699</c:v>
                </c:pt>
                <c:pt idx="336">
                  <c:v>0.111092761158943</c:v>
                </c:pt>
                <c:pt idx="337">
                  <c:v>3.6872927099466303E-2</c:v>
                </c:pt>
                <c:pt idx="338">
                  <c:v>5.9739887714386E-2</c:v>
                </c:pt>
                <c:pt idx="339">
                  <c:v>0.13277411460876501</c:v>
                </c:pt>
                <c:pt idx="340">
                  <c:v>0.46430778503418002</c:v>
                </c:pt>
                <c:pt idx="341">
                  <c:v>0.15306606888771099</c:v>
                </c:pt>
                <c:pt idx="342">
                  <c:v>0.178061872720718</c:v>
                </c:pt>
                <c:pt idx="343">
                  <c:v>7.72232785820961E-2</c:v>
                </c:pt>
                <c:pt idx="344">
                  <c:v>7.0983923971652998E-2</c:v>
                </c:pt>
                <c:pt idx="345">
                  <c:v>0.17250242829322801</c:v>
                </c:pt>
                <c:pt idx="346">
                  <c:v>3.16127352416515E-2</c:v>
                </c:pt>
                <c:pt idx="347">
                  <c:v>6.3829235732555403E-2</c:v>
                </c:pt>
                <c:pt idx="348">
                  <c:v>7.0914097130298601E-2</c:v>
                </c:pt>
                <c:pt idx="349">
                  <c:v>0.439299255609512</c:v>
                </c:pt>
                <c:pt idx="350">
                  <c:v>4.6668741852045101E-2</c:v>
                </c:pt>
                <c:pt idx="351">
                  <c:v>0.27343225479125999</c:v>
                </c:pt>
                <c:pt idx="352">
                  <c:v>8.9648161083459906E-3</c:v>
                </c:pt>
                <c:pt idx="353">
                  <c:v>0.21515955030918099</c:v>
                </c:pt>
                <c:pt idx="354">
                  <c:v>2.4210851639509201E-2</c:v>
                </c:pt>
                <c:pt idx="355">
                  <c:v>0.25704216957092302</c:v>
                </c:pt>
                <c:pt idx="356">
                  <c:v>6.5600708127021803E-2</c:v>
                </c:pt>
                <c:pt idx="357">
                  <c:v>0.130687981843948</c:v>
                </c:pt>
                <c:pt idx="358">
                  <c:v>0.140134647488594</c:v>
                </c:pt>
                <c:pt idx="359">
                  <c:v>8.9980959892272894E-2</c:v>
                </c:pt>
                <c:pt idx="360">
                  <c:v>5.9307806193828597E-2</c:v>
                </c:pt>
                <c:pt idx="361">
                  <c:v>0.24652822315692899</c:v>
                </c:pt>
                <c:pt idx="362">
                  <c:v>2.8028091415762901E-2</c:v>
                </c:pt>
                <c:pt idx="363">
                  <c:v>3.2962881028652198E-2</c:v>
                </c:pt>
                <c:pt idx="364">
                  <c:v>9.6581071615219102E-2</c:v>
                </c:pt>
                <c:pt idx="365">
                  <c:v>0.163760736584663</c:v>
                </c:pt>
                <c:pt idx="366">
                  <c:v>1.18656428530812E-2</c:v>
                </c:pt>
                <c:pt idx="367">
                  <c:v>0.14609611034393299</c:v>
                </c:pt>
                <c:pt idx="368">
                  <c:v>7.3842726647853907E-2</c:v>
                </c:pt>
                <c:pt idx="369">
                  <c:v>6.3282668590545696E-2</c:v>
                </c:pt>
                <c:pt idx="370">
                  <c:v>1.00912861526012E-2</c:v>
                </c:pt>
                <c:pt idx="371">
                  <c:v>4.3879006989300303E-3</c:v>
                </c:pt>
                <c:pt idx="372">
                  <c:v>6.0477726161479901E-2</c:v>
                </c:pt>
                <c:pt idx="373">
                  <c:v>0.259270340204239</c:v>
                </c:pt>
                <c:pt idx="374">
                  <c:v>0.119282886385918</c:v>
                </c:pt>
                <c:pt idx="375">
                  <c:v>0.15535335242748299</c:v>
                </c:pt>
                <c:pt idx="376">
                  <c:v>4.5128978788852699E-2</c:v>
                </c:pt>
                <c:pt idx="377">
                  <c:v>4.7049086540937403E-2</c:v>
                </c:pt>
                <c:pt idx="378">
                  <c:v>4.2181555181741701E-2</c:v>
                </c:pt>
                <c:pt idx="379">
                  <c:v>4.1237976402044303E-2</c:v>
                </c:pt>
                <c:pt idx="380">
                  <c:v>0.183248922228813</c:v>
                </c:pt>
                <c:pt idx="381">
                  <c:v>0.156313821673393</c:v>
                </c:pt>
                <c:pt idx="382">
                  <c:v>9.2610210180282607E-2</c:v>
                </c:pt>
                <c:pt idx="383">
                  <c:v>9.9671579897403703E-2</c:v>
                </c:pt>
                <c:pt idx="384">
                  <c:v>9.1065913438796997E-2</c:v>
                </c:pt>
                <c:pt idx="385">
                  <c:v>0.29393374919891402</c:v>
                </c:pt>
                <c:pt idx="386">
                  <c:v>9.9331893026828794E-2</c:v>
                </c:pt>
                <c:pt idx="387">
                  <c:v>4.0903780609369299E-2</c:v>
                </c:pt>
                <c:pt idx="388">
                  <c:v>0.11980327218771</c:v>
                </c:pt>
                <c:pt idx="389">
                  <c:v>3.66369374096394E-2</c:v>
                </c:pt>
                <c:pt idx="390">
                  <c:v>5.5267781019210802E-2</c:v>
                </c:pt>
                <c:pt idx="391">
                  <c:v>4.3103110045194598E-2</c:v>
                </c:pt>
                <c:pt idx="392">
                  <c:v>5.7471618056297302E-2</c:v>
                </c:pt>
                <c:pt idx="393">
                  <c:v>2.2794274613261199E-2</c:v>
                </c:pt>
                <c:pt idx="394">
                  <c:v>0.124348066747189</c:v>
                </c:pt>
                <c:pt idx="395">
                  <c:v>1.5317135490477101E-2</c:v>
                </c:pt>
                <c:pt idx="396">
                  <c:v>6.4491122961044298E-2</c:v>
                </c:pt>
                <c:pt idx="397">
                  <c:v>8.8174194097518893E-2</c:v>
                </c:pt>
                <c:pt idx="398">
                  <c:v>8.7763182818889604E-2</c:v>
                </c:pt>
                <c:pt idx="399">
                  <c:v>0.18098750710487399</c:v>
                </c:pt>
                <c:pt idx="400">
                  <c:v>0.113945253193378</c:v>
                </c:pt>
                <c:pt idx="401">
                  <c:v>4.3289776891469997E-2</c:v>
                </c:pt>
                <c:pt idx="402">
                  <c:v>3.7513829767704003E-2</c:v>
                </c:pt>
                <c:pt idx="403">
                  <c:v>1.5869451686739901E-2</c:v>
                </c:pt>
                <c:pt idx="404">
                  <c:v>0</c:v>
                </c:pt>
                <c:pt idx="405">
                  <c:v>7.3345452547073406E-2</c:v>
                </c:pt>
                <c:pt idx="406">
                  <c:v>6.0277793556451797E-2</c:v>
                </c:pt>
                <c:pt idx="407">
                  <c:v>0.28241032361984297</c:v>
                </c:pt>
                <c:pt idx="408">
                  <c:v>8.7633237242698697E-2</c:v>
                </c:pt>
                <c:pt idx="409">
                  <c:v>2.61215660721064E-2</c:v>
                </c:pt>
                <c:pt idx="410">
                  <c:v>0.14637714624404899</c:v>
                </c:pt>
                <c:pt idx="411">
                  <c:v>0.17338038980960799</c:v>
                </c:pt>
                <c:pt idx="412">
                  <c:v>3.9439179003238699E-2</c:v>
                </c:pt>
                <c:pt idx="413">
                  <c:v>7.2975546121597304E-2</c:v>
                </c:pt>
                <c:pt idx="414">
                  <c:v>3.2902289181947701E-2</c:v>
                </c:pt>
                <c:pt idx="415">
                  <c:v>7.2509497404098497E-2</c:v>
                </c:pt>
                <c:pt idx="416">
                  <c:v>8.6723148822784396E-2</c:v>
                </c:pt>
                <c:pt idx="417">
                  <c:v>8.9282602071762099E-2</c:v>
                </c:pt>
                <c:pt idx="418">
                  <c:v>0.114381365478039</c:v>
                </c:pt>
                <c:pt idx="419">
                  <c:v>1.1051530949771401E-2</c:v>
                </c:pt>
                <c:pt idx="420">
                  <c:v>7.1095176041126307E-2</c:v>
                </c:pt>
                <c:pt idx="421">
                  <c:v>5.1306631416082403E-2</c:v>
                </c:pt>
                <c:pt idx="422">
                  <c:v>4.8761073499917998E-2</c:v>
                </c:pt>
                <c:pt idx="423">
                  <c:v>3.9864215999841697E-2</c:v>
                </c:pt>
                <c:pt idx="424">
                  <c:v>0.123717859387398</c:v>
                </c:pt>
                <c:pt idx="425">
                  <c:v>9.3146972358226804E-2</c:v>
                </c:pt>
                <c:pt idx="426">
                  <c:v>6.4641319215297699E-2</c:v>
                </c:pt>
                <c:pt idx="427">
                  <c:v>0.179436385631561</c:v>
                </c:pt>
                <c:pt idx="428">
                  <c:v>0.18881620466709101</c:v>
                </c:pt>
                <c:pt idx="429">
                  <c:v>0.115460447967052</c:v>
                </c:pt>
                <c:pt idx="430">
                  <c:v>7.8213550150394398E-2</c:v>
                </c:pt>
                <c:pt idx="431">
                  <c:v>0.10721575468778601</c:v>
                </c:pt>
                <c:pt idx="432">
                  <c:v>7.6046787202358204E-2</c:v>
                </c:pt>
                <c:pt idx="433">
                  <c:v>0.16545571386814101</c:v>
                </c:pt>
                <c:pt idx="434">
                  <c:v>7.36539661884308E-2</c:v>
                </c:pt>
                <c:pt idx="435">
                  <c:v>2.66744215041399E-2</c:v>
                </c:pt>
                <c:pt idx="436">
                  <c:v>9.22268852591515E-2</c:v>
                </c:pt>
                <c:pt idx="437">
                  <c:v>0.13695700466632801</c:v>
                </c:pt>
                <c:pt idx="438">
                  <c:v>7.9618133604526506E-2</c:v>
                </c:pt>
                <c:pt idx="439">
                  <c:v>0.25166663527488697</c:v>
                </c:pt>
                <c:pt idx="440">
                  <c:v>6.02413564920425E-2</c:v>
                </c:pt>
                <c:pt idx="441">
                  <c:v>0.10497024655342101</c:v>
                </c:pt>
                <c:pt idx="442">
                  <c:v>0.130061775445938</c:v>
                </c:pt>
                <c:pt idx="443">
                  <c:v>6.8105950951576205E-2</c:v>
                </c:pt>
                <c:pt idx="444">
                  <c:v>8.9847519993782002E-2</c:v>
                </c:pt>
                <c:pt idx="445">
                  <c:v>2.5336369872093201E-2</c:v>
                </c:pt>
                <c:pt idx="446">
                  <c:v>2.3029470816254598E-2</c:v>
                </c:pt>
                <c:pt idx="447">
                  <c:v>5.7069718837738002E-2</c:v>
                </c:pt>
                <c:pt idx="448">
                  <c:v>0.120328105986118</c:v>
                </c:pt>
                <c:pt idx="449">
                  <c:v>0.13857294619083399</c:v>
                </c:pt>
                <c:pt idx="450">
                  <c:v>7.2711654007434803E-2</c:v>
                </c:pt>
                <c:pt idx="451">
                  <c:v>5.3581882268190398E-2</c:v>
                </c:pt>
                <c:pt idx="452">
                  <c:v>9.5375381410121904E-2</c:v>
                </c:pt>
                <c:pt idx="453">
                  <c:v>0.11909464001655599</c:v>
                </c:pt>
                <c:pt idx="454">
                  <c:v>6.9720335304737105E-2</c:v>
                </c:pt>
                <c:pt idx="455">
                  <c:v>6.1157830059528399E-2</c:v>
                </c:pt>
                <c:pt idx="456">
                  <c:v>9.8583199083805098E-2</c:v>
                </c:pt>
                <c:pt idx="457">
                  <c:v>6.0929015278816202E-2</c:v>
                </c:pt>
                <c:pt idx="458">
                  <c:v>6.7231975495815305E-2</c:v>
                </c:pt>
                <c:pt idx="459">
                  <c:v>9.9872149527072906E-2</c:v>
                </c:pt>
                <c:pt idx="460">
                  <c:v>5.67674227058887E-2</c:v>
                </c:pt>
                <c:pt idx="461">
                  <c:v>0.116793513298035</c:v>
                </c:pt>
                <c:pt idx="462">
                  <c:v>3.8948249071836499E-2</c:v>
                </c:pt>
                <c:pt idx="463">
                  <c:v>0.110937617719173</c:v>
                </c:pt>
                <c:pt idx="464">
                  <c:v>9.5665015280246707E-2</c:v>
                </c:pt>
                <c:pt idx="465">
                  <c:v>0.45522001385688798</c:v>
                </c:pt>
                <c:pt idx="466">
                  <c:v>0.151347130537033</c:v>
                </c:pt>
                <c:pt idx="467">
                  <c:v>6.6035106778144795E-2</c:v>
                </c:pt>
                <c:pt idx="468">
                  <c:v>8.4147945046424893E-2</c:v>
                </c:pt>
                <c:pt idx="469">
                  <c:v>5.6565076112747199E-2</c:v>
                </c:pt>
                <c:pt idx="470">
                  <c:v>0.39300000000000002</c:v>
                </c:pt>
                <c:pt idx="471">
                  <c:v>0.34</c:v>
                </c:pt>
                <c:pt idx="472">
                  <c:v>0.40799999999999997</c:v>
                </c:pt>
                <c:pt idx="473">
                  <c:v>0.13800000000000001</c:v>
                </c:pt>
                <c:pt idx="474">
                  <c:v>0.35699999999999998</c:v>
                </c:pt>
                <c:pt idx="475">
                  <c:v>0.29499999999999998</c:v>
                </c:pt>
                <c:pt idx="476">
                  <c:v>0.29099999999999998</c:v>
                </c:pt>
                <c:pt idx="477">
                  <c:v>0.38900000000000001</c:v>
                </c:pt>
                <c:pt idx="478">
                  <c:v>0.38300000000000001</c:v>
                </c:pt>
                <c:pt idx="479">
                  <c:v>0.30199999999999999</c:v>
                </c:pt>
                <c:pt idx="480">
                  <c:v>8.2000000000000003E-2</c:v>
                </c:pt>
                <c:pt idx="481">
                  <c:v>0.224</c:v>
                </c:pt>
                <c:pt idx="482">
                  <c:v>0.10100000000000001</c:v>
                </c:pt>
                <c:pt idx="483">
                  <c:v>0.30599999999999999</c:v>
                </c:pt>
                <c:pt idx="484">
                  <c:v>0.28000000000000003</c:v>
                </c:pt>
                <c:pt idx="485">
                  <c:v>0.24</c:v>
                </c:pt>
                <c:pt idx="486">
                  <c:v>0.32100000000000001</c:v>
                </c:pt>
                <c:pt idx="487">
                  <c:v>0.13300000000000001</c:v>
                </c:pt>
                <c:pt idx="488">
                  <c:v>0.27200000000000002</c:v>
                </c:pt>
                <c:pt idx="489" formatCode="0.00">
                  <c:v>0</c:v>
                </c:pt>
                <c:pt idx="490">
                  <c:v>3.4000000000000002E-2</c:v>
                </c:pt>
                <c:pt idx="491">
                  <c:v>0.14199999999999999</c:v>
                </c:pt>
                <c:pt idx="492">
                  <c:v>0.17599999999999999</c:v>
                </c:pt>
                <c:pt idx="493">
                  <c:v>9.5000000000000001E-2</c:v>
                </c:pt>
                <c:pt idx="494">
                  <c:v>6.0999999999999999E-2</c:v>
                </c:pt>
                <c:pt idx="495">
                  <c:v>7.8E-2</c:v>
                </c:pt>
                <c:pt idx="496">
                  <c:v>6.3E-2</c:v>
                </c:pt>
                <c:pt idx="497">
                  <c:v>8.7999999999999995E-2</c:v>
                </c:pt>
                <c:pt idx="498">
                  <c:v>5.3999999999999999E-2</c:v>
                </c:pt>
                <c:pt idx="499">
                  <c:v>7.0999999999999994E-2</c:v>
                </c:pt>
                <c:pt idx="500">
                  <c:v>0.155</c:v>
                </c:pt>
                <c:pt idx="501">
                  <c:v>0.17100000000000001</c:v>
                </c:pt>
                <c:pt idx="502">
                  <c:v>0.127</c:v>
                </c:pt>
                <c:pt idx="503">
                  <c:v>0.45700000000000002</c:v>
                </c:pt>
                <c:pt idx="504">
                  <c:v>5.8999999999999997E-2</c:v>
                </c:pt>
                <c:pt idx="505">
                  <c:v>7.3999999999999996E-2</c:v>
                </c:pt>
                <c:pt idx="506">
                  <c:v>3.9E-2</c:v>
                </c:pt>
                <c:pt idx="507">
                  <c:v>1.9E-2</c:v>
                </c:pt>
                <c:pt idx="508">
                  <c:v>1.4E-2</c:v>
                </c:pt>
                <c:pt idx="509">
                  <c:v>8.2000000000000003E-2</c:v>
                </c:pt>
                <c:pt idx="510">
                  <c:v>0.128</c:v>
                </c:pt>
                <c:pt idx="511">
                  <c:v>6.4000000000000001E-2</c:v>
                </c:pt>
                <c:pt idx="512">
                  <c:v>0.123</c:v>
                </c:pt>
                <c:pt idx="513">
                  <c:v>0.25900000000000001</c:v>
                </c:pt>
                <c:pt idx="514">
                  <c:v>0.106</c:v>
                </c:pt>
                <c:pt idx="515">
                  <c:v>2.9000000000000001E-2</c:v>
                </c:pt>
                <c:pt idx="516">
                  <c:v>2.8000000000000001E-2</c:v>
                </c:pt>
                <c:pt idx="517">
                  <c:v>0.12</c:v>
                </c:pt>
                <c:pt idx="518">
                  <c:v>8.8999999999999996E-2</c:v>
                </c:pt>
                <c:pt idx="519">
                  <c:v>6.0000000000000001E-3</c:v>
                </c:pt>
                <c:pt idx="520">
                  <c:v>5.0999999999999997E-2</c:v>
                </c:pt>
                <c:pt idx="521">
                  <c:v>1E-3</c:v>
                </c:pt>
                <c:pt idx="522">
                  <c:v>6.6000000000000003E-2</c:v>
                </c:pt>
                <c:pt idx="523">
                  <c:v>0.15</c:v>
                </c:pt>
                <c:pt idx="524">
                  <c:v>0.05</c:v>
                </c:pt>
                <c:pt idx="525">
                  <c:v>3.1E-2</c:v>
                </c:pt>
                <c:pt idx="526">
                  <c:v>5.0999999999999997E-2</c:v>
                </c:pt>
                <c:pt idx="527">
                  <c:v>0.154</c:v>
                </c:pt>
                <c:pt idx="528">
                  <c:v>2.5000000000000001E-2</c:v>
                </c:pt>
                <c:pt idx="529">
                  <c:v>0.121</c:v>
                </c:pt>
                <c:pt idx="530">
                  <c:v>3.5000000000000003E-2</c:v>
                </c:pt>
                <c:pt idx="531">
                  <c:v>5.3999999999999999E-2</c:v>
                </c:pt>
                <c:pt idx="532">
                  <c:v>0.17399999999999999</c:v>
                </c:pt>
                <c:pt idx="533">
                  <c:v>7.3999999999999996E-2</c:v>
                </c:pt>
                <c:pt idx="534">
                  <c:v>3.4000000000000002E-2</c:v>
                </c:pt>
                <c:pt idx="535">
                  <c:v>2.3E-2</c:v>
                </c:pt>
                <c:pt idx="536">
                  <c:v>0</c:v>
                </c:pt>
                <c:pt idx="537">
                  <c:v>3.6999999999999998E-2</c:v>
                </c:pt>
                <c:pt idx="538">
                  <c:v>2.1999999999999999E-2</c:v>
                </c:pt>
                <c:pt idx="539">
                  <c:v>0.14799999999999999</c:v>
                </c:pt>
                <c:pt idx="540">
                  <c:v>0.105</c:v>
                </c:pt>
                <c:pt idx="541">
                  <c:v>7.3999999999999996E-2</c:v>
                </c:pt>
                <c:pt idx="542">
                  <c:v>0.154</c:v>
                </c:pt>
                <c:pt idx="543">
                  <c:v>0.109</c:v>
                </c:pt>
                <c:pt idx="544">
                  <c:v>0.113</c:v>
                </c:pt>
                <c:pt idx="545">
                  <c:v>0.29099999999999998</c:v>
                </c:pt>
                <c:pt idx="546">
                  <c:v>1.7000000000000001E-2</c:v>
                </c:pt>
                <c:pt idx="547">
                  <c:v>4.2999999999999997E-2</c:v>
                </c:pt>
                <c:pt idx="548">
                  <c:v>4.3999999999999997E-2</c:v>
                </c:pt>
                <c:pt idx="549">
                  <c:v>0.13600000000000001</c:v>
                </c:pt>
                <c:pt idx="550">
                  <c:v>8.1000000000000003E-2</c:v>
                </c:pt>
                <c:pt idx="551">
                  <c:v>3.9E-2</c:v>
                </c:pt>
                <c:pt idx="552">
                  <c:v>0.106</c:v>
                </c:pt>
                <c:pt idx="553">
                  <c:v>0.13500000000000001</c:v>
                </c:pt>
                <c:pt idx="554">
                  <c:v>7.3999999999999996E-2</c:v>
                </c:pt>
                <c:pt idx="555">
                  <c:v>0.10299999999999999</c:v>
                </c:pt>
                <c:pt idx="556">
                  <c:v>0.17599999999999999</c:v>
                </c:pt>
                <c:pt idx="557">
                  <c:v>3.4000000000000002E-2</c:v>
                </c:pt>
                <c:pt idx="558">
                  <c:v>5.1999999999999998E-2</c:v>
                </c:pt>
                <c:pt idx="559">
                  <c:v>0.13400000000000001</c:v>
                </c:pt>
                <c:pt idx="560">
                  <c:v>3.2000000000000001E-2</c:v>
                </c:pt>
                <c:pt idx="561">
                  <c:v>3.5000000000000003E-2</c:v>
                </c:pt>
                <c:pt idx="562">
                  <c:v>0</c:v>
                </c:pt>
                <c:pt idx="563">
                  <c:v>3.2000000000000001E-2</c:v>
                </c:pt>
                <c:pt idx="564">
                  <c:v>7.9000000000000001E-2</c:v>
                </c:pt>
                <c:pt idx="565">
                  <c:v>1.7999999999999999E-2</c:v>
                </c:pt>
                <c:pt idx="566">
                  <c:v>0.17100000000000001</c:v>
                </c:pt>
                <c:pt idx="567">
                  <c:v>0.28199999999999997</c:v>
                </c:pt>
                <c:pt idx="568">
                  <c:v>4.2999999999999997E-2</c:v>
                </c:pt>
                <c:pt idx="569">
                  <c:v>8.9999999999999993E-3</c:v>
                </c:pt>
                <c:pt idx="570">
                  <c:v>7.8E-2</c:v>
                </c:pt>
                <c:pt idx="571">
                  <c:v>5.1999999999999998E-2</c:v>
                </c:pt>
                <c:pt idx="572">
                  <c:v>5.1999999999999998E-2</c:v>
                </c:pt>
                <c:pt idx="573">
                  <c:v>7.5999999999999998E-2</c:v>
                </c:pt>
                <c:pt idx="574">
                  <c:v>5.6000000000000001E-2</c:v>
                </c:pt>
                <c:pt idx="575">
                  <c:v>0.129</c:v>
                </c:pt>
                <c:pt idx="576">
                  <c:v>0.10299999999999999</c:v>
                </c:pt>
                <c:pt idx="577">
                  <c:v>2.9000000000000001E-2</c:v>
                </c:pt>
                <c:pt idx="578">
                  <c:v>8.2000000000000003E-2</c:v>
                </c:pt>
                <c:pt idx="579">
                  <c:v>0.17399999999999999</c:v>
                </c:pt>
                <c:pt idx="580">
                  <c:v>6.3E-2</c:v>
                </c:pt>
                <c:pt idx="581">
                  <c:v>3.2000000000000001E-2</c:v>
                </c:pt>
                <c:pt idx="582">
                  <c:v>5.2999999999999999E-2</c:v>
                </c:pt>
                <c:pt idx="583">
                  <c:v>7.6999999999999999E-2</c:v>
                </c:pt>
                <c:pt idx="584">
                  <c:v>0.14399999999999999</c:v>
                </c:pt>
                <c:pt idx="585">
                  <c:v>0.05</c:v>
                </c:pt>
                <c:pt idx="586">
                  <c:v>9.5000000000000001E-2</c:v>
                </c:pt>
                <c:pt idx="587">
                  <c:v>5.6000000000000001E-2</c:v>
                </c:pt>
                <c:pt idx="588">
                  <c:v>6.4000000000000001E-2</c:v>
                </c:pt>
                <c:pt idx="589">
                  <c:v>6.5000000000000002E-2</c:v>
                </c:pt>
                <c:pt idx="590">
                  <c:v>0.128</c:v>
                </c:pt>
                <c:pt idx="591">
                  <c:v>0.107</c:v>
                </c:pt>
                <c:pt idx="592">
                  <c:v>0.158</c:v>
                </c:pt>
                <c:pt idx="593">
                  <c:v>5.5E-2</c:v>
                </c:pt>
                <c:pt idx="594">
                  <c:v>8.2000000000000003E-2</c:v>
                </c:pt>
                <c:pt idx="595">
                  <c:v>9.2999999999999999E-2</c:v>
                </c:pt>
                <c:pt idx="596">
                  <c:v>0.14599999999999999</c:v>
                </c:pt>
                <c:pt idx="597">
                  <c:v>0.215</c:v>
                </c:pt>
                <c:pt idx="598">
                  <c:v>2.8000000000000001E-2</c:v>
                </c:pt>
                <c:pt idx="599">
                  <c:v>0.17799999999999999</c:v>
                </c:pt>
                <c:pt idx="600">
                  <c:v>0.06</c:v>
                </c:pt>
                <c:pt idx="601">
                  <c:v>5.1999999999999998E-2</c:v>
                </c:pt>
                <c:pt idx="602">
                  <c:v>9.2999999999999999E-2</c:v>
                </c:pt>
                <c:pt idx="603">
                  <c:v>9.9000000000000005E-2</c:v>
                </c:pt>
                <c:pt idx="604">
                  <c:v>6.0999999999999999E-2</c:v>
                </c:pt>
                <c:pt idx="605">
                  <c:v>6.7000000000000004E-2</c:v>
                </c:pt>
                <c:pt idx="606">
                  <c:v>8.2000000000000003E-2</c:v>
                </c:pt>
                <c:pt idx="607">
                  <c:v>1.0999999999999999E-2</c:v>
                </c:pt>
                <c:pt idx="608">
                  <c:v>0.10100000000000001</c:v>
                </c:pt>
                <c:pt idx="609">
                  <c:v>9.4E-2</c:v>
                </c:pt>
                <c:pt idx="610">
                  <c:v>0.112</c:v>
                </c:pt>
                <c:pt idx="611">
                  <c:v>6.0999999999999999E-2</c:v>
                </c:pt>
                <c:pt idx="612">
                  <c:v>4.9000000000000002E-2</c:v>
                </c:pt>
                <c:pt idx="613">
                  <c:v>9.9000000000000005E-2</c:v>
                </c:pt>
                <c:pt idx="614">
                  <c:v>3.5999999999999997E-2</c:v>
                </c:pt>
                <c:pt idx="615">
                  <c:v>9.1999999999999998E-2</c:v>
                </c:pt>
                <c:pt idx="616">
                  <c:v>0.08</c:v>
                </c:pt>
                <c:pt idx="617">
                  <c:v>0.104</c:v>
                </c:pt>
                <c:pt idx="618">
                  <c:v>0.03</c:v>
                </c:pt>
                <c:pt idx="619">
                  <c:v>0.14399999999999999</c:v>
                </c:pt>
                <c:pt idx="620">
                  <c:v>0.44400000000000001</c:v>
                </c:pt>
                <c:pt idx="621">
                  <c:v>6.4000000000000001E-2</c:v>
                </c:pt>
                <c:pt idx="622">
                  <c:v>9.7000000000000003E-2</c:v>
                </c:pt>
                <c:pt idx="623">
                  <c:v>0.106</c:v>
                </c:pt>
                <c:pt idx="624">
                  <c:v>3.7999999999999999E-2</c:v>
                </c:pt>
                <c:pt idx="625">
                  <c:v>7.5999999999999998E-2</c:v>
                </c:pt>
                <c:pt idx="626">
                  <c:v>0.39300000000000002</c:v>
                </c:pt>
                <c:pt idx="627">
                  <c:v>0.41</c:v>
                </c:pt>
                <c:pt idx="628">
                  <c:v>0.34100000000000003</c:v>
                </c:pt>
                <c:pt idx="629">
                  <c:v>0.11799999999999999</c:v>
                </c:pt>
                <c:pt idx="630">
                  <c:v>0.29799999999999999</c:v>
                </c:pt>
                <c:pt idx="631">
                  <c:v>0.34300000000000003</c:v>
                </c:pt>
                <c:pt idx="632">
                  <c:v>0.373</c:v>
                </c:pt>
                <c:pt idx="633">
                  <c:v>0.38</c:v>
                </c:pt>
                <c:pt idx="634">
                  <c:v>0.308</c:v>
                </c:pt>
                <c:pt idx="635">
                  <c:v>0.22600000000000001</c:v>
                </c:pt>
                <c:pt idx="636">
                  <c:v>0.28999999999999998</c:v>
                </c:pt>
                <c:pt idx="637">
                  <c:v>9.2999999999999999E-2</c:v>
                </c:pt>
                <c:pt idx="638">
                  <c:v>8.2000000000000003E-2</c:v>
                </c:pt>
                <c:pt idx="639">
                  <c:v>0.316</c:v>
                </c:pt>
                <c:pt idx="640">
                  <c:v>0.27800000000000002</c:v>
                </c:pt>
                <c:pt idx="641">
                  <c:v>0.31</c:v>
                </c:pt>
                <c:pt idx="642">
                  <c:v>0.26500000000000001</c:v>
                </c:pt>
                <c:pt idx="643">
                  <c:v>0.21</c:v>
                </c:pt>
                <c:pt idx="644">
                  <c:v>0.128</c:v>
                </c:pt>
                <c:pt idx="645">
                  <c:v>3.5999999999999997E-2</c:v>
                </c:pt>
                <c:pt idx="646">
                  <c:v>0.182</c:v>
                </c:pt>
                <c:pt idx="647">
                  <c:v>0.151</c:v>
                </c:pt>
                <c:pt idx="648">
                  <c:v>7.2999999999999995E-2</c:v>
                </c:pt>
                <c:pt idx="649">
                  <c:v>0.183</c:v>
                </c:pt>
                <c:pt idx="650">
                  <c:v>9.7000000000000003E-2</c:v>
                </c:pt>
                <c:pt idx="651">
                  <c:v>5.6000000000000001E-2</c:v>
                </c:pt>
                <c:pt idx="652">
                  <c:v>7.8E-2</c:v>
                </c:pt>
                <c:pt idx="653">
                  <c:v>0.13200000000000001</c:v>
                </c:pt>
                <c:pt idx="654">
                  <c:v>0.16700000000000001</c:v>
                </c:pt>
                <c:pt idx="655">
                  <c:v>7.9000000000000001E-2</c:v>
                </c:pt>
                <c:pt idx="656">
                  <c:v>5.3999999999999999E-2</c:v>
                </c:pt>
                <c:pt idx="657">
                  <c:v>8.5999999999999993E-2</c:v>
                </c:pt>
                <c:pt idx="658">
                  <c:v>0.15</c:v>
                </c:pt>
                <c:pt idx="659">
                  <c:v>0.45300000000000001</c:v>
                </c:pt>
                <c:pt idx="660">
                  <c:v>7.3999999999999996E-2</c:v>
                </c:pt>
                <c:pt idx="661">
                  <c:v>0.03</c:v>
                </c:pt>
                <c:pt idx="662">
                  <c:v>0.11</c:v>
                </c:pt>
                <c:pt idx="663">
                  <c:v>1.4E-2</c:v>
                </c:pt>
                <c:pt idx="664">
                  <c:v>1.6E-2</c:v>
                </c:pt>
                <c:pt idx="665">
                  <c:v>0.05</c:v>
                </c:pt>
                <c:pt idx="666">
                  <c:v>0.24</c:v>
                </c:pt>
                <c:pt idx="667">
                  <c:v>4.2000000000000003E-2</c:v>
                </c:pt>
                <c:pt idx="668">
                  <c:v>3.4000000000000002E-2</c:v>
                </c:pt>
                <c:pt idx="669">
                  <c:v>5.7000000000000002E-2</c:v>
                </c:pt>
                <c:pt idx="670">
                  <c:v>0.127</c:v>
                </c:pt>
                <c:pt idx="671">
                  <c:v>6.0000000000000001E-3</c:v>
                </c:pt>
                <c:pt idx="672">
                  <c:v>0.05</c:v>
                </c:pt>
                <c:pt idx="673">
                  <c:v>5.0000000000000001E-3</c:v>
                </c:pt>
                <c:pt idx="674">
                  <c:v>4.1000000000000002E-2</c:v>
                </c:pt>
                <c:pt idx="675">
                  <c:v>8.6999999999999994E-2</c:v>
                </c:pt>
                <c:pt idx="676">
                  <c:v>9.7000000000000003E-2</c:v>
                </c:pt>
                <c:pt idx="677">
                  <c:v>2.8000000000000001E-2</c:v>
                </c:pt>
                <c:pt idx="678">
                  <c:v>6.4000000000000001E-2</c:v>
                </c:pt>
                <c:pt idx="679">
                  <c:v>5.6000000000000001E-2</c:v>
                </c:pt>
                <c:pt idx="680">
                  <c:v>0.161</c:v>
                </c:pt>
                <c:pt idx="681">
                  <c:v>2.8000000000000001E-2</c:v>
                </c:pt>
                <c:pt idx="682">
                  <c:v>0.06</c:v>
                </c:pt>
                <c:pt idx="683">
                  <c:v>0.14000000000000001</c:v>
                </c:pt>
                <c:pt idx="684">
                  <c:v>7.8E-2</c:v>
                </c:pt>
                <c:pt idx="685">
                  <c:v>9.6000000000000002E-2</c:v>
                </c:pt>
                <c:pt idx="686">
                  <c:v>6.4000000000000001E-2</c:v>
                </c:pt>
                <c:pt idx="687">
                  <c:v>0.02</c:v>
                </c:pt>
                <c:pt idx="688">
                  <c:v>0.08</c:v>
                </c:pt>
                <c:pt idx="689">
                  <c:v>0.16200000000000001</c:v>
                </c:pt>
                <c:pt idx="690">
                  <c:v>2.7E-2</c:v>
                </c:pt>
                <c:pt idx="691">
                  <c:v>2.5000000000000001E-2</c:v>
                </c:pt>
                <c:pt idx="692">
                  <c:v>9.8000000000000004E-2</c:v>
                </c:pt>
                <c:pt idx="693">
                  <c:v>3.1E-2</c:v>
                </c:pt>
                <c:pt idx="694">
                  <c:v>0.107</c:v>
                </c:pt>
                <c:pt idx="695">
                  <c:v>3.9E-2</c:v>
                </c:pt>
                <c:pt idx="696">
                  <c:v>0</c:v>
                </c:pt>
                <c:pt idx="697">
                  <c:v>0.152</c:v>
                </c:pt>
                <c:pt idx="698">
                  <c:v>0.08</c:v>
                </c:pt>
                <c:pt idx="699">
                  <c:v>0.14399999999999999</c:v>
                </c:pt>
                <c:pt idx="700">
                  <c:v>2.1999999999999999E-2</c:v>
                </c:pt>
                <c:pt idx="701">
                  <c:v>0.28699999999999998</c:v>
                </c:pt>
                <c:pt idx="702">
                  <c:v>0.10100000000000001</c:v>
                </c:pt>
                <c:pt idx="703">
                  <c:v>6.0000000000000001E-3</c:v>
                </c:pt>
                <c:pt idx="704">
                  <c:v>0.106</c:v>
                </c:pt>
                <c:pt idx="705">
                  <c:v>2.4E-2</c:v>
                </c:pt>
                <c:pt idx="706">
                  <c:v>0.14199999999999999</c:v>
                </c:pt>
                <c:pt idx="707">
                  <c:v>3.4000000000000002E-2</c:v>
                </c:pt>
                <c:pt idx="708">
                  <c:v>3.7999999999999999E-2</c:v>
                </c:pt>
                <c:pt idx="709">
                  <c:v>3.4000000000000002E-2</c:v>
                </c:pt>
                <c:pt idx="710">
                  <c:v>4.1000000000000002E-2</c:v>
                </c:pt>
                <c:pt idx="711">
                  <c:v>2.3E-2</c:v>
                </c:pt>
                <c:pt idx="712">
                  <c:v>2.8000000000000001E-2</c:v>
                </c:pt>
                <c:pt idx="713">
                  <c:v>0.114</c:v>
                </c:pt>
                <c:pt idx="714">
                  <c:v>7.5999999999999998E-2</c:v>
                </c:pt>
                <c:pt idx="715">
                  <c:v>0.182</c:v>
                </c:pt>
                <c:pt idx="716">
                  <c:v>2.7E-2</c:v>
                </c:pt>
                <c:pt idx="717">
                  <c:v>2.8000000000000001E-2</c:v>
                </c:pt>
                <c:pt idx="718">
                  <c:v>0.1</c:v>
                </c:pt>
                <c:pt idx="719">
                  <c:v>7.2999999999999995E-2</c:v>
                </c:pt>
                <c:pt idx="720">
                  <c:v>0.16700000000000001</c:v>
                </c:pt>
                <c:pt idx="721">
                  <c:v>3.6999999999999998E-2</c:v>
                </c:pt>
                <c:pt idx="722">
                  <c:v>4.0000000000000001E-3</c:v>
                </c:pt>
                <c:pt idx="723">
                  <c:v>0.04</c:v>
                </c:pt>
                <c:pt idx="724">
                  <c:v>0.09</c:v>
                </c:pt>
                <c:pt idx="725">
                  <c:v>8.8999999999999996E-2</c:v>
                </c:pt>
                <c:pt idx="726">
                  <c:v>0.13</c:v>
                </c:pt>
                <c:pt idx="727">
                  <c:v>8.2000000000000003E-2</c:v>
                </c:pt>
                <c:pt idx="728">
                  <c:v>9.2999999999999999E-2</c:v>
                </c:pt>
                <c:pt idx="729">
                  <c:v>5.5E-2</c:v>
                </c:pt>
                <c:pt idx="730">
                  <c:v>0.16400000000000001</c:v>
                </c:pt>
                <c:pt idx="731">
                  <c:v>5.5E-2</c:v>
                </c:pt>
                <c:pt idx="732">
                  <c:v>2.7E-2</c:v>
                </c:pt>
                <c:pt idx="733">
                  <c:v>4.7E-2</c:v>
                </c:pt>
                <c:pt idx="734">
                  <c:v>6.2E-2</c:v>
                </c:pt>
                <c:pt idx="735">
                  <c:v>6.6000000000000003E-2</c:v>
                </c:pt>
                <c:pt idx="736">
                  <c:v>7.1999999999999995E-2</c:v>
                </c:pt>
                <c:pt idx="737">
                  <c:v>0.27</c:v>
                </c:pt>
                <c:pt idx="738">
                  <c:v>5.6000000000000001E-2</c:v>
                </c:pt>
                <c:pt idx="739">
                  <c:v>0.10199999999999999</c:v>
                </c:pt>
                <c:pt idx="740">
                  <c:v>0.113</c:v>
                </c:pt>
                <c:pt idx="741">
                  <c:v>6.4000000000000001E-2</c:v>
                </c:pt>
                <c:pt idx="742">
                  <c:v>0.125</c:v>
                </c:pt>
                <c:pt idx="743">
                  <c:v>8.5999999999999993E-2</c:v>
                </c:pt>
                <c:pt idx="744">
                  <c:v>0.16400000000000001</c:v>
                </c:pt>
                <c:pt idx="745">
                  <c:v>0.16700000000000001</c:v>
                </c:pt>
                <c:pt idx="746">
                  <c:v>5.2999999999999999E-2</c:v>
                </c:pt>
                <c:pt idx="747">
                  <c:v>8.7999999999999995E-2</c:v>
                </c:pt>
                <c:pt idx="748">
                  <c:v>0.13800000000000001</c:v>
                </c:pt>
                <c:pt idx="749">
                  <c:v>5.5E-2</c:v>
                </c:pt>
                <c:pt idx="750">
                  <c:v>0.14299999999999999</c:v>
                </c:pt>
                <c:pt idx="751">
                  <c:v>8.8999999999999996E-2</c:v>
                </c:pt>
                <c:pt idx="752">
                  <c:v>5.2999999999999999E-2</c:v>
                </c:pt>
                <c:pt idx="753">
                  <c:v>5.1999999999999998E-2</c:v>
                </c:pt>
                <c:pt idx="754">
                  <c:v>4.4999999999999998E-2</c:v>
                </c:pt>
                <c:pt idx="755">
                  <c:v>4.7E-2</c:v>
                </c:pt>
                <c:pt idx="756">
                  <c:v>0.17199999999999999</c:v>
                </c:pt>
                <c:pt idx="757">
                  <c:v>7.8E-2</c:v>
                </c:pt>
                <c:pt idx="758">
                  <c:v>0.01</c:v>
                </c:pt>
                <c:pt idx="759">
                  <c:v>0.1</c:v>
                </c:pt>
                <c:pt idx="760">
                  <c:v>0.13500000000000001</c:v>
                </c:pt>
                <c:pt idx="761">
                  <c:v>0.06</c:v>
                </c:pt>
                <c:pt idx="762">
                  <c:v>6.7000000000000004E-2</c:v>
                </c:pt>
                <c:pt idx="763">
                  <c:v>8.6999999999999994E-2</c:v>
                </c:pt>
                <c:pt idx="764">
                  <c:v>8.5000000000000006E-2</c:v>
                </c:pt>
                <c:pt idx="765">
                  <c:v>8.5000000000000006E-2</c:v>
                </c:pt>
                <c:pt idx="766">
                  <c:v>3.3000000000000002E-2</c:v>
                </c:pt>
                <c:pt idx="767">
                  <c:v>7.8E-2</c:v>
                </c:pt>
                <c:pt idx="768">
                  <c:v>4.1000000000000002E-2</c:v>
                </c:pt>
                <c:pt idx="769">
                  <c:v>9.2999999999999999E-2</c:v>
                </c:pt>
                <c:pt idx="770">
                  <c:v>0.18</c:v>
                </c:pt>
                <c:pt idx="771">
                  <c:v>8.8999999999999996E-2</c:v>
                </c:pt>
                <c:pt idx="772">
                  <c:v>0.11</c:v>
                </c:pt>
                <c:pt idx="773">
                  <c:v>0.1</c:v>
                </c:pt>
                <c:pt idx="774">
                  <c:v>0.14099999999999999</c:v>
                </c:pt>
                <c:pt idx="775">
                  <c:v>8.8999999999999996E-2</c:v>
                </c:pt>
                <c:pt idx="776">
                  <c:v>7.6999999999999999E-2</c:v>
                </c:pt>
                <c:pt idx="777">
                  <c:v>0.41099999999999998</c:v>
                </c:pt>
                <c:pt idx="778">
                  <c:v>0.14699999999999999</c:v>
                </c:pt>
                <c:pt idx="779">
                  <c:v>2.5000000000000001E-2</c:v>
                </c:pt>
                <c:pt idx="780">
                  <c:v>3.5000000000000003E-2</c:v>
                </c:pt>
                <c:pt idx="781">
                  <c:v>9.0999999999999998E-2</c:v>
                </c:pt>
                <c:pt idx="782">
                  <c:v>0.477857262</c:v>
                </c:pt>
                <c:pt idx="783">
                  <c:v>0.49526032800000003</c:v>
                </c:pt>
                <c:pt idx="784">
                  <c:v>0.407945901</c:v>
                </c:pt>
                <c:pt idx="785">
                  <c:v>0.14454077200000001</c:v>
                </c:pt>
                <c:pt idx="786">
                  <c:v>0.43410056800000002</c:v>
                </c:pt>
                <c:pt idx="787">
                  <c:v>0.36856976200000002</c:v>
                </c:pt>
                <c:pt idx="788">
                  <c:v>0.44206637100000001</c:v>
                </c:pt>
                <c:pt idx="789">
                  <c:v>0.46126827599999998</c:v>
                </c:pt>
                <c:pt idx="790">
                  <c:v>0.28125613900000002</c:v>
                </c:pt>
                <c:pt idx="791">
                  <c:v>0.36704146900000001</c:v>
                </c:pt>
                <c:pt idx="792">
                  <c:v>0.35170185599999998</c:v>
                </c:pt>
                <c:pt idx="793">
                  <c:v>0.33599641899999999</c:v>
                </c:pt>
                <c:pt idx="794">
                  <c:v>0.32260164600000002</c:v>
                </c:pt>
                <c:pt idx="795">
                  <c:v>9.989845E-2</c:v>
                </c:pt>
                <c:pt idx="796">
                  <c:v>9.6362091999999996E-2</c:v>
                </c:pt>
                <c:pt idx="797">
                  <c:v>0.37343326199999999</c:v>
                </c:pt>
                <c:pt idx="798">
                  <c:v>0.30936229199999998</c:v>
                </c:pt>
                <c:pt idx="799">
                  <c:v>0.152284741</c:v>
                </c:pt>
                <c:pt idx="800">
                  <c:v>4.9803223000000001E-2</c:v>
                </c:pt>
                <c:pt idx="801">
                  <c:v>0.20872405199999999</c:v>
                </c:pt>
                <c:pt idx="802">
                  <c:v>0.220213518</c:v>
                </c:pt>
                <c:pt idx="803">
                  <c:v>0.17886407700000001</c:v>
                </c:pt>
                <c:pt idx="804">
                  <c:v>0.22730323699999999</c:v>
                </c:pt>
                <c:pt idx="805">
                  <c:v>8.3133667999999994E-2</c:v>
                </c:pt>
                <c:pt idx="806">
                  <c:v>0.131516352</c:v>
                </c:pt>
                <c:pt idx="807">
                  <c:v>0.193425074</c:v>
                </c:pt>
                <c:pt idx="808">
                  <c:v>0.163322315</c:v>
                </c:pt>
                <c:pt idx="809">
                  <c:v>0.109579779</c:v>
                </c:pt>
                <c:pt idx="810">
                  <c:v>9.8360299999999998E-2</c:v>
                </c:pt>
                <c:pt idx="811">
                  <c:v>4.0145597999999998E-2</c:v>
                </c:pt>
                <c:pt idx="812">
                  <c:v>0.53316223600000001</c:v>
                </c:pt>
                <c:pt idx="813">
                  <c:v>0.106518604</c:v>
                </c:pt>
                <c:pt idx="814">
                  <c:v>7.6516322999999997E-2</c:v>
                </c:pt>
                <c:pt idx="815">
                  <c:v>0.117030352</c:v>
                </c:pt>
                <c:pt idx="816">
                  <c:v>8.5590240000000001E-3</c:v>
                </c:pt>
                <c:pt idx="817">
                  <c:v>5.4230526000000001E-2</c:v>
                </c:pt>
                <c:pt idx="818">
                  <c:v>1.1291440999999999E-2</c:v>
                </c:pt>
                <c:pt idx="819">
                  <c:v>0.28026026500000001</c:v>
                </c:pt>
                <c:pt idx="820">
                  <c:v>6.2849349999999998E-2</c:v>
                </c:pt>
                <c:pt idx="821">
                  <c:v>0.12669725700000001</c:v>
                </c:pt>
                <c:pt idx="822">
                  <c:v>8.1350274E-2</c:v>
                </c:pt>
                <c:pt idx="823">
                  <c:v>1.5078396000000001E-2</c:v>
                </c:pt>
                <c:pt idx="824">
                  <c:v>0.160541251</c:v>
                </c:pt>
                <c:pt idx="825">
                  <c:v>4.5848369999999999E-2</c:v>
                </c:pt>
                <c:pt idx="826">
                  <c:v>5.1207144000000003E-2</c:v>
                </c:pt>
                <c:pt idx="827">
                  <c:v>0.17408457399999999</c:v>
                </c:pt>
                <c:pt idx="828">
                  <c:v>8.2956900000000005E-4</c:v>
                </c:pt>
                <c:pt idx="829">
                  <c:v>0.11281493300000001</c:v>
                </c:pt>
                <c:pt idx="830">
                  <c:v>8.4088229E-2</c:v>
                </c:pt>
                <c:pt idx="831">
                  <c:v>0.11046368600000001</c:v>
                </c:pt>
                <c:pt idx="832">
                  <c:v>0.20176681899999999</c:v>
                </c:pt>
                <c:pt idx="833">
                  <c:v>0.13038572700000001</c:v>
                </c:pt>
                <c:pt idx="834">
                  <c:v>2.7548172999999999E-2</c:v>
                </c:pt>
                <c:pt idx="835">
                  <c:v>3.1837862000000001E-2</c:v>
                </c:pt>
                <c:pt idx="836">
                  <c:v>6.0415059E-2</c:v>
                </c:pt>
                <c:pt idx="837">
                  <c:v>8.6807101999999997E-2</c:v>
                </c:pt>
                <c:pt idx="838">
                  <c:v>9.0391524000000001E-2</c:v>
                </c:pt>
                <c:pt idx="839">
                  <c:v>8.6753383000000003E-2</c:v>
                </c:pt>
                <c:pt idx="840">
                  <c:v>2.7733465999999998E-2</c:v>
                </c:pt>
                <c:pt idx="841">
                  <c:v>3.0147785E-2</c:v>
                </c:pt>
                <c:pt idx="842">
                  <c:v>9.4596282000000004E-2</c:v>
                </c:pt>
                <c:pt idx="843">
                  <c:v>0.18143963799999999</c:v>
                </c:pt>
                <c:pt idx="844">
                  <c:v>2.703266E-2</c:v>
                </c:pt>
                <c:pt idx="845">
                  <c:v>5.9447146999999999E-2</c:v>
                </c:pt>
                <c:pt idx="846">
                  <c:v>7.2942637000000005E-2</c:v>
                </c:pt>
                <c:pt idx="847">
                  <c:v>0.122592121</c:v>
                </c:pt>
                <c:pt idx="848">
                  <c:v>6.5077379000000005E-2</c:v>
                </c:pt>
                <c:pt idx="849">
                  <c:v>0.11594568199999999</c:v>
                </c:pt>
                <c:pt idx="850">
                  <c:v>1.1724870000000001E-3</c:v>
                </c:pt>
                <c:pt idx="851">
                  <c:v>1.4378744000000001E-2</c:v>
                </c:pt>
                <c:pt idx="852">
                  <c:v>0.221779913</c:v>
                </c:pt>
                <c:pt idx="853">
                  <c:v>9.8435111000000006E-2</c:v>
                </c:pt>
                <c:pt idx="854">
                  <c:v>4.5699362E-2</c:v>
                </c:pt>
                <c:pt idx="855">
                  <c:v>3.0466691000000001E-2</c:v>
                </c:pt>
                <c:pt idx="856">
                  <c:v>0.19360743499999999</c:v>
                </c:pt>
                <c:pt idx="857">
                  <c:v>0.199802905</c:v>
                </c:pt>
                <c:pt idx="858">
                  <c:v>4.8844352000000001E-2</c:v>
                </c:pt>
                <c:pt idx="859">
                  <c:v>0.33248543699999999</c:v>
                </c:pt>
                <c:pt idx="860">
                  <c:v>1.2325005999999999E-2</c:v>
                </c:pt>
                <c:pt idx="861">
                  <c:v>0.17225807900000001</c:v>
                </c:pt>
                <c:pt idx="862">
                  <c:v>4.6533126000000001E-2</c:v>
                </c:pt>
                <c:pt idx="863">
                  <c:v>6.2163133000000002E-2</c:v>
                </c:pt>
                <c:pt idx="864">
                  <c:v>8.9848459000000006E-2</c:v>
                </c:pt>
                <c:pt idx="865">
                  <c:v>3.8278613000000003E-2</c:v>
                </c:pt>
                <c:pt idx="866">
                  <c:v>9.3495793999999993E-2</c:v>
                </c:pt>
                <c:pt idx="867">
                  <c:v>0.125931874</c:v>
                </c:pt>
                <c:pt idx="868">
                  <c:v>7.1906492000000002E-2</c:v>
                </c:pt>
                <c:pt idx="869">
                  <c:v>0.118670784</c:v>
                </c:pt>
                <c:pt idx="870">
                  <c:v>0.24730718099999999</c:v>
                </c:pt>
                <c:pt idx="871">
                  <c:v>2.4595058999999999E-2</c:v>
                </c:pt>
                <c:pt idx="872">
                  <c:v>5.6570381000000003E-2</c:v>
                </c:pt>
                <c:pt idx="873">
                  <c:v>0.127502963</c:v>
                </c:pt>
                <c:pt idx="874">
                  <c:v>0.120983243</c:v>
                </c:pt>
                <c:pt idx="875">
                  <c:v>0.117255554</c:v>
                </c:pt>
                <c:pt idx="876">
                  <c:v>3.3503890000000001E-2</c:v>
                </c:pt>
                <c:pt idx="877">
                  <c:v>0</c:v>
                </c:pt>
                <c:pt idx="878">
                  <c:v>7.7385603999999997E-2</c:v>
                </c:pt>
                <c:pt idx="879">
                  <c:v>5.4393421999999997E-2</c:v>
                </c:pt>
                <c:pt idx="880">
                  <c:v>6.3624776999999993E-2</c:v>
                </c:pt>
                <c:pt idx="881">
                  <c:v>0.12919065399999999</c:v>
                </c:pt>
                <c:pt idx="882">
                  <c:v>8.1865937E-2</c:v>
                </c:pt>
                <c:pt idx="883">
                  <c:v>0.112204559</c:v>
                </c:pt>
                <c:pt idx="884">
                  <c:v>0.137554765</c:v>
                </c:pt>
                <c:pt idx="885">
                  <c:v>0.19427396399999999</c:v>
                </c:pt>
                <c:pt idx="886">
                  <c:v>2.5361285000000001E-2</c:v>
                </c:pt>
                <c:pt idx="887">
                  <c:v>7.2837501999999998E-2</c:v>
                </c:pt>
                <c:pt idx="888">
                  <c:v>0.176735908</c:v>
                </c:pt>
                <c:pt idx="889">
                  <c:v>5.5804539E-2</c:v>
                </c:pt>
                <c:pt idx="890">
                  <c:v>5.9502140000000002E-2</c:v>
                </c:pt>
                <c:pt idx="891">
                  <c:v>7.3164991999999998E-2</c:v>
                </c:pt>
                <c:pt idx="892">
                  <c:v>2.1518147000000001E-2</c:v>
                </c:pt>
                <c:pt idx="893">
                  <c:v>0.12640805499999999</c:v>
                </c:pt>
                <c:pt idx="894">
                  <c:v>0.15809379500000001</c:v>
                </c:pt>
                <c:pt idx="895">
                  <c:v>6.2146276E-2</c:v>
                </c:pt>
                <c:pt idx="896">
                  <c:v>4.7589935E-2</c:v>
                </c:pt>
                <c:pt idx="897">
                  <c:v>0.104618184</c:v>
                </c:pt>
                <c:pt idx="898">
                  <c:v>0.17408807600000001</c:v>
                </c:pt>
                <c:pt idx="899">
                  <c:v>0.14265151300000001</c:v>
                </c:pt>
                <c:pt idx="900">
                  <c:v>0.15187862499999999</c:v>
                </c:pt>
                <c:pt idx="901">
                  <c:v>0.16306431599999999</c:v>
                </c:pt>
                <c:pt idx="902">
                  <c:v>6.7201077999999997E-2</c:v>
                </c:pt>
                <c:pt idx="903">
                  <c:v>5.4320343E-2</c:v>
                </c:pt>
                <c:pt idx="904">
                  <c:v>9.6511600000000006E-3</c:v>
                </c:pt>
                <c:pt idx="905">
                  <c:v>5.1139876000000001E-2</c:v>
                </c:pt>
                <c:pt idx="906">
                  <c:v>7.1913651999999995E-2</c:v>
                </c:pt>
                <c:pt idx="907">
                  <c:v>6.3818842000000001E-2</c:v>
                </c:pt>
                <c:pt idx="908">
                  <c:v>8.5755408000000005E-2</c:v>
                </c:pt>
                <c:pt idx="909">
                  <c:v>4.3899572999999997E-2</c:v>
                </c:pt>
                <c:pt idx="910">
                  <c:v>0.122257635</c:v>
                </c:pt>
                <c:pt idx="911">
                  <c:v>4.9444564000000003E-2</c:v>
                </c:pt>
                <c:pt idx="912">
                  <c:v>8.1466645000000004E-2</c:v>
                </c:pt>
                <c:pt idx="913">
                  <c:v>0.14676587299999999</c:v>
                </c:pt>
                <c:pt idx="914">
                  <c:v>0.18753035400000001</c:v>
                </c:pt>
                <c:pt idx="915">
                  <c:v>0.10004853499999999</c:v>
                </c:pt>
                <c:pt idx="916">
                  <c:v>0.11482645599999999</c:v>
                </c:pt>
                <c:pt idx="917">
                  <c:v>0.117437035</c:v>
                </c:pt>
                <c:pt idx="918">
                  <c:v>7.6248637999999994E-2</c:v>
                </c:pt>
                <c:pt idx="919">
                  <c:v>9.5461793000000003E-2</c:v>
                </c:pt>
                <c:pt idx="920">
                  <c:v>4.7940936000000003E-2</c:v>
                </c:pt>
                <c:pt idx="921">
                  <c:v>0.21218682799999999</c:v>
                </c:pt>
                <c:pt idx="922">
                  <c:v>8.6705238000000004E-2</c:v>
                </c:pt>
                <c:pt idx="923">
                  <c:v>0.161935672</c:v>
                </c:pt>
                <c:pt idx="924">
                  <c:v>5.0483822999999997E-2</c:v>
                </c:pt>
                <c:pt idx="925">
                  <c:v>0.105587982</c:v>
                </c:pt>
                <c:pt idx="926">
                  <c:v>0.131633952</c:v>
                </c:pt>
                <c:pt idx="927">
                  <c:v>8.7352127000000002E-2</c:v>
                </c:pt>
                <c:pt idx="928">
                  <c:v>0.101786368</c:v>
                </c:pt>
                <c:pt idx="929">
                  <c:v>0.203880861</c:v>
                </c:pt>
                <c:pt idx="930">
                  <c:v>2.8264718000000001E-2</c:v>
                </c:pt>
                <c:pt idx="931">
                  <c:v>0.485542476</c:v>
                </c:pt>
                <c:pt idx="932">
                  <c:v>8.0928579E-2</c:v>
                </c:pt>
                <c:pt idx="933">
                  <c:v>0.111156799</c:v>
                </c:pt>
                <c:pt idx="934">
                  <c:v>1.2257850000000001E-3</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DF81-2245-8D54-48DAD5647A98}"/>
            </c:ext>
          </c:extLst>
        </c:ser>
        <c:dLbls>
          <c:showLegendKey val="0"/>
          <c:showVal val="0"/>
          <c:showCatName val="0"/>
          <c:showSerName val="0"/>
          <c:showPercent val="0"/>
          <c:showBubbleSize val="0"/>
        </c:dLbls>
        <c:axId val="1680859967"/>
        <c:axId val="1634331759"/>
      </c:scatterChart>
      <c:valAx>
        <c:axId val="168085996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331759"/>
        <c:crosses val="autoZero"/>
        <c:crossBetween val="midCat"/>
      </c:valAx>
      <c:valAx>
        <c:axId val="16343317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85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Generosity vs. Happiness Score</c:v>
          </c:tx>
          <c:spPr>
            <a:ln w="25400" cap="rnd">
              <a:noFill/>
              <a:round/>
            </a:ln>
            <a:effectLst/>
          </c:spPr>
          <c:marker>
            <c:symbol val="circle"/>
            <c:size val="5"/>
            <c:spPr>
              <a:solidFill>
                <a:schemeClr val="accent1"/>
              </a:solidFill>
              <a:ln w="9525">
                <a:solidFill>
                  <a:schemeClr val="accent1"/>
                </a:solidFill>
              </a:ln>
              <a:effectLst/>
            </c:spPr>
          </c:marker>
          <c:trendline>
            <c:spPr>
              <a:ln w="44450" cap="rnd">
                <a:solidFill>
                  <a:schemeClr val="accent1">
                    <a:lumMod val="75000"/>
                  </a:schemeClr>
                </a:solidFill>
                <a:prstDash val="solid"/>
              </a:ln>
              <a:effectLst/>
            </c:spPr>
            <c:trendlineType val="linear"/>
            <c:dispRSqr val="0"/>
            <c:dispEq val="0"/>
          </c:trendline>
          <c:xVal>
            <c:numRef>
              <c:f>Sheet1!$J$2:$J$936</c:f>
              <c:numCache>
                <c:formatCode>0.000</c:formatCode>
                <c:ptCount val="935"/>
                <c:pt idx="0">
                  <c:v>0.29677999999999999</c:v>
                </c:pt>
                <c:pt idx="1">
                  <c:v>0.43630000000000002</c:v>
                </c:pt>
                <c:pt idx="2">
                  <c:v>0.34139000000000003</c:v>
                </c:pt>
                <c:pt idx="3">
                  <c:v>0.34699000000000002</c:v>
                </c:pt>
                <c:pt idx="4">
                  <c:v>0.45811000000000002</c:v>
                </c:pt>
                <c:pt idx="5">
                  <c:v>0.23351</c:v>
                </c:pt>
                <c:pt idx="6">
                  <c:v>0.47610000000000002</c:v>
                </c:pt>
                <c:pt idx="7">
                  <c:v>0.36262</c:v>
                </c:pt>
                <c:pt idx="8">
                  <c:v>0.47500999999999999</c:v>
                </c:pt>
                <c:pt idx="9">
                  <c:v>0.43562000000000001</c:v>
                </c:pt>
                <c:pt idx="10">
                  <c:v>0.33172000000000001</c:v>
                </c:pt>
                <c:pt idx="11">
                  <c:v>0.25496999999999997</c:v>
                </c:pt>
                <c:pt idx="12">
                  <c:v>0.33088000000000001</c:v>
                </c:pt>
                <c:pt idx="13">
                  <c:v>0.14074</c:v>
                </c:pt>
                <c:pt idx="14">
                  <c:v>0.40105000000000002</c:v>
                </c:pt>
                <c:pt idx="15">
                  <c:v>0.14574000000000001</c:v>
                </c:pt>
                <c:pt idx="16">
                  <c:v>0.28033999999999998</c:v>
                </c:pt>
                <c:pt idx="17">
                  <c:v>0.45900999999999997</c:v>
                </c:pt>
                <c:pt idx="18">
                  <c:v>0.2225</c:v>
                </c:pt>
                <c:pt idx="19">
                  <c:v>0.26428000000000001</c:v>
                </c:pt>
                <c:pt idx="20">
                  <c:v>0.51912000000000003</c:v>
                </c:pt>
                <c:pt idx="21">
                  <c:v>0.21542</c:v>
                </c:pt>
                <c:pt idx="22">
                  <c:v>5.8409999999999997E-2</c:v>
                </c:pt>
                <c:pt idx="23">
                  <c:v>0.31104999999999999</c:v>
                </c:pt>
                <c:pt idx="24">
                  <c:v>0.24434</c:v>
                </c:pt>
                <c:pt idx="25">
                  <c:v>0.28214</c:v>
                </c:pt>
                <c:pt idx="26">
                  <c:v>0.33362999999999998</c:v>
                </c:pt>
                <c:pt idx="27">
                  <c:v>0.32573000000000002</c:v>
                </c:pt>
                <c:pt idx="28">
                  <c:v>0.12332</c:v>
                </c:pt>
                <c:pt idx="29">
                  <c:v>0.11451</c:v>
                </c:pt>
                <c:pt idx="30">
                  <c:v>0.10686</c:v>
                </c:pt>
                <c:pt idx="31">
                  <c:v>0.2324</c:v>
                </c:pt>
                <c:pt idx="32">
                  <c:v>0.18401000000000001</c:v>
                </c:pt>
                <c:pt idx="33">
                  <c:v>0.57630000000000003</c:v>
                </c:pt>
                <c:pt idx="34">
                  <c:v>0.13705999999999999</c:v>
                </c:pt>
                <c:pt idx="35">
                  <c:v>0.18226999999999999</c:v>
                </c:pt>
                <c:pt idx="36">
                  <c:v>0.51751999999999998</c:v>
                </c:pt>
                <c:pt idx="37">
                  <c:v>0.25375999999999999</c:v>
                </c:pt>
                <c:pt idx="38">
                  <c:v>0.16228000000000001</c:v>
                </c:pt>
                <c:pt idx="39">
                  <c:v>0.16991000000000001</c:v>
                </c:pt>
                <c:pt idx="40">
                  <c:v>0.31844</c:v>
                </c:pt>
                <c:pt idx="41">
                  <c:v>0.10692</c:v>
                </c:pt>
                <c:pt idx="42">
                  <c:v>0.27489000000000002</c:v>
                </c:pt>
                <c:pt idx="43">
                  <c:v>0.22836999999999999</c:v>
                </c:pt>
                <c:pt idx="44">
                  <c:v>0.16893</c:v>
                </c:pt>
                <c:pt idx="45">
                  <c:v>0.10705000000000001</c:v>
                </c:pt>
                <c:pt idx="46">
                  <c:v>0.18557000000000001</c:v>
                </c:pt>
                <c:pt idx="47">
                  <c:v>0.11541</c:v>
                </c:pt>
                <c:pt idx="48">
                  <c:v>0.17362</c:v>
                </c:pt>
                <c:pt idx="49">
                  <c:v>0.22822999999999999</c:v>
                </c:pt>
                <c:pt idx="50">
                  <c:v>0.20535999999999999</c:v>
                </c:pt>
                <c:pt idx="51">
                  <c:v>0.20951</c:v>
                </c:pt>
                <c:pt idx="52">
                  <c:v>0.34239999999999998</c:v>
                </c:pt>
                <c:pt idx="53">
                  <c:v>0.11827</c:v>
                </c:pt>
                <c:pt idx="54">
                  <c:v>0.25328000000000001</c:v>
                </c:pt>
                <c:pt idx="55">
                  <c:v>2.6409999999999999E-2</c:v>
                </c:pt>
                <c:pt idx="56">
                  <c:v>0.27815000000000001</c:v>
                </c:pt>
                <c:pt idx="57">
                  <c:v>0.14982000000000001</c:v>
                </c:pt>
                <c:pt idx="58">
                  <c:v>0.11046</c:v>
                </c:pt>
                <c:pt idx="59">
                  <c:v>0.16758999999999999</c:v>
                </c:pt>
                <c:pt idx="60">
                  <c:v>0.33074999999999999</c:v>
                </c:pt>
                <c:pt idx="61">
                  <c:v>5.4440000000000002E-2</c:v>
                </c:pt>
                <c:pt idx="62">
                  <c:v>0.18295</c:v>
                </c:pt>
                <c:pt idx="63">
                  <c:v>1.99E-3</c:v>
                </c:pt>
                <c:pt idx="64">
                  <c:v>0.21229999999999999</c:v>
                </c:pt>
                <c:pt idx="65">
                  <c:v>0.26168999999999998</c:v>
                </c:pt>
                <c:pt idx="66">
                  <c:v>0.30637999999999999</c:v>
                </c:pt>
                <c:pt idx="67">
                  <c:v>7.8219999999999998E-2</c:v>
                </c:pt>
                <c:pt idx="68">
                  <c:v>0.28310000000000002</c:v>
                </c:pt>
                <c:pt idx="69">
                  <c:v>0.16979</c:v>
                </c:pt>
                <c:pt idx="70">
                  <c:v>0.37744</c:v>
                </c:pt>
                <c:pt idx="71">
                  <c:v>0.39478000000000002</c:v>
                </c:pt>
                <c:pt idx="72">
                  <c:v>8.6800000000000002E-2</c:v>
                </c:pt>
                <c:pt idx="73">
                  <c:v>0.51534999999999997</c:v>
                </c:pt>
                <c:pt idx="74">
                  <c:v>0.1686</c:v>
                </c:pt>
                <c:pt idx="75">
                  <c:v>0.12253</c:v>
                </c:pt>
                <c:pt idx="76">
                  <c:v>0.30030000000000001</c:v>
                </c:pt>
                <c:pt idx="77">
                  <c:v>0.27233000000000002</c:v>
                </c:pt>
                <c:pt idx="78">
                  <c:v>0.47998000000000002</c:v>
                </c:pt>
                <c:pt idx="79">
                  <c:v>7.7990000000000004E-2</c:v>
                </c:pt>
                <c:pt idx="80">
                  <c:v>0.33671000000000001</c:v>
                </c:pt>
                <c:pt idx="81">
                  <c:v>0.11053</c:v>
                </c:pt>
                <c:pt idx="82">
                  <c:v>0.16139999999999999</c:v>
                </c:pt>
                <c:pt idx="83">
                  <c:v>8.1850000000000006E-2</c:v>
                </c:pt>
                <c:pt idx="84">
                  <c:v>0.19591</c:v>
                </c:pt>
                <c:pt idx="85">
                  <c:v>0.13747999999999999</c:v>
                </c:pt>
                <c:pt idx="86">
                  <c:v>0.19231000000000001</c:v>
                </c:pt>
                <c:pt idx="87">
                  <c:v>0.13719000000000001</c:v>
                </c:pt>
                <c:pt idx="88">
                  <c:v>0.18226000000000001</c:v>
                </c:pt>
                <c:pt idx="89">
                  <c:v>0.24990999999999999</c:v>
                </c:pt>
                <c:pt idx="90">
                  <c:v>0.50317999999999996</c:v>
                </c:pt>
                <c:pt idx="91">
                  <c:v>7.1720000000000006E-2</c:v>
                </c:pt>
                <c:pt idx="92">
                  <c:v>0.22359000000000001</c:v>
                </c:pt>
                <c:pt idx="93">
                  <c:v>0.22269</c:v>
                </c:pt>
                <c:pt idx="94">
                  <c:v>0.14272000000000001</c:v>
                </c:pt>
                <c:pt idx="95">
                  <c:v>0.24807999999999999</c:v>
                </c:pt>
                <c:pt idx="96">
                  <c:v>0.16388</c:v>
                </c:pt>
                <c:pt idx="97">
                  <c:v>0.21684</c:v>
                </c:pt>
                <c:pt idx="98">
                  <c:v>0.42192000000000002</c:v>
                </c:pt>
                <c:pt idx="99">
                  <c:v>0.33229999999999998</c:v>
                </c:pt>
                <c:pt idx="100">
                  <c:v>0.18259</c:v>
                </c:pt>
                <c:pt idx="101">
                  <c:v>0</c:v>
                </c:pt>
                <c:pt idx="102">
                  <c:v>0.21854000000000001</c:v>
                </c:pt>
                <c:pt idx="103">
                  <c:v>0.128</c:v>
                </c:pt>
                <c:pt idx="104">
                  <c:v>0.23027</c:v>
                </c:pt>
                <c:pt idx="105">
                  <c:v>0.22974</c:v>
                </c:pt>
                <c:pt idx="106">
                  <c:v>6.4310000000000006E-2</c:v>
                </c:pt>
                <c:pt idx="107">
                  <c:v>0.11251</c:v>
                </c:pt>
                <c:pt idx="108">
                  <c:v>0.21221999999999999</c:v>
                </c:pt>
                <c:pt idx="109">
                  <c:v>0.38085999999999998</c:v>
                </c:pt>
                <c:pt idx="110">
                  <c:v>0.15275</c:v>
                </c:pt>
                <c:pt idx="111">
                  <c:v>0.17921999999999999</c:v>
                </c:pt>
                <c:pt idx="112">
                  <c:v>0.11973</c:v>
                </c:pt>
                <c:pt idx="113">
                  <c:v>0.23086999999999999</c:v>
                </c:pt>
                <c:pt idx="114">
                  <c:v>0.18987000000000001</c:v>
                </c:pt>
                <c:pt idx="115">
                  <c:v>0.24362</c:v>
                </c:pt>
                <c:pt idx="116">
                  <c:v>0.26474999999999999</c:v>
                </c:pt>
                <c:pt idx="117">
                  <c:v>0.19062000000000001</c:v>
                </c:pt>
                <c:pt idx="118">
                  <c:v>0.46187</c:v>
                </c:pt>
                <c:pt idx="119">
                  <c:v>0.24834000000000001</c:v>
                </c:pt>
                <c:pt idx="120">
                  <c:v>0.32296000000000002</c:v>
                </c:pt>
                <c:pt idx="121">
                  <c:v>0.24324999999999999</c:v>
                </c:pt>
                <c:pt idx="122">
                  <c:v>0.21487999999999999</c:v>
                </c:pt>
                <c:pt idx="123">
                  <c:v>0.219</c:v>
                </c:pt>
                <c:pt idx="124">
                  <c:v>0.37541999999999998</c:v>
                </c:pt>
                <c:pt idx="125">
                  <c:v>0.18093000000000001</c:v>
                </c:pt>
                <c:pt idx="126">
                  <c:v>7.8549999999999995E-2</c:v>
                </c:pt>
                <c:pt idx="127">
                  <c:v>0.10460999999999999</c:v>
                </c:pt>
                <c:pt idx="128">
                  <c:v>0.79588000000000003</c:v>
                </c:pt>
                <c:pt idx="129">
                  <c:v>5.5469999999999998E-2</c:v>
                </c:pt>
                <c:pt idx="130">
                  <c:v>0.33128000000000002</c:v>
                </c:pt>
                <c:pt idx="131">
                  <c:v>0.40827999999999998</c:v>
                </c:pt>
                <c:pt idx="132">
                  <c:v>0.20618</c:v>
                </c:pt>
                <c:pt idx="133">
                  <c:v>0.11921</c:v>
                </c:pt>
                <c:pt idx="134">
                  <c:v>0.11291</c:v>
                </c:pt>
                <c:pt idx="135">
                  <c:v>9.1310000000000002E-2</c:v>
                </c:pt>
                <c:pt idx="136">
                  <c:v>0.12343999999999999</c:v>
                </c:pt>
                <c:pt idx="137">
                  <c:v>0.18798000000000001</c:v>
                </c:pt>
                <c:pt idx="138">
                  <c:v>0.12388</c:v>
                </c:pt>
                <c:pt idx="139">
                  <c:v>0.17441000000000001</c:v>
                </c:pt>
                <c:pt idx="140">
                  <c:v>0.29065999999999997</c:v>
                </c:pt>
                <c:pt idx="141">
                  <c:v>0.20843</c:v>
                </c:pt>
                <c:pt idx="142">
                  <c:v>6.8220000000000003E-2</c:v>
                </c:pt>
                <c:pt idx="143">
                  <c:v>0.19386999999999999</c:v>
                </c:pt>
                <c:pt idx="144">
                  <c:v>0.40359</c:v>
                </c:pt>
                <c:pt idx="145">
                  <c:v>0.34377000000000002</c:v>
                </c:pt>
                <c:pt idx="146">
                  <c:v>0.21332999999999999</c:v>
                </c:pt>
                <c:pt idx="147">
                  <c:v>0.23835000000000001</c:v>
                </c:pt>
                <c:pt idx="148">
                  <c:v>0.18386</c:v>
                </c:pt>
                <c:pt idx="149">
                  <c:v>0.28656999999999999</c:v>
                </c:pt>
                <c:pt idx="150">
                  <c:v>0.20165</c:v>
                </c:pt>
                <c:pt idx="151">
                  <c:v>0.21747</c:v>
                </c:pt>
                <c:pt idx="152">
                  <c:v>0.36509999999999998</c:v>
                </c:pt>
                <c:pt idx="153">
                  <c:v>0.22628000000000001</c:v>
                </c:pt>
                <c:pt idx="154">
                  <c:v>0.18260000000000001</c:v>
                </c:pt>
                <c:pt idx="155">
                  <c:v>0.47178999999999999</c:v>
                </c:pt>
                <c:pt idx="156">
                  <c:v>0.19727</c:v>
                </c:pt>
                <c:pt idx="157">
                  <c:v>0.16681000000000001</c:v>
                </c:pt>
                <c:pt idx="158">
                  <c:v>0.36170999999999998</c:v>
                </c:pt>
                <c:pt idx="159">
                  <c:v>0.28083000000000002</c:v>
                </c:pt>
                <c:pt idx="160">
                  <c:v>0.47677999999999998</c:v>
                </c:pt>
                <c:pt idx="161">
                  <c:v>0.37895000000000001</c:v>
                </c:pt>
                <c:pt idx="162">
                  <c:v>0.25491999999999998</c:v>
                </c:pt>
                <c:pt idx="163">
                  <c:v>0.44834000000000002</c:v>
                </c:pt>
                <c:pt idx="164">
                  <c:v>0.47416000000000003</c:v>
                </c:pt>
                <c:pt idx="165">
                  <c:v>0.49401</c:v>
                </c:pt>
                <c:pt idx="166">
                  <c:v>0.47406999999999999</c:v>
                </c:pt>
                <c:pt idx="167">
                  <c:v>0.38253999999999999</c:v>
                </c:pt>
                <c:pt idx="168">
                  <c:v>0.32288</c:v>
                </c:pt>
                <c:pt idx="169">
                  <c:v>0.32865</c:v>
                </c:pt>
                <c:pt idx="170">
                  <c:v>0.41077000000000002</c:v>
                </c:pt>
                <c:pt idx="171">
                  <c:v>0.22553000000000001</c:v>
                </c:pt>
                <c:pt idx="172">
                  <c:v>0.22202</c:v>
                </c:pt>
                <c:pt idx="173">
                  <c:v>0.30452000000000001</c:v>
                </c:pt>
                <c:pt idx="174">
                  <c:v>0.15776000000000001</c:v>
                </c:pt>
                <c:pt idx="175">
                  <c:v>0.2424</c:v>
                </c:pt>
                <c:pt idx="176">
                  <c:v>0.44962999999999997</c:v>
                </c:pt>
                <c:pt idx="177">
                  <c:v>0.27571000000000001</c:v>
                </c:pt>
                <c:pt idx="178">
                  <c:v>0.11735</c:v>
                </c:pt>
                <c:pt idx="179">
                  <c:v>0.32706000000000002</c:v>
                </c:pt>
                <c:pt idx="180">
                  <c:v>0.50156000000000001</c:v>
                </c:pt>
                <c:pt idx="181">
                  <c:v>0.31595000000000001</c:v>
                </c:pt>
                <c:pt idx="182">
                  <c:v>0.24179999999999999</c:v>
                </c:pt>
                <c:pt idx="183">
                  <c:v>0.10989</c:v>
                </c:pt>
                <c:pt idx="184">
                  <c:v>9.9290000000000003E-2</c:v>
                </c:pt>
                <c:pt idx="185">
                  <c:v>0.26590999999999998</c:v>
                </c:pt>
                <c:pt idx="186">
                  <c:v>0.18056</c:v>
                </c:pt>
                <c:pt idx="187">
                  <c:v>0.56237000000000004</c:v>
                </c:pt>
                <c:pt idx="188">
                  <c:v>0.15626000000000001</c:v>
                </c:pt>
                <c:pt idx="189">
                  <c:v>0.1216</c:v>
                </c:pt>
                <c:pt idx="190">
                  <c:v>0.58696000000000004</c:v>
                </c:pt>
                <c:pt idx="191">
                  <c:v>0.15457000000000001</c:v>
                </c:pt>
                <c:pt idx="192">
                  <c:v>0.25495000000000001</c:v>
                </c:pt>
                <c:pt idx="193">
                  <c:v>0.32388</c:v>
                </c:pt>
                <c:pt idx="194">
                  <c:v>0.17665</c:v>
                </c:pt>
                <c:pt idx="195">
                  <c:v>7.0440000000000003E-2</c:v>
                </c:pt>
                <c:pt idx="196">
                  <c:v>0.28808</c:v>
                </c:pt>
                <c:pt idx="197">
                  <c:v>0.16664999999999999</c:v>
                </c:pt>
                <c:pt idx="198">
                  <c:v>0.15964999999999999</c:v>
                </c:pt>
                <c:pt idx="199">
                  <c:v>0.17147000000000001</c:v>
                </c:pt>
                <c:pt idx="200">
                  <c:v>0.31935000000000002</c:v>
                </c:pt>
                <c:pt idx="201">
                  <c:v>4.2500000000000003E-2</c:v>
                </c:pt>
                <c:pt idx="202">
                  <c:v>0.13836999999999999</c:v>
                </c:pt>
                <c:pt idx="203">
                  <c:v>8.8770000000000002E-2</c:v>
                </c:pt>
                <c:pt idx="204">
                  <c:v>0.41474</c:v>
                </c:pt>
                <c:pt idx="205">
                  <c:v>0.29772999999999999</c:v>
                </c:pt>
                <c:pt idx="206">
                  <c:v>0.34326000000000001</c:v>
                </c:pt>
                <c:pt idx="207">
                  <c:v>0.16683999999999999</c:v>
                </c:pt>
                <c:pt idx="208">
                  <c:v>0.10074</c:v>
                </c:pt>
                <c:pt idx="209">
                  <c:v>0.23683999999999999</c:v>
                </c:pt>
                <c:pt idx="210">
                  <c:v>0.10224</c:v>
                </c:pt>
                <c:pt idx="211">
                  <c:v>0.15010999999999999</c:v>
                </c:pt>
                <c:pt idx="212">
                  <c:v>0.19997000000000001</c:v>
                </c:pt>
                <c:pt idx="213">
                  <c:v>2.7359999999999999E-2</c:v>
                </c:pt>
                <c:pt idx="214">
                  <c:v>0.14443</c:v>
                </c:pt>
                <c:pt idx="215">
                  <c:v>0.18823999999999999</c:v>
                </c:pt>
                <c:pt idx="216">
                  <c:v>0.21698000000000001</c:v>
                </c:pt>
                <c:pt idx="217">
                  <c:v>2.0250000000000001E-2</c:v>
                </c:pt>
                <c:pt idx="218">
                  <c:v>0.13941999999999999</c:v>
                </c:pt>
                <c:pt idx="219">
                  <c:v>0.26322000000000001</c:v>
                </c:pt>
                <c:pt idx="220">
                  <c:v>0.25738</c:v>
                </c:pt>
                <c:pt idx="221">
                  <c:v>0.14527000000000001</c:v>
                </c:pt>
                <c:pt idx="222">
                  <c:v>0.22567000000000001</c:v>
                </c:pt>
                <c:pt idx="223">
                  <c:v>0.36951000000000001</c:v>
                </c:pt>
                <c:pt idx="224">
                  <c:v>0.17086999999999999</c:v>
                </c:pt>
                <c:pt idx="225">
                  <c:v>0.17444999999999999</c:v>
                </c:pt>
                <c:pt idx="226">
                  <c:v>0.27905999999999997</c:v>
                </c:pt>
                <c:pt idx="227">
                  <c:v>0.25296000000000002</c:v>
                </c:pt>
                <c:pt idx="228">
                  <c:v>0.12889</c:v>
                </c:pt>
                <c:pt idx="229">
                  <c:v>8.4229999999999999E-2</c:v>
                </c:pt>
                <c:pt idx="230">
                  <c:v>0.22245000000000001</c:v>
                </c:pt>
                <c:pt idx="231">
                  <c:v>0.18434</c:v>
                </c:pt>
                <c:pt idx="232">
                  <c:v>0.40096999999999999</c:v>
                </c:pt>
                <c:pt idx="233">
                  <c:v>0.27224999999999999</c:v>
                </c:pt>
                <c:pt idx="234">
                  <c:v>0.27992</c:v>
                </c:pt>
                <c:pt idx="235">
                  <c:v>4.7070000000000001E-2</c:v>
                </c:pt>
                <c:pt idx="236">
                  <c:v>0.56520999999999999</c:v>
                </c:pt>
                <c:pt idx="237">
                  <c:v>0.14262</c:v>
                </c:pt>
                <c:pt idx="238">
                  <c:v>5.6399999999999999E-2</c:v>
                </c:pt>
                <c:pt idx="239">
                  <c:v>0.21673999999999999</c:v>
                </c:pt>
                <c:pt idx="240">
                  <c:v>4.9590000000000002E-2</c:v>
                </c:pt>
                <c:pt idx="241">
                  <c:v>0.48546</c:v>
                </c:pt>
                <c:pt idx="242">
                  <c:v>0.38431999999999999</c:v>
                </c:pt>
                <c:pt idx="243">
                  <c:v>0.20737</c:v>
                </c:pt>
                <c:pt idx="244">
                  <c:v>0.29888999999999999</c:v>
                </c:pt>
                <c:pt idx="245">
                  <c:v>0.17191000000000001</c:v>
                </c:pt>
                <c:pt idx="246">
                  <c:v>0.21285999999999999</c:v>
                </c:pt>
                <c:pt idx="247">
                  <c:v>4.0529999999999997E-2</c:v>
                </c:pt>
                <c:pt idx="248">
                  <c:v>9.9000000000000005E-2</c:v>
                </c:pt>
                <c:pt idx="249">
                  <c:v>0.31185000000000002</c:v>
                </c:pt>
                <c:pt idx="250">
                  <c:v>0.23693</c:v>
                </c:pt>
                <c:pt idx="251">
                  <c:v>0.11691</c:v>
                </c:pt>
                <c:pt idx="252">
                  <c:v>0.23507</c:v>
                </c:pt>
                <c:pt idx="253">
                  <c:v>0.25074999999999997</c:v>
                </c:pt>
                <c:pt idx="254">
                  <c:v>0.51478999999999997</c:v>
                </c:pt>
                <c:pt idx="255">
                  <c:v>3.9359999999999999E-2</c:v>
                </c:pt>
                <c:pt idx="256">
                  <c:v>0</c:v>
                </c:pt>
                <c:pt idx="257">
                  <c:v>0.25997999999999999</c:v>
                </c:pt>
                <c:pt idx="258">
                  <c:v>0.34538999999999997</c:v>
                </c:pt>
                <c:pt idx="259">
                  <c:v>0.43079000000000001</c:v>
                </c:pt>
                <c:pt idx="260">
                  <c:v>0.23219000000000001</c:v>
                </c:pt>
                <c:pt idx="261">
                  <c:v>0.2044</c:v>
                </c:pt>
                <c:pt idx="262">
                  <c:v>0.38538</c:v>
                </c:pt>
                <c:pt idx="263">
                  <c:v>0.17866000000000001</c:v>
                </c:pt>
                <c:pt idx="264">
                  <c:v>0.38159999999999999</c:v>
                </c:pt>
                <c:pt idx="265">
                  <c:v>0.11154</c:v>
                </c:pt>
                <c:pt idx="266">
                  <c:v>0.16839999999999999</c:v>
                </c:pt>
                <c:pt idx="267">
                  <c:v>0.19131999999999999</c:v>
                </c:pt>
                <c:pt idx="268">
                  <c:v>0.23896999999999999</c:v>
                </c:pt>
                <c:pt idx="269">
                  <c:v>0.19589000000000001</c:v>
                </c:pt>
                <c:pt idx="270">
                  <c:v>7.7950000000000005E-2</c:v>
                </c:pt>
                <c:pt idx="271">
                  <c:v>0.2268</c:v>
                </c:pt>
                <c:pt idx="272">
                  <c:v>0.29521999999999998</c:v>
                </c:pt>
                <c:pt idx="273">
                  <c:v>0.13655999999999999</c:v>
                </c:pt>
                <c:pt idx="274">
                  <c:v>0.46977999999999998</c:v>
                </c:pt>
                <c:pt idx="275">
                  <c:v>0.25028</c:v>
                </c:pt>
                <c:pt idx="276">
                  <c:v>0.81971000000000005</c:v>
                </c:pt>
                <c:pt idx="277">
                  <c:v>0.12706000000000001</c:v>
                </c:pt>
                <c:pt idx="278">
                  <c:v>7.7929999999999999E-2</c:v>
                </c:pt>
                <c:pt idx="279">
                  <c:v>0.41327999999999998</c:v>
                </c:pt>
                <c:pt idx="280">
                  <c:v>0.20363000000000001</c:v>
                </c:pt>
                <c:pt idx="281">
                  <c:v>0.21203</c:v>
                </c:pt>
                <c:pt idx="282">
                  <c:v>0.25457999999999997</c:v>
                </c:pt>
                <c:pt idx="283">
                  <c:v>6.7860000000000004E-2</c:v>
                </c:pt>
                <c:pt idx="284">
                  <c:v>0.12077</c:v>
                </c:pt>
                <c:pt idx="285">
                  <c:v>0.19103000000000001</c:v>
                </c:pt>
                <c:pt idx="286">
                  <c:v>0.12792999999999999</c:v>
                </c:pt>
                <c:pt idx="287">
                  <c:v>0.22686000000000001</c:v>
                </c:pt>
                <c:pt idx="288">
                  <c:v>0.18503</c:v>
                </c:pt>
                <c:pt idx="289">
                  <c:v>0.30968000000000001</c:v>
                </c:pt>
                <c:pt idx="290">
                  <c:v>0.18076999999999999</c:v>
                </c:pt>
                <c:pt idx="291">
                  <c:v>6.2440000000000002E-2</c:v>
                </c:pt>
                <c:pt idx="292">
                  <c:v>0.21063999999999999</c:v>
                </c:pt>
                <c:pt idx="293">
                  <c:v>0.47958000000000001</c:v>
                </c:pt>
                <c:pt idx="294">
                  <c:v>0.12425</c:v>
                </c:pt>
                <c:pt idx="295">
                  <c:v>0.1827</c:v>
                </c:pt>
                <c:pt idx="296">
                  <c:v>0.20338000000000001</c:v>
                </c:pt>
                <c:pt idx="297">
                  <c:v>0.40339000000000003</c:v>
                </c:pt>
                <c:pt idx="298">
                  <c:v>0.12071</c:v>
                </c:pt>
                <c:pt idx="299">
                  <c:v>0.2097</c:v>
                </c:pt>
                <c:pt idx="300">
                  <c:v>0.25899</c:v>
                </c:pt>
                <c:pt idx="301">
                  <c:v>0.18667</c:v>
                </c:pt>
                <c:pt idx="302">
                  <c:v>0.24353</c:v>
                </c:pt>
                <c:pt idx="303">
                  <c:v>0.27101999999999998</c:v>
                </c:pt>
                <c:pt idx="304">
                  <c:v>9.8210000000000006E-2</c:v>
                </c:pt>
                <c:pt idx="305">
                  <c:v>0.22040000000000001</c:v>
                </c:pt>
                <c:pt idx="306">
                  <c:v>0.31472</c:v>
                </c:pt>
                <c:pt idx="307">
                  <c:v>0.24063000000000001</c:v>
                </c:pt>
                <c:pt idx="308">
                  <c:v>0.29914000000000002</c:v>
                </c:pt>
                <c:pt idx="309">
                  <c:v>0.23552000000000001</c:v>
                </c:pt>
                <c:pt idx="310">
                  <c:v>0.20180000000000001</c:v>
                </c:pt>
                <c:pt idx="311">
                  <c:v>0.31268000000000001</c:v>
                </c:pt>
                <c:pt idx="312">
                  <c:v>0.17516999999999999</c:v>
                </c:pt>
                <c:pt idx="313">
                  <c:v>0.48397000000000001</c:v>
                </c:pt>
                <c:pt idx="314">
                  <c:v>0.2029</c:v>
                </c:pt>
                <c:pt idx="315">
                  <c:v>0.36201223731040999</c:v>
                </c:pt>
                <c:pt idx="316">
                  <c:v>0.35528048872947698</c:v>
                </c:pt>
                <c:pt idx="317">
                  <c:v>0.475540220737457</c:v>
                </c:pt>
                <c:pt idx="318">
                  <c:v>0.29054927825927701</c:v>
                </c:pt>
                <c:pt idx="319">
                  <c:v>0.24548277258873</c:v>
                </c:pt>
                <c:pt idx="320">
                  <c:v>0.47048982977867099</c:v>
                </c:pt>
                <c:pt idx="321">
                  <c:v>0.43553972244262701</c:v>
                </c:pt>
                <c:pt idx="322">
                  <c:v>0.50000512599945102</c:v>
                </c:pt>
                <c:pt idx="323">
                  <c:v>0.38539925217628501</c:v>
                </c:pt>
                <c:pt idx="324">
                  <c:v>0.47769924998283397</c:v>
                </c:pt>
                <c:pt idx="325">
                  <c:v>0.33008265495300299</c:v>
                </c:pt>
                <c:pt idx="326">
                  <c:v>0.21461322903633101</c:v>
                </c:pt>
                <c:pt idx="327">
                  <c:v>0.31647232174873402</c:v>
                </c:pt>
                <c:pt idx="328">
                  <c:v>0.39257878065109297</c:v>
                </c:pt>
                <c:pt idx="329">
                  <c:v>0.42785832285880998</c:v>
                </c:pt>
                <c:pt idx="330">
                  <c:v>0.33626917004585299</c:v>
                </c:pt>
                <c:pt idx="331">
                  <c:v>0.23150333762168901</c:v>
                </c:pt>
                <c:pt idx="332">
                  <c:v>0.283180981874466</c:v>
                </c:pt>
                <c:pt idx="333">
                  <c:v>0.492774158716202</c:v>
                </c:pt>
                <c:pt idx="334">
                  <c:v>0.32666242122650102</c:v>
                </c:pt>
                <c:pt idx="335">
                  <c:v>0.36094194650650002</c:v>
                </c:pt>
                <c:pt idx="336">
                  <c:v>0.16234989464283001</c:v>
                </c:pt>
                <c:pt idx="337">
                  <c:v>8.8106758892536205E-2</c:v>
                </c:pt>
                <c:pt idx="338">
                  <c:v>0.109457060694695</c:v>
                </c:pt>
                <c:pt idx="339">
                  <c:v>0.120990432798862</c:v>
                </c:pt>
                <c:pt idx="340">
                  <c:v>0.34596598148345897</c:v>
                </c:pt>
                <c:pt idx="341">
                  <c:v>0.57473057508468595</c:v>
                </c:pt>
                <c:pt idx="342">
                  <c:v>0.17509692907333399</c:v>
                </c:pt>
                <c:pt idx="343">
                  <c:v>0.28348839282989502</c:v>
                </c:pt>
                <c:pt idx="344">
                  <c:v>0.21055693924426999</c:v>
                </c:pt>
                <c:pt idx="345">
                  <c:v>0.12976230680942499</c:v>
                </c:pt>
                <c:pt idx="346">
                  <c:v>0.57212311029434204</c:v>
                </c:pt>
                <c:pt idx="347">
                  <c:v>0.258360475301743</c:v>
                </c:pt>
                <c:pt idx="348">
                  <c:v>0.190133571624756</c:v>
                </c:pt>
                <c:pt idx="349">
                  <c:v>0.33047387003898598</c:v>
                </c:pt>
                <c:pt idx="350">
                  <c:v>0.149014472961426</c:v>
                </c:pt>
                <c:pt idx="351">
                  <c:v>0.14761601388454401</c:v>
                </c:pt>
                <c:pt idx="352">
                  <c:v>0.325296461582184</c:v>
                </c:pt>
                <c:pt idx="353">
                  <c:v>0.22828979790210699</c:v>
                </c:pt>
                <c:pt idx="354">
                  <c:v>0.13654448091983801</c:v>
                </c:pt>
                <c:pt idx="355">
                  <c:v>0.172668486833572</c:v>
                </c:pt>
                <c:pt idx="356">
                  <c:v>0.41660892963409402</c:v>
                </c:pt>
                <c:pt idx="357">
                  <c:v>0.30167421698570301</c:v>
                </c:pt>
                <c:pt idx="358">
                  <c:v>0.150112465023994</c:v>
                </c:pt>
                <c:pt idx="359">
                  <c:v>7.8257985413074493E-2</c:v>
                </c:pt>
                <c:pt idx="360">
                  <c:v>0.158465966582298</c:v>
                </c:pt>
                <c:pt idx="361">
                  <c:v>0.415983647108078</c:v>
                </c:pt>
                <c:pt idx="362">
                  <c:v>0.17278964817524001</c:v>
                </c:pt>
                <c:pt idx="363">
                  <c:v>5.2263822406530401E-2</c:v>
                </c:pt>
                <c:pt idx="364">
                  <c:v>0.24001564085483601</c:v>
                </c:pt>
                <c:pt idx="365">
                  <c:v>0.12057276815176</c:v>
                </c:pt>
                <c:pt idx="366">
                  <c:v>1.0164656676352E-2</c:v>
                </c:pt>
                <c:pt idx="367">
                  <c:v>6.9436646997928606E-2</c:v>
                </c:pt>
                <c:pt idx="368">
                  <c:v>0.153074786067009</c:v>
                </c:pt>
                <c:pt idx="369">
                  <c:v>0.20667436718940699</c:v>
                </c:pt>
                <c:pt idx="370">
                  <c:v>0.208779126405716</c:v>
                </c:pt>
                <c:pt idx="371">
                  <c:v>0.133519917726517</c:v>
                </c:pt>
                <c:pt idx="372">
                  <c:v>0.22556072473526001</c:v>
                </c:pt>
                <c:pt idx="373">
                  <c:v>0.24992498755455</c:v>
                </c:pt>
                <c:pt idx="374">
                  <c:v>0.20196442306041701</c:v>
                </c:pt>
                <c:pt idx="375">
                  <c:v>0.266845703125</c:v>
                </c:pt>
                <c:pt idx="376">
                  <c:v>0.24264909327030201</c:v>
                </c:pt>
                <c:pt idx="377">
                  <c:v>0.12681971490383101</c:v>
                </c:pt>
                <c:pt idx="378">
                  <c:v>0.36093375086784402</c:v>
                </c:pt>
                <c:pt idx="379">
                  <c:v>0.27125430107116699</c:v>
                </c:pt>
                <c:pt idx="380">
                  <c:v>9.8890811204910306E-2</c:v>
                </c:pt>
                <c:pt idx="381">
                  <c:v>0.15513750910759</c:v>
                </c:pt>
                <c:pt idx="382">
                  <c:v>0.15207366645336201</c:v>
                </c:pt>
                <c:pt idx="383">
                  <c:v>4.6693041920661899E-2</c:v>
                </c:pt>
                <c:pt idx="384">
                  <c:v>0.22415065765380901</c:v>
                </c:pt>
                <c:pt idx="385">
                  <c:v>0.37446579337120101</c:v>
                </c:pt>
                <c:pt idx="386">
                  <c:v>0.193513423204422</c:v>
                </c:pt>
                <c:pt idx="387">
                  <c:v>0.22012588381767301</c:v>
                </c:pt>
                <c:pt idx="388">
                  <c:v>0.172170460224152</c:v>
                </c:pt>
                <c:pt idx="389">
                  <c:v>7.84016624093056E-2</c:v>
                </c:pt>
                <c:pt idx="390">
                  <c:v>0.23381833732128099</c:v>
                </c:pt>
                <c:pt idx="391">
                  <c:v>0.24800297617912301</c:v>
                </c:pt>
                <c:pt idx="392">
                  <c:v>0.31993144750595098</c:v>
                </c:pt>
                <c:pt idx="393">
                  <c:v>2.8806841000914601E-2</c:v>
                </c:pt>
                <c:pt idx="394">
                  <c:v>0.31544601917266801</c:v>
                </c:pt>
                <c:pt idx="395">
                  <c:v>0.61170458793640103</c:v>
                </c:pt>
                <c:pt idx="396">
                  <c:v>6.5019629895687103E-2</c:v>
                </c:pt>
                <c:pt idx="397">
                  <c:v>0.19791102409362801</c:v>
                </c:pt>
                <c:pt idx="398">
                  <c:v>3.2209955155849498E-2</c:v>
                </c:pt>
                <c:pt idx="399">
                  <c:v>4.5269340276718098E-2</c:v>
                </c:pt>
                <c:pt idx="400">
                  <c:v>0.18696784973144501</c:v>
                </c:pt>
                <c:pt idx="401">
                  <c:v>0</c:v>
                </c:pt>
                <c:pt idx="402">
                  <c:v>0.26445075869560197</c:v>
                </c:pt>
                <c:pt idx="403">
                  <c:v>9.5102712512016296E-2</c:v>
                </c:pt>
                <c:pt idx="404">
                  <c:v>0.32886749505996699</c:v>
                </c:pt>
                <c:pt idx="405">
                  <c:v>0.23618887364864299</c:v>
                </c:pt>
                <c:pt idx="406">
                  <c:v>0.25376096367835999</c:v>
                </c:pt>
                <c:pt idx="407">
                  <c:v>0.29163131117820701</c:v>
                </c:pt>
                <c:pt idx="408">
                  <c:v>0.234968051314354</c:v>
                </c:pt>
                <c:pt idx="409">
                  <c:v>0.23094719648361201</c:v>
                </c:pt>
                <c:pt idx="410">
                  <c:v>0.24899764358997301</c:v>
                </c:pt>
                <c:pt idx="411">
                  <c:v>0.474054545164108</c:v>
                </c:pt>
                <c:pt idx="412">
                  <c:v>0.42858037352562001</c:v>
                </c:pt>
                <c:pt idx="413">
                  <c:v>0.39409616589546198</c:v>
                </c:pt>
                <c:pt idx="414">
                  <c:v>0.33846423029899603</c:v>
                </c:pt>
                <c:pt idx="415">
                  <c:v>0.13936237990856201</c:v>
                </c:pt>
                <c:pt idx="416">
                  <c:v>4.96933571994305E-2</c:v>
                </c:pt>
                <c:pt idx="417">
                  <c:v>0.114173173904419</c:v>
                </c:pt>
                <c:pt idx="418">
                  <c:v>0.12863144278526301</c:v>
                </c:pt>
                <c:pt idx="419">
                  <c:v>0.11317769438028299</c:v>
                </c:pt>
                <c:pt idx="420">
                  <c:v>0.293040901422501</c:v>
                </c:pt>
                <c:pt idx="421">
                  <c:v>0.23629845678806299</c:v>
                </c:pt>
                <c:pt idx="422">
                  <c:v>0.38724291324615501</c:v>
                </c:pt>
                <c:pt idx="423">
                  <c:v>0.20131294429302199</c:v>
                </c:pt>
                <c:pt idx="424">
                  <c:v>0.17225535213947299</c:v>
                </c:pt>
                <c:pt idx="425">
                  <c:v>7.7133744955062894E-2</c:v>
                </c:pt>
                <c:pt idx="426">
                  <c:v>0.444860309362411</c:v>
                </c:pt>
                <c:pt idx="427">
                  <c:v>0.322228103876114</c:v>
                </c:pt>
                <c:pt idx="428">
                  <c:v>0.83807516098022505</c:v>
                </c:pt>
                <c:pt idx="429">
                  <c:v>0.183468893170357</c:v>
                </c:pt>
                <c:pt idx="430">
                  <c:v>0.24958014488220201</c:v>
                </c:pt>
                <c:pt idx="431">
                  <c:v>0.19963726401328999</c:v>
                </c:pt>
                <c:pt idx="432">
                  <c:v>4.3785378336906398E-2</c:v>
                </c:pt>
                <c:pt idx="433">
                  <c:v>0.31265074014663702</c:v>
                </c:pt>
                <c:pt idx="434">
                  <c:v>0.49086356163024902</c:v>
                </c:pt>
                <c:pt idx="435">
                  <c:v>8.3488091826438904E-2</c:v>
                </c:pt>
                <c:pt idx="436">
                  <c:v>0.23153848946094499</c:v>
                </c:pt>
                <c:pt idx="437">
                  <c:v>0.20187002420425401</c:v>
                </c:pt>
                <c:pt idx="438">
                  <c:v>0.120852127671242</c:v>
                </c:pt>
                <c:pt idx="439">
                  <c:v>5.4008815437555299E-2</c:v>
                </c:pt>
                <c:pt idx="440">
                  <c:v>0.246455833315849</c:v>
                </c:pt>
                <c:pt idx="441">
                  <c:v>0.18335419893264801</c:v>
                </c:pt>
                <c:pt idx="442">
                  <c:v>0.20123746991157501</c:v>
                </c:pt>
                <c:pt idx="443">
                  <c:v>0.38592296838760398</c:v>
                </c:pt>
                <c:pt idx="444">
                  <c:v>0.182317450642586</c:v>
                </c:pt>
                <c:pt idx="445">
                  <c:v>0.25692394375801098</c:v>
                </c:pt>
                <c:pt idx="446">
                  <c:v>0.27006146311759899</c:v>
                </c:pt>
                <c:pt idx="447">
                  <c:v>0.32576605677604697</c:v>
                </c:pt>
                <c:pt idx="448">
                  <c:v>0.25086468458175698</c:v>
                </c:pt>
                <c:pt idx="449">
                  <c:v>0.228673845529556</c:v>
                </c:pt>
                <c:pt idx="450">
                  <c:v>0.287170469760895</c:v>
                </c:pt>
                <c:pt idx="451">
                  <c:v>0.21611385047435799</c:v>
                </c:pt>
                <c:pt idx="452">
                  <c:v>0.18914349377155301</c:v>
                </c:pt>
                <c:pt idx="453">
                  <c:v>0.15749727189540899</c:v>
                </c:pt>
                <c:pt idx="454">
                  <c:v>9.7926490008830996E-2</c:v>
                </c:pt>
                <c:pt idx="455">
                  <c:v>0.31187093257904103</c:v>
                </c:pt>
                <c:pt idx="456">
                  <c:v>9.9348448216915103E-2</c:v>
                </c:pt>
                <c:pt idx="457">
                  <c:v>0.20794846117496499</c:v>
                </c:pt>
                <c:pt idx="458">
                  <c:v>0.208732530474663</c:v>
                </c:pt>
                <c:pt idx="459">
                  <c:v>0.489203780889511</c:v>
                </c:pt>
                <c:pt idx="460">
                  <c:v>0.104125209152699</c:v>
                </c:pt>
                <c:pt idx="461">
                  <c:v>0.285670816898346</c:v>
                </c:pt>
                <c:pt idx="462">
                  <c:v>0.26654988527298001</c:v>
                </c:pt>
                <c:pt idx="463">
                  <c:v>0.26481509208679199</c:v>
                </c:pt>
                <c:pt idx="464">
                  <c:v>0.19689615070819899</c:v>
                </c:pt>
                <c:pt idx="465">
                  <c:v>0.25275602936744701</c:v>
                </c:pt>
                <c:pt idx="466">
                  <c:v>0.49366372823715199</c:v>
                </c:pt>
                <c:pt idx="467">
                  <c:v>0.354256361722946</c:v>
                </c:pt>
                <c:pt idx="468">
                  <c:v>0.204435184597969</c:v>
                </c:pt>
                <c:pt idx="469">
                  <c:v>0.28087648749351501</c:v>
                </c:pt>
                <c:pt idx="470">
                  <c:v>0.20200000000000001</c:v>
                </c:pt>
                <c:pt idx="471">
                  <c:v>0.28599999999999998</c:v>
                </c:pt>
                <c:pt idx="472">
                  <c:v>0.28399999999999997</c:v>
                </c:pt>
                <c:pt idx="473">
                  <c:v>0.35299999999999998</c:v>
                </c:pt>
                <c:pt idx="474">
                  <c:v>0.25600000000000001</c:v>
                </c:pt>
                <c:pt idx="475">
                  <c:v>0.33300000000000002</c:v>
                </c:pt>
                <c:pt idx="476">
                  <c:v>0.32100000000000001</c:v>
                </c:pt>
                <c:pt idx="477">
                  <c:v>0.36499999999999999</c:v>
                </c:pt>
                <c:pt idx="478">
                  <c:v>0.28499999999999998</c:v>
                </c:pt>
                <c:pt idx="479">
                  <c:v>0.36099999999999999</c:v>
                </c:pt>
                <c:pt idx="480">
                  <c:v>0.26200000000000001</c:v>
                </c:pt>
                <c:pt idx="481">
                  <c:v>0.24199999999999999</c:v>
                </c:pt>
                <c:pt idx="482">
                  <c:v>0.14299999999999999</c:v>
                </c:pt>
                <c:pt idx="483">
                  <c:v>0.307</c:v>
                </c:pt>
                <c:pt idx="484">
                  <c:v>0.27300000000000002</c:v>
                </c:pt>
                <c:pt idx="485">
                  <c:v>0.188</c:v>
                </c:pt>
                <c:pt idx="486">
                  <c:v>0.19600000000000001</c:v>
                </c:pt>
                <c:pt idx="487">
                  <c:v>0.29099999999999998</c:v>
                </c:pt>
                <c:pt idx="488">
                  <c:v>0.35399999999999998</c:v>
                </c:pt>
                <c:pt idx="489">
                  <c:v>0.186</c:v>
                </c:pt>
                <c:pt idx="490">
                  <c:v>6.4000000000000001E-2</c:v>
                </c:pt>
                <c:pt idx="491">
                  <c:v>0.376</c:v>
                </c:pt>
                <c:pt idx="492">
                  <c:v>9.8000000000000004E-2</c:v>
                </c:pt>
                <c:pt idx="493">
                  <c:v>6.9000000000000006E-2</c:v>
                </c:pt>
                <c:pt idx="494">
                  <c:v>0.19700000000000001</c:v>
                </c:pt>
                <c:pt idx="495">
                  <c:v>0.151</c:v>
                </c:pt>
                <c:pt idx="496">
                  <c:v>0.125</c:v>
                </c:pt>
                <c:pt idx="497">
                  <c:v>0.11</c:v>
                </c:pt>
                <c:pt idx="498">
                  <c:v>6.2E-2</c:v>
                </c:pt>
                <c:pt idx="499">
                  <c:v>0.17899999999999999</c:v>
                </c:pt>
                <c:pt idx="500">
                  <c:v>0.13</c:v>
                </c:pt>
                <c:pt idx="501">
                  <c:v>0.25600000000000001</c:v>
                </c:pt>
                <c:pt idx="502">
                  <c:v>9.8000000000000004E-2</c:v>
                </c:pt>
                <c:pt idx="503">
                  <c:v>0.26100000000000001</c:v>
                </c:pt>
                <c:pt idx="504">
                  <c:v>0.311</c:v>
                </c:pt>
                <c:pt idx="505">
                  <c:v>0.14199999999999999</c:v>
                </c:pt>
                <c:pt idx="506">
                  <c:v>9.9000000000000005E-2</c:v>
                </c:pt>
                <c:pt idx="507">
                  <c:v>0.17100000000000001</c:v>
                </c:pt>
                <c:pt idx="508">
                  <c:v>0.11799999999999999</c:v>
                </c:pt>
                <c:pt idx="509">
                  <c:v>6.5000000000000002E-2</c:v>
                </c:pt>
                <c:pt idx="510">
                  <c:v>0.20799999999999999</c:v>
                </c:pt>
                <c:pt idx="511">
                  <c:v>0.108</c:v>
                </c:pt>
                <c:pt idx="512">
                  <c:v>0.24299999999999999</c:v>
                </c:pt>
                <c:pt idx="513">
                  <c:v>0.32800000000000001</c:v>
                </c:pt>
                <c:pt idx="514">
                  <c:v>0.16700000000000001</c:v>
                </c:pt>
                <c:pt idx="515">
                  <c:v>0.36399999999999999</c:v>
                </c:pt>
                <c:pt idx="516">
                  <c:v>0.13700000000000001</c:v>
                </c:pt>
                <c:pt idx="517">
                  <c:v>0.114</c:v>
                </c:pt>
                <c:pt idx="518">
                  <c:v>0.183</c:v>
                </c:pt>
                <c:pt idx="519">
                  <c:v>2.5999999999999999E-2</c:v>
                </c:pt>
                <c:pt idx="520">
                  <c:v>0.16</c:v>
                </c:pt>
                <c:pt idx="521">
                  <c:v>8.7999999999999995E-2</c:v>
                </c:pt>
                <c:pt idx="522">
                  <c:v>9.1999999999999998E-2</c:v>
                </c:pt>
                <c:pt idx="523">
                  <c:v>7.9000000000000001E-2</c:v>
                </c:pt>
                <c:pt idx="524">
                  <c:v>0.245</c:v>
                </c:pt>
                <c:pt idx="525">
                  <c:v>9.6000000000000002E-2</c:v>
                </c:pt>
                <c:pt idx="526">
                  <c:v>0.17499999999999999</c:v>
                </c:pt>
                <c:pt idx="527">
                  <c:v>0.17899999999999999</c:v>
                </c:pt>
                <c:pt idx="528">
                  <c:v>6.5000000000000002E-2</c:v>
                </c:pt>
                <c:pt idx="529">
                  <c:v>0.14799999999999999</c:v>
                </c:pt>
                <c:pt idx="530">
                  <c:v>0.20200000000000001</c:v>
                </c:pt>
                <c:pt idx="531">
                  <c:v>0.14099999999999999</c:v>
                </c:pt>
                <c:pt idx="532">
                  <c:v>8.5999999999999993E-2</c:v>
                </c:pt>
                <c:pt idx="533">
                  <c:v>0.16200000000000001</c:v>
                </c:pt>
                <c:pt idx="534">
                  <c:v>9.1999999999999998E-2</c:v>
                </c:pt>
                <c:pt idx="535">
                  <c:v>0.27400000000000002</c:v>
                </c:pt>
                <c:pt idx="536">
                  <c:v>0.17100000000000001</c:v>
                </c:pt>
                <c:pt idx="537">
                  <c:v>0.19900000000000001</c:v>
                </c:pt>
                <c:pt idx="538">
                  <c:v>6.0999999999999999E-2</c:v>
                </c:pt>
                <c:pt idx="539">
                  <c:v>0.11600000000000001</c:v>
                </c:pt>
                <c:pt idx="540">
                  <c:v>0.12</c:v>
                </c:pt>
                <c:pt idx="541">
                  <c:v>0.19700000000000001</c:v>
                </c:pt>
                <c:pt idx="542">
                  <c:v>0.10100000000000001</c:v>
                </c:pt>
                <c:pt idx="543">
                  <c:v>0.106</c:v>
                </c:pt>
                <c:pt idx="544">
                  <c:v>0.216</c:v>
                </c:pt>
                <c:pt idx="545">
                  <c:v>0.246</c:v>
                </c:pt>
                <c:pt idx="546">
                  <c:v>5.5E-2</c:v>
                </c:pt>
                <c:pt idx="547">
                  <c:v>0.13400000000000001</c:v>
                </c:pt>
                <c:pt idx="548">
                  <c:v>0</c:v>
                </c:pt>
                <c:pt idx="549">
                  <c:v>0.214</c:v>
                </c:pt>
                <c:pt idx="550">
                  <c:v>0.111</c:v>
                </c:pt>
                <c:pt idx="551">
                  <c:v>0.12</c:v>
                </c:pt>
                <c:pt idx="552">
                  <c:v>0.12</c:v>
                </c:pt>
                <c:pt idx="553">
                  <c:v>5.5E-2</c:v>
                </c:pt>
                <c:pt idx="554">
                  <c:v>2.5999999999999999E-2</c:v>
                </c:pt>
                <c:pt idx="555">
                  <c:v>2.9000000000000001E-2</c:v>
                </c:pt>
                <c:pt idx="556">
                  <c:v>3.1E-2</c:v>
                </c:pt>
                <c:pt idx="557">
                  <c:v>0.187</c:v>
                </c:pt>
                <c:pt idx="558">
                  <c:v>0.17299999999999999</c:v>
                </c:pt>
                <c:pt idx="559">
                  <c:v>0.13</c:v>
                </c:pt>
                <c:pt idx="560">
                  <c:v>0.20100000000000001</c:v>
                </c:pt>
                <c:pt idx="561">
                  <c:v>0.28100000000000003</c:v>
                </c:pt>
                <c:pt idx="562">
                  <c:v>0.216</c:v>
                </c:pt>
                <c:pt idx="563">
                  <c:v>0.253</c:v>
                </c:pt>
                <c:pt idx="564">
                  <c:v>0.17699999999999999</c:v>
                </c:pt>
                <c:pt idx="565">
                  <c:v>0.48399999999999999</c:v>
                </c:pt>
                <c:pt idx="566">
                  <c:v>0.36399999999999999</c:v>
                </c:pt>
                <c:pt idx="567">
                  <c:v>0.23799999999999999</c:v>
                </c:pt>
                <c:pt idx="568">
                  <c:v>0.183</c:v>
                </c:pt>
                <c:pt idx="569">
                  <c:v>6.4000000000000001E-2</c:v>
                </c:pt>
                <c:pt idx="570">
                  <c:v>0.30199999999999999</c:v>
                </c:pt>
                <c:pt idx="571">
                  <c:v>5.6000000000000001E-2</c:v>
                </c:pt>
                <c:pt idx="572">
                  <c:v>3.2000000000000001E-2</c:v>
                </c:pt>
                <c:pt idx="573">
                  <c:v>8.5999999999999993E-2</c:v>
                </c:pt>
                <c:pt idx="574">
                  <c:v>0.10299999999999999</c:v>
                </c:pt>
                <c:pt idx="575">
                  <c:v>0.28199999999999997</c:v>
                </c:pt>
                <c:pt idx="576">
                  <c:v>0.14599999999999999</c:v>
                </c:pt>
                <c:pt idx="577">
                  <c:v>0.21199999999999999</c:v>
                </c:pt>
                <c:pt idx="578">
                  <c:v>0.13800000000000001</c:v>
                </c:pt>
                <c:pt idx="579">
                  <c:v>0.23</c:v>
                </c:pt>
                <c:pt idx="580">
                  <c:v>0.04</c:v>
                </c:pt>
                <c:pt idx="581">
                  <c:v>0.14899999999999999</c:v>
                </c:pt>
                <c:pt idx="582">
                  <c:v>0.23799999999999999</c:v>
                </c:pt>
                <c:pt idx="583">
                  <c:v>9.0999999999999998E-2</c:v>
                </c:pt>
                <c:pt idx="584">
                  <c:v>0.153</c:v>
                </c:pt>
                <c:pt idx="585">
                  <c:v>0.307</c:v>
                </c:pt>
                <c:pt idx="586">
                  <c:v>0.14799999999999999</c:v>
                </c:pt>
                <c:pt idx="587">
                  <c:v>0.13900000000000001</c:v>
                </c:pt>
                <c:pt idx="588">
                  <c:v>5.0999999999999997E-2</c:v>
                </c:pt>
                <c:pt idx="589">
                  <c:v>0.25600000000000001</c:v>
                </c:pt>
                <c:pt idx="590">
                  <c:v>0.17499999999999999</c:v>
                </c:pt>
                <c:pt idx="591">
                  <c:v>9.1999999999999998E-2</c:v>
                </c:pt>
                <c:pt idx="592">
                  <c:v>0.20599999999999999</c:v>
                </c:pt>
                <c:pt idx="593">
                  <c:v>0.35199999999999998</c:v>
                </c:pt>
                <c:pt idx="594">
                  <c:v>0.221</c:v>
                </c:pt>
                <c:pt idx="595">
                  <c:v>0.13400000000000001</c:v>
                </c:pt>
                <c:pt idx="596">
                  <c:v>0.22</c:v>
                </c:pt>
                <c:pt idx="597">
                  <c:v>3.7999999999999999E-2</c:v>
                </c:pt>
                <c:pt idx="598">
                  <c:v>7.6999999999999999E-2</c:v>
                </c:pt>
                <c:pt idx="599">
                  <c:v>0.59799999999999998</c:v>
                </c:pt>
                <c:pt idx="600">
                  <c:v>0.18099999999999999</c:v>
                </c:pt>
                <c:pt idx="601">
                  <c:v>0.19700000000000001</c:v>
                </c:pt>
                <c:pt idx="602">
                  <c:v>0.17199999999999999</c:v>
                </c:pt>
                <c:pt idx="603">
                  <c:v>0.17499999999999999</c:v>
                </c:pt>
                <c:pt idx="604">
                  <c:v>0.25900000000000001</c:v>
                </c:pt>
                <c:pt idx="605">
                  <c:v>0.16300000000000001</c:v>
                </c:pt>
                <c:pt idx="606">
                  <c:v>0.13400000000000001</c:v>
                </c:pt>
                <c:pt idx="607">
                  <c:v>0.187</c:v>
                </c:pt>
                <c:pt idx="608">
                  <c:v>0.158</c:v>
                </c:pt>
                <c:pt idx="609">
                  <c:v>0.185</c:v>
                </c:pt>
                <c:pt idx="610">
                  <c:v>0.11600000000000001</c:v>
                </c:pt>
                <c:pt idx="611">
                  <c:v>7.9000000000000001E-2</c:v>
                </c:pt>
                <c:pt idx="612">
                  <c:v>0.155</c:v>
                </c:pt>
                <c:pt idx="613">
                  <c:v>0.13200000000000001</c:v>
                </c:pt>
                <c:pt idx="614">
                  <c:v>0.191</c:v>
                </c:pt>
                <c:pt idx="615">
                  <c:v>4.2000000000000003E-2</c:v>
                </c:pt>
                <c:pt idx="616">
                  <c:v>0.21</c:v>
                </c:pt>
                <c:pt idx="617">
                  <c:v>0.39200000000000002</c:v>
                </c:pt>
                <c:pt idx="618">
                  <c:v>0.20599999999999999</c:v>
                </c:pt>
                <c:pt idx="619">
                  <c:v>0.376</c:v>
                </c:pt>
                <c:pt idx="620">
                  <c:v>0.2</c:v>
                </c:pt>
                <c:pt idx="621">
                  <c:v>8.3000000000000004E-2</c:v>
                </c:pt>
                <c:pt idx="622">
                  <c:v>0.27</c:v>
                </c:pt>
                <c:pt idx="623">
                  <c:v>0.224</c:v>
                </c:pt>
                <c:pt idx="624">
                  <c:v>0.218</c:v>
                </c:pt>
                <c:pt idx="625">
                  <c:v>0.14899999999999999</c:v>
                </c:pt>
                <c:pt idx="626">
                  <c:v>0.153</c:v>
                </c:pt>
                <c:pt idx="627">
                  <c:v>0.252</c:v>
                </c:pt>
                <c:pt idx="628">
                  <c:v>0.27100000000000002</c:v>
                </c:pt>
                <c:pt idx="629">
                  <c:v>0.35399999999999998</c:v>
                </c:pt>
                <c:pt idx="630">
                  <c:v>0.32200000000000001</c:v>
                </c:pt>
                <c:pt idx="631">
                  <c:v>0.26300000000000001</c:v>
                </c:pt>
                <c:pt idx="632">
                  <c:v>0.26700000000000002</c:v>
                </c:pt>
                <c:pt idx="633">
                  <c:v>0.33</c:v>
                </c:pt>
                <c:pt idx="634">
                  <c:v>0.28499999999999998</c:v>
                </c:pt>
                <c:pt idx="635">
                  <c:v>0.24399999999999999</c:v>
                </c:pt>
                <c:pt idx="636">
                  <c:v>0.33200000000000002</c:v>
                </c:pt>
                <c:pt idx="637">
                  <c:v>0.14399999999999999</c:v>
                </c:pt>
                <c:pt idx="638">
                  <c:v>0.26100000000000001</c:v>
                </c:pt>
                <c:pt idx="639">
                  <c:v>0.19400000000000001</c:v>
                </c:pt>
                <c:pt idx="640">
                  <c:v>0.34799999999999998</c:v>
                </c:pt>
                <c:pt idx="641">
                  <c:v>0.29799999999999999</c:v>
                </c:pt>
                <c:pt idx="642">
                  <c:v>0.26100000000000001</c:v>
                </c:pt>
                <c:pt idx="643">
                  <c:v>0.16</c:v>
                </c:pt>
                <c:pt idx="644">
                  <c:v>0.28000000000000003</c:v>
                </c:pt>
                <c:pt idx="645">
                  <c:v>4.5999999999999999E-2</c:v>
                </c:pt>
                <c:pt idx="646">
                  <c:v>0.26200000000000001</c:v>
                </c:pt>
                <c:pt idx="647">
                  <c:v>0.375</c:v>
                </c:pt>
                <c:pt idx="648">
                  <c:v>7.3999999999999996E-2</c:v>
                </c:pt>
                <c:pt idx="649">
                  <c:v>0.111</c:v>
                </c:pt>
                <c:pt idx="650">
                  <c:v>0.24199999999999999</c:v>
                </c:pt>
                <c:pt idx="651">
                  <c:v>0.187</c:v>
                </c:pt>
                <c:pt idx="652">
                  <c:v>0.17499999999999999</c:v>
                </c:pt>
                <c:pt idx="653">
                  <c:v>0.08</c:v>
                </c:pt>
                <c:pt idx="654">
                  <c:v>0.22</c:v>
                </c:pt>
                <c:pt idx="655">
                  <c:v>0.153</c:v>
                </c:pt>
                <c:pt idx="656">
                  <c:v>0.109</c:v>
                </c:pt>
                <c:pt idx="657">
                  <c:v>9.9000000000000005E-2</c:v>
                </c:pt>
                <c:pt idx="658">
                  <c:v>0.127</c:v>
                </c:pt>
                <c:pt idx="659">
                  <c:v>0.27100000000000002</c:v>
                </c:pt>
                <c:pt idx="660">
                  <c:v>9.2999999999999999E-2</c:v>
                </c:pt>
                <c:pt idx="661">
                  <c:v>0.158</c:v>
                </c:pt>
                <c:pt idx="662">
                  <c:v>0.255</c:v>
                </c:pt>
                <c:pt idx="663">
                  <c:v>0.121</c:v>
                </c:pt>
                <c:pt idx="664">
                  <c:v>0.185</c:v>
                </c:pt>
                <c:pt idx="665">
                  <c:v>0.11700000000000001</c:v>
                </c:pt>
                <c:pt idx="666">
                  <c:v>0.32200000000000001</c:v>
                </c:pt>
                <c:pt idx="667">
                  <c:v>4.2999999999999997E-2</c:v>
                </c:pt>
                <c:pt idx="668">
                  <c:v>9.9000000000000005E-2</c:v>
                </c:pt>
                <c:pt idx="669">
                  <c:v>0.14399999999999999</c:v>
                </c:pt>
                <c:pt idx="670">
                  <c:v>0.2</c:v>
                </c:pt>
                <c:pt idx="671">
                  <c:v>0.26200000000000001</c:v>
                </c:pt>
                <c:pt idx="672">
                  <c:v>6.6000000000000003E-2</c:v>
                </c:pt>
                <c:pt idx="673">
                  <c:v>8.3000000000000004E-2</c:v>
                </c:pt>
                <c:pt idx="674">
                  <c:v>0.19</c:v>
                </c:pt>
                <c:pt idx="675">
                  <c:v>0.126</c:v>
                </c:pt>
                <c:pt idx="676">
                  <c:v>0.14199999999999999</c:v>
                </c:pt>
                <c:pt idx="677">
                  <c:v>0.35899999999999999</c:v>
                </c:pt>
                <c:pt idx="678">
                  <c:v>7.4999999999999997E-2</c:v>
                </c:pt>
                <c:pt idx="679">
                  <c:v>0.17499999999999999</c:v>
                </c:pt>
                <c:pt idx="680">
                  <c:v>0.10299999999999999</c:v>
                </c:pt>
                <c:pt idx="681">
                  <c:v>0.107</c:v>
                </c:pt>
                <c:pt idx="682">
                  <c:v>0.215</c:v>
                </c:pt>
                <c:pt idx="683">
                  <c:v>6.9000000000000006E-2</c:v>
                </c:pt>
                <c:pt idx="684">
                  <c:v>0.246</c:v>
                </c:pt>
                <c:pt idx="685">
                  <c:v>0.14599999999999999</c:v>
                </c:pt>
                <c:pt idx="686">
                  <c:v>0.13700000000000001</c:v>
                </c:pt>
                <c:pt idx="687">
                  <c:v>8.1000000000000003E-2</c:v>
                </c:pt>
                <c:pt idx="688">
                  <c:v>0.184</c:v>
                </c:pt>
                <c:pt idx="689">
                  <c:v>0.191</c:v>
                </c:pt>
                <c:pt idx="690">
                  <c:v>8.3000000000000004E-2</c:v>
                </c:pt>
                <c:pt idx="691">
                  <c:v>4.7E-2</c:v>
                </c:pt>
                <c:pt idx="692">
                  <c:v>0.22</c:v>
                </c:pt>
                <c:pt idx="693">
                  <c:v>8.2000000000000003E-2</c:v>
                </c:pt>
                <c:pt idx="694">
                  <c:v>0.11700000000000001</c:v>
                </c:pt>
                <c:pt idx="695">
                  <c:v>0.13700000000000001</c:v>
                </c:pt>
                <c:pt idx="696">
                  <c:v>0.18099999999999999</c:v>
                </c:pt>
                <c:pt idx="697">
                  <c:v>0.13300000000000001</c:v>
                </c:pt>
                <c:pt idx="698">
                  <c:v>0.14199999999999999</c:v>
                </c:pt>
                <c:pt idx="699">
                  <c:v>0.23</c:v>
                </c:pt>
                <c:pt idx="700">
                  <c:v>0.11899999999999999</c:v>
                </c:pt>
                <c:pt idx="701">
                  <c:v>0.25800000000000001</c:v>
                </c:pt>
                <c:pt idx="702">
                  <c:v>0.113</c:v>
                </c:pt>
                <c:pt idx="703">
                  <c:v>0.26300000000000001</c:v>
                </c:pt>
                <c:pt idx="704">
                  <c:v>8.3000000000000004E-2</c:v>
                </c:pt>
                <c:pt idx="705">
                  <c:v>0.26</c:v>
                </c:pt>
                <c:pt idx="706">
                  <c:v>9.4E-2</c:v>
                </c:pt>
                <c:pt idx="707">
                  <c:v>0</c:v>
                </c:pt>
                <c:pt idx="708">
                  <c:v>0.23499999999999999</c:v>
                </c:pt>
                <c:pt idx="709">
                  <c:v>0.185</c:v>
                </c:pt>
                <c:pt idx="710">
                  <c:v>0.215</c:v>
                </c:pt>
                <c:pt idx="711">
                  <c:v>0.3</c:v>
                </c:pt>
                <c:pt idx="712">
                  <c:v>0.24399999999999999</c:v>
                </c:pt>
                <c:pt idx="713">
                  <c:v>7.2999999999999995E-2</c:v>
                </c:pt>
                <c:pt idx="714">
                  <c:v>3.5999999999999997E-2</c:v>
                </c:pt>
                <c:pt idx="715">
                  <c:v>3.5000000000000003E-2</c:v>
                </c:pt>
                <c:pt idx="716">
                  <c:v>0.16600000000000001</c:v>
                </c:pt>
                <c:pt idx="717">
                  <c:v>0.498</c:v>
                </c:pt>
                <c:pt idx="718">
                  <c:v>5.8000000000000003E-2</c:v>
                </c:pt>
                <c:pt idx="719">
                  <c:v>0.14699999999999999</c:v>
                </c:pt>
                <c:pt idx="720">
                  <c:v>0.37</c:v>
                </c:pt>
                <c:pt idx="721">
                  <c:v>0.187</c:v>
                </c:pt>
                <c:pt idx="722">
                  <c:v>8.1000000000000003E-2</c:v>
                </c:pt>
                <c:pt idx="723">
                  <c:v>0.245</c:v>
                </c:pt>
                <c:pt idx="724">
                  <c:v>0.154</c:v>
                </c:pt>
                <c:pt idx="725">
                  <c:v>0.28499999999999998</c:v>
                </c:pt>
                <c:pt idx="726">
                  <c:v>0.11</c:v>
                </c:pt>
                <c:pt idx="727">
                  <c:v>0.17499999999999999</c:v>
                </c:pt>
                <c:pt idx="728">
                  <c:v>0.105</c:v>
                </c:pt>
                <c:pt idx="729">
                  <c:v>4.2999999999999997E-2</c:v>
                </c:pt>
                <c:pt idx="730">
                  <c:v>0.26600000000000001</c:v>
                </c:pt>
                <c:pt idx="731">
                  <c:v>0.13</c:v>
                </c:pt>
                <c:pt idx="732">
                  <c:v>0.17799999999999999</c:v>
                </c:pt>
                <c:pt idx="733">
                  <c:v>6.4000000000000001E-2</c:v>
                </c:pt>
                <c:pt idx="734">
                  <c:v>0.23200000000000001</c:v>
                </c:pt>
                <c:pt idx="735">
                  <c:v>0.10299999999999999</c:v>
                </c:pt>
                <c:pt idx="736">
                  <c:v>0.153</c:v>
                </c:pt>
                <c:pt idx="737">
                  <c:v>0.24299999999999999</c:v>
                </c:pt>
                <c:pt idx="738">
                  <c:v>7.0000000000000007E-2</c:v>
                </c:pt>
                <c:pt idx="739">
                  <c:v>0.188</c:v>
                </c:pt>
                <c:pt idx="740">
                  <c:v>0.17699999999999999</c:v>
                </c:pt>
                <c:pt idx="741">
                  <c:v>9.5000000000000001E-2</c:v>
                </c:pt>
                <c:pt idx="742">
                  <c:v>0.27</c:v>
                </c:pt>
                <c:pt idx="743">
                  <c:v>0.20699999999999999</c:v>
                </c:pt>
                <c:pt idx="744">
                  <c:v>4.2999999999999997E-2</c:v>
                </c:pt>
                <c:pt idx="745">
                  <c:v>0.26900000000000002</c:v>
                </c:pt>
                <c:pt idx="746">
                  <c:v>0.372</c:v>
                </c:pt>
                <c:pt idx="747">
                  <c:v>0.106</c:v>
                </c:pt>
                <c:pt idx="748">
                  <c:v>0.19700000000000001</c:v>
                </c:pt>
                <c:pt idx="749">
                  <c:v>5.8999999999999997E-2</c:v>
                </c:pt>
                <c:pt idx="750">
                  <c:v>0.16600000000000001</c:v>
                </c:pt>
                <c:pt idx="751">
                  <c:v>0.14799999999999999</c:v>
                </c:pt>
                <c:pt idx="752">
                  <c:v>0.21199999999999999</c:v>
                </c:pt>
                <c:pt idx="753">
                  <c:v>0.153</c:v>
                </c:pt>
                <c:pt idx="754">
                  <c:v>0.252</c:v>
                </c:pt>
                <c:pt idx="755">
                  <c:v>0.24399999999999999</c:v>
                </c:pt>
                <c:pt idx="756">
                  <c:v>0.56599999999999995</c:v>
                </c:pt>
                <c:pt idx="757">
                  <c:v>0.19800000000000001</c:v>
                </c:pt>
                <c:pt idx="758">
                  <c:v>0.187</c:v>
                </c:pt>
                <c:pt idx="759">
                  <c:v>0.20899999999999999</c:v>
                </c:pt>
                <c:pt idx="760">
                  <c:v>7.3999999999999996E-2</c:v>
                </c:pt>
                <c:pt idx="761">
                  <c:v>0.252</c:v>
                </c:pt>
                <c:pt idx="762">
                  <c:v>7.5999999999999998E-2</c:v>
                </c:pt>
                <c:pt idx="763">
                  <c:v>0.247</c:v>
                </c:pt>
                <c:pt idx="764">
                  <c:v>0.17699999999999999</c:v>
                </c:pt>
                <c:pt idx="765">
                  <c:v>0.2</c:v>
                </c:pt>
                <c:pt idx="766">
                  <c:v>0.23300000000000001</c:v>
                </c:pt>
                <c:pt idx="767">
                  <c:v>0.27500000000000002</c:v>
                </c:pt>
                <c:pt idx="768">
                  <c:v>0.16900000000000001</c:v>
                </c:pt>
                <c:pt idx="769">
                  <c:v>0.107</c:v>
                </c:pt>
                <c:pt idx="770">
                  <c:v>0.17599999999999999</c:v>
                </c:pt>
                <c:pt idx="771">
                  <c:v>0.151</c:v>
                </c:pt>
                <c:pt idx="772">
                  <c:v>0.41899999999999998</c:v>
                </c:pt>
                <c:pt idx="773">
                  <c:v>2.5000000000000001E-2</c:v>
                </c:pt>
                <c:pt idx="774">
                  <c:v>0.33100000000000002</c:v>
                </c:pt>
                <c:pt idx="775">
                  <c:v>0.218</c:v>
                </c:pt>
                <c:pt idx="776">
                  <c:v>0.108</c:v>
                </c:pt>
                <c:pt idx="777">
                  <c:v>0.217</c:v>
                </c:pt>
                <c:pt idx="778">
                  <c:v>0.27600000000000002</c:v>
                </c:pt>
                <c:pt idx="779">
                  <c:v>0.158</c:v>
                </c:pt>
                <c:pt idx="780">
                  <c:v>0.23499999999999999</c:v>
                </c:pt>
                <c:pt idx="781">
                  <c:v>0.20200000000000001</c:v>
                </c:pt>
                <c:pt idx="782">
                  <c:v>0.159670442</c:v>
                </c:pt>
                <c:pt idx="783">
                  <c:v>0.24279339599999999</c:v>
                </c:pt>
                <c:pt idx="784">
                  <c:v>0.26905575399999998</c:v>
                </c:pt>
                <c:pt idx="785">
                  <c:v>0.36233022799999998</c:v>
                </c:pt>
                <c:pt idx="786">
                  <c:v>0.287985086</c:v>
                </c:pt>
                <c:pt idx="787">
                  <c:v>0.33631756899999998</c:v>
                </c:pt>
                <c:pt idx="788">
                  <c:v>0.27282789299999999</c:v>
                </c:pt>
                <c:pt idx="789">
                  <c:v>0.32572621099999999</c:v>
                </c:pt>
                <c:pt idx="790">
                  <c:v>0.25550976399999997</c:v>
                </c:pt>
                <c:pt idx="791">
                  <c:v>0.19595392</c:v>
                </c:pt>
                <c:pt idx="792">
                  <c:v>0.28152892000000002</c:v>
                </c:pt>
                <c:pt idx="793">
                  <c:v>0.32497361299999999</c:v>
                </c:pt>
                <c:pt idx="794">
                  <c:v>0.37343344099999998</c:v>
                </c:pt>
                <c:pt idx="795">
                  <c:v>0.26686179599999998</c:v>
                </c:pt>
                <c:pt idx="796">
                  <c:v>0.131266311</c:v>
                </c:pt>
                <c:pt idx="797">
                  <c:v>0.29542699500000003</c:v>
                </c:pt>
                <c:pt idx="798">
                  <c:v>0.25203770399999997</c:v>
                </c:pt>
                <c:pt idx="799">
                  <c:v>0.29814305899999999</c:v>
                </c:pt>
                <c:pt idx="800">
                  <c:v>4.6325929000000002E-2</c:v>
                </c:pt>
                <c:pt idx="801">
                  <c:v>0.14696615900000001</c:v>
                </c:pt>
                <c:pt idx="802">
                  <c:v>0.28065598000000003</c:v>
                </c:pt>
                <c:pt idx="803">
                  <c:v>0.34118083100000002</c:v>
                </c:pt>
                <c:pt idx="804">
                  <c:v>0.112607703</c:v>
                </c:pt>
                <c:pt idx="805">
                  <c:v>8.3094484999999996E-2</c:v>
                </c:pt>
                <c:pt idx="806">
                  <c:v>0.150598705</c:v>
                </c:pt>
                <c:pt idx="807">
                  <c:v>0.13214369100000001</c:v>
                </c:pt>
                <c:pt idx="808">
                  <c:v>8.7440684000000005E-2</c:v>
                </c:pt>
                <c:pt idx="809">
                  <c:v>0.16530548</c:v>
                </c:pt>
                <c:pt idx="810">
                  <c:v>0.170611665</c:v>
                </c:pt>
                <c:pt idx="811">
                  <c:v>0.170266211</c:v>
                </c:pt>
                <c:pt idx="812">
                  <c:v>0.21877090599999999</c:v>
                </c:pt>
                <c:pt idx="813">
                  <c:v>0.13167458800000001</c:v>
                </c:pt>
                <c:pt idx="814">
                  <c:v>0.14570149800000001</c:v>
                </c:pt>
                <c:pt idx="815">
                  <c:v>0.11893629999999999</c:v>
                </c:pt>
                <c:pt idx="816">
                  <c:v>0.32528686499999998</c:v>
                </c:pt>
                <c:pt idx="817">
                  <c:v>9.7207308000000006E-2</c:v>
                </c:pt>
                <c:pt idx="818">
                  <c:v>0.11672977399999999</c:v>
                </c:pt>
                <c:pt idx="819">
                  <c:v>0.36331102300000001</c:v>
                </c:pt>
                <c:pt idx="820">
                  <c:v>0.15557900099999999</c:v>
                </c:pt>
                <c:pt idx="821">
                  <c:v>0.287453711</c:v>
                </c:pt>
                <c:pt idx="822">
                  <c:v>5.3691041000000002E-2</c:v>
                </c:pt>
                <c:pt idx="823">
                  <c:v>0.19935825500000001</c:v>
                </c:pt>
                <c:pt idx="824">
                  <c:v>6.3374243999999996E-2</c:v>
                </c:pt>
                <c:pt idx="825">
                  <c:v>9.2374094000000004E-2</c:v>
                </c:pt>
                <c:pt idx="826">
                  <c:v>0.22793233399999999</c:v>
                </c:pt>
                <c:pt idx="827">
                  <c:v>0.212871477</c:v>
                </c:pt>
                <c:pt idx="828">
                  <c:v>6.8181618999999999E-2</c:v>
                </c:pt>
                <c:pt idx="829">
                  <c:v>0.13275109199999999</c:v>
                </c:pt>
                <c:pt idx="830">
                  <c:v>0.18689455099999999</c:v>
                </c:pt>
                <c:pt idx="831">
                  <c:v>0.15371379299999999</c:v>
                </c:pt>
                <c:pt idx="832">
                  <c:v>0.12513674799999999</c:v>
                </c:pt>
                <c:pt idx="833">
                  <c:v>0.12926021200000001</c:v>
                </c:pt>
                <c:pt idx="834">
                  <c:v>7.0491238999999997E-2</c:v>
                </c:pt>
                <c:pt idx="835">
                  <c:v>0.37670901400000001</c:v>
                </c:pt>
                <c:pt idx="836">
                  <c:v>7.0100470999999998E-2</c:v>
                </c:pt>
                <c:pt idx="837">
                  <c:v>0.25652819900000001</c:v>
                </c:pt>
                <c:pt idx="838">
                  <c:v>7.5407945000000004E-2</c:v>
                </c:pt>
                <c:pt idx="839">
                  <c:v>0.115006477</c:v>
                </c:pt>
                <c:pt idx="840">
                  <c:v>5.3036947000000001E-2</c:v>
                </c:pt>
                <c:pt idx="841">
                  <c:v>0.116268493</c:v>
                </c:pt>
                <c:pt idx="842">
                  <c:v>0.170303866</c:v>
                </c:pt>
                <c:pt idx="843">
                  <c:v>3.5711779999999999E-2</c:v>
                </c:pt>
                <c:pt idx="844">
                  <c:v>9.1611816999999998E-2</c:v>
                </c:pt>
                <c:pt idx="845">
                  <c:v>0.15028289</c:v>
                </c:pt>
                <c:pt idx="846">
                  <c:v>0.13837507399999999</c:v>
                </c:pt>
                <c:pt idx="847">
                  <c:v>0.22870506299999999</c:v>
                </c:pt>
                <c:pt idx="848">
                  <c:v>0.20429924099999999</c:v>
                </c:pt>
                <c:pt idx="849">
                  <c:v>0.112196781</c:v>
                </c:pt>
                <c:pt idx="850">
                  <c:v>0.26400524399999997</c:v>
                </c:pt>
                <c:pt idx="851">
                  <c:v>0.174049184</c:v>
                </c:pt>
                <c:pt idx="852">
                  <c:v>0.18241712500000001</c:v>
                </c:pt>
                <c:pt idx="853">
                  <c:v>0.14901033</c:v>
                </c:pt>
                <c:pt idx="854">
                  <c:v>9.9041915999999994E-2</c:v>
                </c:pt>
                <c:pt idx="855">
                  <c:v>0.30137074000000003</c:v>
                </c:pt>
                <c:pt idx="856">
                  <c:v>8.9933059999999995E-2</c:v>
                </c:pt>
                <c:pt idx="857">
                  <c:v>0.199160054</c:v>
                </c:pt>
                <c:pt idx="858">
                  <c:v>0</c:v>
                </c:pt>
                <c:pt idx="859">
                  <c:v>0.288280904</c:v>
                </c:pt>
                <c:pt idx="860">
                  <c:v>0.113998979</c:v>
                </c:pt>
                <c:pt idx="861">
                  <c:v>0.14275769899999999</c:v>
                </c:pt>
                <c:pt idx="862">
                  <c:v>0.26388573599999998</c:v>
                </c:pt>
                <c:pt idx="863">
                  <c:v>0.27488616100000002</c:v>
                </c:pt>
                <c:pt idx="864">
                  <c:v>0.13648872100000001</c:v>
                </c:pt>
                <c:pt idx="865">
                  <c:v>0.54264652700000005</c:v>
                </c:pt>
                <c:pt idx="866">
                  <c:v>0.16991558700000001</c:v>
                </c:pt>
                <c:pt idx="867">
                  <c:v>0.19667042800000001</c:v>
                </c:pt>
                <c:pt idx="868">
                  <c:v>0.22419825199999999</c:v>
                </c:pt>
                <c:pt idx="869">
                  <c:v>0.11721601299999999</c:v>
                </c:pt>
                <c:pt idx="870">
                  <c:v>4.0113214000000001E-2</c:v>
                </c:pt>
                <c:pt idx="871">
                  <c:v>0.18586353999999999</c:v>
                </c:pt>
                <c:pt idx="872">
                  <c:v>0.261291206</c:v>
                </c:pt>
                <c:pt idx="873">
                  <c:v>0.30097180600000001</c:v>
                </c:pt>
                <c:pt idx="874">
                  <c:v>8.5885568999999995E-2</c:v>
                </c:pt>
                <c:pt idx="875">
                  <c:v>7.9021043999999999E-2</c:v>
                </c:pt>
                <c:pt idx="876">
                  <c:v>0.32312932599999999</c:v>
                </c:pt>
                <c:pt idx="877">
                  <c:v>0.10383371299999999</c:v>
                </c:pt>
                <c:pt idx="878">
                  <c:v>4.0032551E-2</c:v>
                </c:pt>
                <c:pt idx="879">
                  <c:v>0.198020101</c:v>
                </c:pt>
                <c:pt idx="880">
                  <c:v>8.7179153999999995E-2</c:v>
                </c:pt>
                <c:pt idx="881">
                  <c:v>0.118915014</c:v>
                </c:pt>
                <c:pt idx="882">
                  <c:v>0.164397135</c:v>
                </c:pt>
                <c:pt idx="883">
                  <c:v>0.24949084199999999</c:v>
                </c:pt>
                <c:pt idx="884">
                  <c:v>0.208176896</c:v>
                </c:pt>
                <c:pt idx="885">
                  <c:v>0.27266710999999999</c:v>
                </c:pt>
                <c:pt idx="886">
                  <c:v>0.171027765</c:v>
                </c:pt>
                <c:pt idx="887">
                  <c:v>0.23334208100000001</c:v>
                </c:pt>
                <c:pt idx="888">
                  <c:v>0.17674511700000001</c:v>
                </c:pt>
                <c:pt idx="889">
                  <c:v>5.2013601999999999E-2</c:v>
                </c:pt>
                <c:pt idx="890">
                  <c:v>0.12640684799999999</c:v>
                </c:pt>
                <c:pt idx="891">
                  <c:v>0.15300206799999999</c:v>
                </c:pt>
                <c:pt idx="892">
                  <c:v>0.15852414100000001</c:v>
                </c:pt>
                <c:pt idx="893">
                  <c:v>0.18639060900000001</c:v>
                </c:pt>
                <c:pt idx="894">
                  <c:v>0.42598968700000001</c:v>
                </c:pt>
                <c:pt idx="895">
                  <c:v>0.16966705000000001</c:v>
                </c:pt>
                <c:pt idx="896">
                  <c:v>0.22132812399999999</c:v>
                </c:pt>
                <c:pt idx="897">
                  <c:v>0.107225738</c:v>
                </c:pt>
                <c:pt idx="898">
                  <c:v>4.7609735E-2</c:v>
                </c:pt>
                <c:pt idx="899">
                  <c:v>0.27697894000000001</c:v>
                </c:pt>
                <c:pt idx="900">
                  <c:v>9.1494769000000004E-2</c:v>
                </c:pt>
                <c:pt idx="901">
                  <c:v>0.22042210400000001</c:v>
                </c:pt>
                <c:pt idx="902">
                  <c:v>0.39390209300000001</c:v>
                </c:pt>
                <c:pt idx="903">
                  <c:v>7.6454483000000004E-2</c:v>
                </c:pt>
                <c:pt idx="904">
                  <c:v>0.17855131599999999</c:v>
                </c:pt>
                <c:pt idx="905">
                  <c:v>0.22696787099999999</c:v>
                </c:pt>
                <c:pt idx="906">
                  <c:v>9.1816260999999996E-2</c:v>
                </c:pt>
                <c:pt idx="907">
                  <c:v>0.26480737300000001</c:v>
                </c:pt>
                <c:pt idx="908">
                  <c:v>0.210805088</c:v>
                </c:pt>
                <c:pt idx="909">
                  <c:v>5.5881143000000001E-2</c:v>
                </c:pt>
                <c:pt idx="910">
                  <c:v>0.128899664</c:v>
                </c:pt>
                <c:pt idx="911">
                  <c:v>0.25266614599999998</c:v>
                </c:pt>
                <c:pt idx="912">
                  <c:v>0.254324883</c:v>
                </c:pt>
                <c:pt idx="913">
                  <c:v>6.7264832999999996E-2</c:v>
                </c:pt>
                <c:pt idx="914">
                  <c:v>0.56981372799999996</c:v>
                </c:pt>
                <c:pt idx="915">
                  <c:v>0.25853827600000001</c:v>
                </c:pt>
                <c:pt idx="916">
                  <c:v>0.20077425199999999</c:v>
                </c:pt>
                <c:pt idx="917">
                  <c:v>0.22769810300000001</c:v>
                </c:pt>
                <c:pt idx="918">
                  <c:v>0.19119006399999999</c:v>
                </c:pt>
                <c:pt idx="919">
                  <c:v>6.8801254000000006E-2</c:v>
                </c:pt>
                <c:pt idx="920">
                  <c:v>0.25764700800000001</c:v>
                </c:pt>
                <c:pt idx="921">
                  <c:v>0.18740178599999999</c:v>
                </c:pt>
                <c:pt idx="922">
                  <c:v>0.25062090199999998</c:v>
                </c:pt>
                <c:pt idx="923">
                  <c:v>0.463909656</c:v>
                </c:pt>
                <c:pt idx="924">
                  <c:v>0.10262764200000001</c:v>
                </c:pt>
                <c:pt idx="925">
                  <c:v>0.237072483</c:v>
                </c:pt>
                <c:pt idx="926">
                  <c:v>0.21318505700000001</c:v>
                </c:pt>
                <c:pt idx="927">
                  <c:v>9.4689012000000003E-2</c:v>
                </c:pt>
                <c:pt idx="928">
                  <c:v>3.3407487E-2</c:v>
                </c:pt>
                <c:pt idx="929">
                  <c:v>0.27154091000000002</c:v>
                </c:pt>
                <c:pt idx="930">
                  <c:v>0.25351321700000001</c:v>
                </c:pt>
                <c:pt idx="931">
                  <c:v>0.235704988</c:v>
                </c:pt>
                <c:pt idx="932">
                  <c:v>0.151349187</c:v>
                </c:pt>
                <c:pt idx="933">
                  <c:v>0.209934607</c:v>
                </c:pt>
                <c:pt idx="934">
                  <c:v>0.13523471400000001</c:v>
                </c:pt>
              </c:numCache>
            </c:numRef>
          </c:xVal>
          <c:yVal>
            <c:numRef>
              <c:f>Sheet1!$D$2:$D$936</c:f>
              <c:numCache>
                <c:formatCode>0.000</c:formatCode>
                <c:ptCount val="935"/>
                <c:pt idx="0">
                  <c:v>7.5869999999999997</c:v>
                </c:pt>
                <c:pt idx="1">
                  <c:v>7.5609999999999999</c:v>
                </c:pt>
                <c:pt idx="2">
                  <c:v>7.5270000000000001</c:v>
                </c:pt>
                <c:pt idx="3">
                  <c:v>7.5220000000000002</c:v>
                </c:pt>
                <c:pt idx="4">
                  <c:v>7.4269999999999996</c:v>
                </c:pt>
                <c:pt idx="5">
                  <c:v>7.4059999999999997</c:v>
                </c:pt>
                <c:pt idx="6">
                  <c:v>7.3780000000000001</c:v>
                </c:pt>
                <c:pt idx="7">
                  <c:v>7.3639999999999999</c:v>
                </c:pt>
                <c:pt idx="8">
                  <c:v>7.2859999999999996</c:v>
                </c:pt>
                <c:pt idx="9">
                  <c:v>7.2839999999999998</c:v>
                </c:pt>
                <c:pt idx="10">
                  <c:v>7.2779999999999996</c:v>
                </c:pt>
                <c:pt idx="11">
                  <c:v>7.226</c:v>
                </c:pt>
                <c:pt idx="12">
                  <c:v>7.2</c:v>
                </c:pt>
                <c:pt idx="13">
                  <c:v>7.1870000000000003</c:v>
                </c:pt>
                <c:pt idx="14">
                  <c:v>7.1189999999999998</c:v>
                </c:pt>
                <c:pt idx="15">
                  <c:v>6.9829999999999997</c:v>
                </c:pt>
                <c:pt idx="16">
                  <c:v>6.9459999999999997</c:v>
                </c:pt>
                <c:pt idx="17">
                  <c:v>6.94</c:v>
                </c:pt>
                <c:pt idx="18">
                  <c:v>6.9370000000000003</c:v>
                </c:pt>
                <c:pt idx="19">
                  <c:v>6.9009999999999998</c:v>
                </c:pt>
                <c:pt idx="20">
                  <c:v>6.867</c:v>
                </c:pt>
                <c:pt idx="21">
                  <c:v>6.8529999999999998</c:v>
                </c:pt>
                <c:pt idx="22">
                  <c:v>6.81</c:v>
                </c:pt>
                <c:pt idx="23">
                  <c:v>6.798</c:v>
                </c:pt>
                <c:pt idx="24">
                  <c:v>6.7859999999999996</c:v>
                </c:pt>
                <c:pt idx="25">
                  <c:v>6.75</c:v>
                </c:pt>
                <c:pt idx="26">
                  <c:v>6.67</c:v>
                </c:pt>
                <c:pt idx="27">
                  <c:v>6.6109999999999998</c:v>
                </c:pt>
                <c:pt idx="28">
                  <c:v>6.5750000000000002</c:v>
                </c:pt>
                <c:pt idx="29">
                  <c:v>6.5739999999999998</c:v>
                </c:pt>
                <c:pt idx="30">
                  <c:v>6.5049999999999999</c:v>
                </c:pt>
                <c:pt idx="31">
                  <c:v>6.4850000000000003</c:v>
                </c:pt>
                <c:pt idx="32">
                  <c:v>6.4770000000000003</c:v>
                </c:pt>
                <c:pt idx="33">
                  <c:v>6.4550000000000001</c:v>
                </c:pt>
                <c:pt idx="34">
                  <c:v>6.4109999999999996</c:v>
                </c:pt>
                <c:pt idx="35">
                  <c:v>6.3289999999999997</c:v>
                </c:pt>
                <c:pt idx="36">
                  <c:v>6.3019999999999996</c:v>
                </c:pt>
                <c:pt idx="37">
                  <c:v>6.298</c:v>
                </c:pt>
                <c:pt idx="38">
                  <c:v>6.2949999999999999</c:v>
                </c:pt>
                <c:pt idx="39">
                  <c:v>6.2690000000000001</c:v>
                </c:pt>
                <c:pt idx="40">
                  <c:v>6.1680000000000001</c:v>
                </c:pt>
                <c:pt idx="41">
                  <c:v>6.13</c:v>
                </c:pt>
                <c:pt idx="42">
                  <c:v>6.1230000000000002</c:v>
                </c:pt>
                <c:pt idx="43">
                  <c:v>6.0030000000000001</c:v>
                </c:pt>
                <c:pt idx="44">
                  <c:v>5.9950000000000001</c:v>
                </c:pt>
                <c:pt idx="45">
                  <c:v>5.9870000000000001</c:v>
                </c:pt>
                <c:pt idx="46">
                  <c:v>5.984</c:v>
                </c:pt>
                <c:pt idx="47">
                  <c:v>5.9749999999999996</c:v>
                </c:pt>
                <c:pt idx="48">
                  <c:v>5.96</c:v>
                </c:pt>
                <c:pt idx="49">
                  <c:v>5.9480000000000004</c:v>
                </c:pt>
                <c:pt idx="50">
                  <c:v>5.89</c:v>
                </c:pt>
                <c:pt idx="51">
                  <c:v>5.8890000000000002</c:v>
                </c:pt>
                <c:pt idx="52">
                  <c:v>5.8780000000000001</c:v>
                </c:pt>
                <c:pt idx="53">
                  <c:v>5.8550000000000004</c:v>
                </c:pt>
                <c:pt idx="54">
                  <c:v>5.8479999999999999</c:v>
                </c:pt>
                <c:pt idx="55">
                  <c:v>5.8330000000000002</c:v>
                </c:pt>
                <c:pt idx="56">
                  <c:v>5.8280000000000003</c:v>
                </c:pt>
                <c:pt idx="57">
                  <c:v>5.8239999999999998</c:v>
                </c:pt>
                <c:pt idx="58">
                  <c:v>5.8129999999999997</c:v>
                </c:pt>
                <c:pt idx="59">
                  <c:v>5.7910000000000004</c:v>
                </c:pt>
                <c:pt idx="60">
                  <c:v>5.77</c:v>
                </c:pt>
                <c:pt idx="61">
                  <c:v>5.7590000000000003</c:v>
                </c:pt>
                <c:pt idx="62">
                  <c:v>5.7539999999999996</c:v>
                </c:pt>
                <c:pt idx="63">
                  <c:v>5.7160000000000002</c:v>
                </c:pt>
                <c:pt idx="64">
                  <c:v>5.7089999999999996</c:v>
                </c:pt>
                <c:pt idx="65">
                  <c:v>5.6950000000000003</c:v>
                </c:pt>
                <c:pt idx="66">
                  <c:v>5.6890000000000001</c:v>
                </c:pt>
                <c:pt idx="67">
                  <c:v>5.6050000000000004</c:v>
                </c:pt>
                <c:pt idx="68">
                  <c:v>5.5890000000000004</c:v>
                </c:pt>
                <c:pt idx="69">
                  <c:v>5.548</c:v>
                </c:pt>
                <c:pt idx="70">
                  <c:v>5.4770000000000003</c:v>
                </c:pt>
                <c:pt idx="71">
                  <c:v>5.4740000000000002</c:v>
                </c:pt>
                <c:pt idx="72">
                  <c:v>5.4290000000000003</c:v>
                </c:pt>
                <c:pt idx="73">
                  <c:v>5.399</c:v>
                </c:pt>
                <c:pt idx="74">
                  <c:v>5.36</c:v>
                </c:pt>
                <c:pt idx="75">
                  <c:v>5.3319999999999999</c:v>
                </c:pt>
                <c:pt idx="76">
                  <c:v>5.2859999999999996</c:v>
                </c:pt>
                <c:pt idx="77">
                  <c:v>5.2679999999999998</c:v>
                </c:pt>
                <c:pt idx="78">
                  <c:v>5.2530000000000001</c:v>
                </c:pt>
                <c:pt idx="79">
                  <c:v>5.2119999999999997</c:v>
                </c:pt>
                <c:pt idx="80">
                  <c:v>5.194</c:v>
                </c:pt>
                <c:pt idx="81">
                  <c:v>5.1920000000000002</c:v>
                </c:pt>
                <c:pt idx="82">
                  <c:v>5.1920000000000002</c:v>
                </c:pt>
                <c:pt idx="83">
                  <c:v>5.14</c:v>
                </c:pt>
                <c:pt idx="84">
                  <c:v>5.1289999999999996</c:v>
                </c:pt>
                <c:pt idx="85">
                  <c:v>5.1239999999999997</c:v>
                </c:pt>
                <c:pt idx="86">
                  <c:v>5.1230000000000002</c:v>
                </c:pt>
                <c:pt idx="87">
                  <c:v>5.1020000000000003</c:v>
                </c:pt>
                <c:pt idx="88">
                  <c:v>5.0979999999999999</c:v>
                </c:pt>
                <c:pt idx="89">
                  <c:v>5.0730000000000004</c:v>
                </c:pt>
                <c:pt idx="90">
                  <c:v>5.0570000000000004</c:v>
                </c:pt>
                <c:pt idx="91">
                  <c:v>5.0129999999999999</c:v>
                </c:pt>
                <c:pt idx="92">
                  <c:v>5.0069999999999997</c:v>
                </c:pt>
                <c:pt idx="93">
                  <c:v>4.9710000000000001</c:v>
                </c:pt>
                <c:pt idx="94">
                  <c:v>4.9589999999999996</c:v>
                </c:pt>
                <c:pt idx="95">
                  <c:v>4.9489999999999998</c:v>
                </c:pt>
                <c:pt idx="96">
                  <c:v>4.8979999999999997</c:v>
                </c:pt>
                <c:pt idx="97">
                  <c:v>4.8849999999999998</c:v>
                </c:pt>
                <c:pt idx="98">
                  <c:v>4.8760000000000003</c:v>
                </c:pt>
                <c:pt idx="99">
                  <c:v>4.8739999999999997</c:v>
                </c:pt>
                <c:pt idx="100">
                  <c:v>4.867</c:v>
                </c:pt>
                <c:pt idx="101">
                  <c:v>4.8570000000000002</c:v>
                </c:pt>
                <c:pt idx="102">
                  <c:v>4.8390000000000004</c:v>
                </c:pt>
                <c:pt idx="103">
                  <c:v>4.8</c:v>
                </c:pt>
                <c:pt idx="104">
                  <c:v>4.7880000000000003</c:v>
                </c:pt>
                <c:pt idx="105">
                  <c:v>4.7859999999999996</c:v>
                </c:pt>
                <c:pt idx="106">
                  <c:v>4.7389999999999999</c:v>
                </c:pt>
                <c:pt idx="107">
                  <c:v>4.7149999999999999</c:v>
                </c:pt>
                <c:pt idx="108">
                  <c:v>4.694</c:v>
                </c:pt>
                <c:pt idx="109">
                  <c:v>4.6859999999999999</c:v>
                </c:pt>
                <c:pt idx="110">
                  <c:v>4.681</c:v>
                </c:pt>
                <c:pt idx="111">
                  <c:v>4.6769999999999996</c:v>
                </c:pt>
                <c:pt idx="112">
                  <c:v>4.6420000000000003</c:v>
                </c:pt>
                <c:pt idx="113">
                  <c:v>4.633</c:v>
                </c:pt>
                <c:pt idx="114">
                  <c:v>4.6100000000000003</c:v>
                </c:pt>
                <c:pt idx="115">
                  <c:v>4.5709999999999997</c:v>
                </c:pt>
                <c:pt idx="116">
                  <c:v>4.5650000000000004</c:v>
                </c:pt>
                <c:pt idx="117">
                  <c:v>4.55</c:v>
                </c:pt>
                <c:pt idx="118">
                  <c:v>4.5179999999999998</c:v>
                </c:pt>
                <c:pt idx="119">
                  <c:v>4.5170000000000003</c:v>
                </c:pt>
                <c:pt idx="120">
                  <c:v>4.5140000000000002</c:v>
                </c:pt>
                <c:pt idx="121">
                  <c:v>4.5119999999999996</c:v>
                </c:pt>
                <c:pt idx="122">
                  <c:v>4.5069999999999997</c:v>
                </c:pt>
                <c:pt idx="123">
                  <c:v>4.4359999999999999</c:v>
                </c:pt>
                <c:pt idx="124">
                  <c:v>4.4189999999999996</c:v>
                </c:pt>
                <c:pt idx="125">
                  <c:v>4.3689999999999998</c:v>
                </c:pt>
                <c:pt idx="126">
                  <c:v>4.3499999999999996</c:v>
                </c:pt>
                <c:pt idx="127">
                  <c:v>4.3319999999999999</c:v>
                </c:pt>
                <c:pt idx="128">
                  <c:v>4.3070000000000004</c:v>
                </c:pt>
                <c:pt idx="129">
                  <c:v>4.2969999999999997</c:v>
                </c:pt>
                <c:pt idx="130">
                  <c:v>4.2919999999999998</c:v>
                </c:pt>
                <c:pt idx="131">
                  <c:v>4.2709999999999999</c:v>
                </c:pt>
                <c:pt idx="132">
                  <c:v>4.2519999999999998</c:v>
                </c:pt>
                <c:pt idx="133">
                  <c:v>4.218</c:v>
                </c:pt>
                <c:pt idx="134">
                  <c:v>4.194</c:v>
                </c:pt>
                <c:pt idx="135">
                  <c:v>4.077</c:v>
                </c:pt>
                <c:pt idx="136">
                  <c:v>4.0330000000000004</c:v>
                </c:pt>
                <c:pt idx="137">
                  <c:v>3.9950000000000001</c:v>
                </c:pt>
                <c:pt idx="138">
                  <c:v>3.9889999999999999</c:v>
                </c:pt>
                <c:pt idx="139">
                  <c:v>3.956</c:v>
                </c:pt>
                <c:pt idx="140">
                  <c:v>3.931</c:v>
                </c:pt>
                <c:pt idx="141">
                  <c:v>3.9039999999999999</c:v>
                </c:pt>
                <c:pt idx="142">
                  <c:v>3.8959999999999999</c:v>
                </c:pt>
                <c:pt idx="143">
                  <c:v>3.8450000000000002</c:v>
                </c:pt>
                <c:pt idx="144">
                  <c:v>3.819</c:v>
                </c:pt>
                <c:pt idx="145">
                  <c:v>3.7810000000000001</c:v>
                </c:pt>
                <c:pt idx="146">
                  <c:v>3.681</c:v>
                </c:pt>
                <c:pt idx="147">
                  <c:v>3.6779999999999999</c:v>
                </c:pt>
                <c:pt idx="148">
                  <c:v>3.6669999999999998</c:v>
                </c:pt>
                <c:pt idx="149">
                  <c:v>3.6560000000000001</c:v>
                </c:pt>
                <c:pt idx="150">
                  <c:v>3.6549999999999998</c:v>
                </c:pt>
                <c:pt idx="151">
                  <c:v>3.5870000000000002</c:v>
                </c:pt>
                <c:pt idx="152">
                  <c:v>3.5750000000000002</c:v>
                </c:pt>
                <c:pt idx="153">
                  <c:v>3.4649999999999999</c:v>
                </c:pt>
                <c:pt idx="154">
                  <c:v>3.34</c:v>
                </c:pt>
                <c:pt idx="155">
                  <c:v>3.0059999999999998</c:v>
                </c:pt>
                <c:pt idx="156">
                  <c:v>2.9049999999999998</c:v>
                </c:pt>
                <c:pt idx="157">
                  <c:v>2.839</c:v>
                </c:pt>
                <c:pt idx="158">
                  <c:v>7.5259999999999998</c:v>
                </c:pt>
                <c:pt idx="159">
                  <c:v>7.5090000000000003</c:v>
                </c:pt>
                <c:pt idx="160">
                  <c:v>7.5010000000000003</c:v>
                </c:pt>
                <c:pt idx="161">
                  <c:v>7.4980000000000002</c:v>
                </c:pt>
                <c:pt idx="162">
                  <c:v>7.4130000000000003</c:v>
                </c:pt>
                <c:pt idx="163">
                  <c:v>7.4039999999999999</c:v>
                </c:pt>
                <c:pt idx="164">
                  <c:v>7.3390000000000004</c:v>
                </c:pt>
                <c:pt idx="165">
                  <c:v>7.3339999999999996</c:v>
                </c:pt>
                <c:pt idx="166">
                  <c:v>7.3129999999999997</c:v>
                </c:pt>
                <c:pt idx="167">
                  <c:v>7.2910000000000004</c:v>
                </c:pt>
                <c:pt idx="168">
                  <c:v>7.2670000000000003</c:v>
                </c:pt>
                <c:pt idx="169">
                  <c:v>7.1189999999999998</c:v>
                </c:pt>
                <c:pt idx="170">
                  <c:v>7.1040000000000001</c:v>
                </c:pt>
                <c:pt idx="171">
                  <c:v>7.0869999999999997</c:v>
                </c:pt>
                <c:pt idx="172">
                  <c:v>7.0389999999999997</c:v>
                </c:pt>
                <c:pt idx="173">
                  <c:v>6.9939999999999998</c:v>
                </c:pt>
                <c:pt idx="174">
                  <c:v>6.952</c:v>
                </c:pt>
                <c:pt idx="175">
                  <c:v>6.9290000000000003</c:v>
                </c:pt>
                <c:pt idx="176">
                  <c:v>6.907</c:v>
                </c:pt>
                <c:pt idx="177">
                  <c:v>6.8710000000000004</c:v>
                </c:pt>
                <c:pt idx="178">
                  <c:v>6.7779999999999996</c:v>
                </c:pt>
                <c:pt idx="179">
                  <c:v>6.7389999999999999</c:v>
                </c:pt>
                <c:pt idx="180">
                  <c:v>6.7249999999999996</c:v>
                </c:pt>
                <c:pt idx="181">
                  <c:v>6.7050000000000001</c:v>
                </c:pt>
                <c:pt idx="182">
                  <c:v>6.7009999999999996</c:v>
                </c:pt>
                <c:pt idx="183">
                  <c:v>6.65</c:v>
                </c:pt>
                <c:pt idx="184">
                  <c:v>6.5960000000000001</c:v>
                </c:pt>
                <c:pt idx="185">
                  <c:v>6.5730000000000004</c:v>
                </c:pt>
                <c:pt idx="186">
                  <c:v>6.5449999999999999</c:v>
                </c:pt>
                <c:pt idx="187">
                  <c:v>6.4880000000000004</c:v>
                </c:pt>
                <c:pt idx="188">
                  <c:v>6.4809999999999999</c:v>
                </c:pt>
                <c:pt idx="189">
                  <c:v>6.4779999999999998</c:v>
                </c:pt>
                <c:pt idx="190">
                  <c:v>6.4740000000000002</c:v>
                </c:pt>
                <c:pt idx="191">
                  <c:v>6.3789999999999996</c:v>
                </c:pt>
                <c:pt idx="192">
                  <c:v>6.3789999999999996</c:v>
                </c:pt>
                <c:pt idx="193">
                  <c:v>6.375</c:v>
                </c:pt>
                <c:pt idx="194">
                  <c:v>6.3609999999999998</c:v>
                </c:pt>
                <c:pt idx="195">
                  <c:v>6.3550000000000004</c:v>
                </c:pt>
                <c:pt idx="196">
                  <c:v>6.3239999999999998</c:v>
                </c:pt>
                <c:pt idx="197">
                  <c:v>6.2690000000000001</c:v>
                </c:pt>
                <c:pt idx="198">
                  <c:v>6.2389999999999999</c:v>
                </c:pt>
                <c:pt idx="199">
                  <c:v>6.218</c:v>
                </c:pt>
                <c:pt idx="200">
                  <c:v>6.1680000000000001</c:v>
                </c:pt>
                <c:pt idx="201">
                  <c:v>6.0839999999999996</c:v>
                </c:pt>
                <c:pt idx="202">
                  <c:v>6.0780000000000003</c:v>
                </c:pt>
                <c:pt idx="203">
                  <c:v>6.0679999999999996</c:v>
                </c:pt>
                <c:pt idx="204">
                  <c:v>6.0049999999999999</c:v>
                </c:pt>
                <c:pt idx="205">
                  <c:v>5.992</c:v>
                </c:pt>
                <c:pt idx="206">
                  <c:v>5.9870000000000001</c:v>
                </c:pt>
                <c:pt idx="207">
                  <c:v>5.9770000000000003</c:v>
                </c:pt>
                <c:pt idx="208">
                  <c:v>5.976</c:v>
                </c:pt>
                <c:pt idx="209">
                  <c:v>5.9560000000000004</c:v>
                </c:pt>
                <c:pt idx="210">
                  <c:v>5.9210000000000003</c:v>
                </c:pt>
                <c:pt idx="211">
                  <c:v>5.9189999999999996</c:v>
                </c:pt>
                <c:pt idx="212">
                  <c:v>5.8970000000000002</c:v>
                </c:pt>
                <c:pt idx="213">
                  <c:v>5.8559999999999999</c:v>
                </c:pt>
                <c:pt idx="214">
                  <c:v>5.835</c:v>
                </c:pt>
                <c:pt idx="215">
                  <c:v>5.835</c:v>
                </c:pt>
                <c:pt idx="216">
                  <c:v>5.8220000000000001</c:v>
                </c:pt>
                <c:pt idx="217">
                  <c:v>5.8129999999999997</c:v>
                </c:pt>
                <c:pt idx="218">
                  <c:v>5.8019999999999996</c:v>
                </c:pt>
                <c:pt idx="219">
                  <c:v>5.7709999999999999</c:v>
                </c:pt>
                <c:pt idx="220">
                  <c:v>5.7679999999999998</c:v>
                </c:pt>
                <c:pt idx="221">
                  <c:v>5.7430000000000003</c:v>
                </c:pt>
                <c:pt idx="222">
                  <c:v>5.6580000000000004</c:v>
                </c:pt>
                <c:pt idx="223">
                  <c:v>5.6479999999999997</c:v>
                </c:pt>
                <c:pt idx="224">
                  <c:v>5.6150000000000002</c:v>
                </c:pt>
                <c:pt idx="225">
                  <c:v>5.56</c:v>
                </c:pt>
                <c:pt idx="226">
                  <c:v>5.5460000000000003</c:v>
                </c:pt>
                <c:pt idx="227">
                  <c:v>5.5380000000000003</c:v>
                </c:pt>
                <c:pt idx="228">
                  <c:v>5.5279999999999996</c:v>
                </c:pt>
                <c:pt idx="229">
                  <c:v>5.5170000000000003</c:v>
                </c:pt>
                <c:pt idx="230">
                  <c:v>5.51</c:v>
                </c:pt>
                <c:pt idx="231">
                  <c:v>5.4880000000000004</c:v>
                </c:pt>
                <c:pt idx="232">
                  <c:v>5.4580000000000002</c:v>
                </c:pt>
                <c:pt idx="233">
                  <c:v>5.44</c:v>
                </c:pt>
                <c:pt idx="234">
                  <c:v>5.4009999999999998</c:v>
                </c:pt>
                <c:pt idx="235">
                  <c:v>5.3890000000000002</c:v>
                </c:pt>
                <c:pt idx="236">
                  <c:v>5.3140000000000001</c:v>
                </c:pt>
                <c:pt idx="237">
                  <c:v>5.3029999999999999</c:v>
                </c:pt>
                <c:pt idx="238">
                  <c:v>5.2910000000000004</c:v>
                </c:pt>
                <c:pt idx="239">
                  <c:v>5.2789999999999999</c:v>
                </c:pt>
                <c:pt idx="240">
                  <c:v>5.2450000000000001</c:v>
                </c:pt>
                <c:pt idx="241">
                  <c:v>5.1959999999999997</c:v>
                </c:pt>
                <c:pt idx="242">
                  <c:v>5.1849999999999996</c:v>
                </c:pt>
                <c:pt idx="243">
                  <c:v>5.1769999999999996</c:v>
                </c:pt>
                <c:pt idx="244">
                  <c:v>5.1630000000000003</c:v>
                </c:pt>
                <c:pt idx="245">
                  <c:v>5.1609999999999996</c:v>
                </c:pt>
                <c:pt idx="246">
                  <c:v>5.1550000000000002</c:v>
                </c:pt>
                <c:pt idx="247">
                  <c:v>5.1509999999999998</c:v>
                </c:pt>
                <c:pt idx="248">
                  <c:v>5.1449999999999996</c:v>
                </c:pt>
                <c:pt idx="249">
                  <c:v>5.1319999999999997</c:v>
                </c:pt>
                <c:pt idx="250">
                  <c:v>5.1289999999999996</c:v>
                </c:pt>
                <c:pt idx="251">
                  <c:v>5.1230000000000002</c:v>
                </c:pt>
                <c:pt idx="252">
                  <c:v>5.1210000000000004</c:v>
                </c:pt>
                <c:pt idx="253">
                  <c:v>5.0609999999999999</c:v>
                </c:pt>
                <c:pt idx="254">
                  <c:v>5.0570000000000004</c:v>
                </c:pt>
                <c:pt idx="255">
                  <c:v>5.0449999999999999</c:v>
                </c:pt>
                <c:pt idx="256">
                  <c:v>5.0330000000000004</c:v>
                </c:pt>
                <c:pt idx="257">
                  <c:v>4.9960000000000004</c:v>
                </c:pt>
                <c:pt idx="258">
                  <c:v>4.907</c:v>
                </c:pt>
                <c:pt idx="259">
                  <c:v>4.8760000000000003</c:v>
                </c:pt>
                <c:pt idx="260">
                  <c:v>4.875</c:v>
                </c:pt>
                <c:pt idx="261">
                  <c:v>4.8710000000000004</c:v>
                </c:pt>
                <c:pt idx="262">
                  <c:v>4.8129999999999997</c:v>
                </c:pt>
                <c:pt idx="263">
                  <c:v>4.7949999999999999</c:v>
                </c:pt>
                <c:pt idx="264">
                  <c:v>4.7930000000000001</c:v>
                </c:pt>
                <c:pt idx="265">
                  <c:v>4.7539999999999996</c:v>
                </c:pt>
                <c:pt idx="266">
                  <c:v>4.6550000000000002</c:v>
                </c:pt>
                <c:pt idx="267">
                  <c:v>4.6429999999999998</c:v>
                </c:pt>
                <c:pt idx="268">
                  <c:v>4.6349999999999998</c:v>
                </c:pt>
                <c:pt idx="269">
                  <c:v>4.5750000000000002</c:v>
                </c:pt>
                <c:pt idx="270">
                  <c:v>4.5739999999999998</c:v>
                </c:pt>
                <c:pt idx="271">
                  <c:v>4.5129999999999999</c:v>
                </c:pt>
                <c:pt idx="272">
                  <c:v>4.508</c:v>
                </c:pt>
                <c:pt idx="273">
                  <c:v>4.4589999999999996</c:v>
                </c:pt>
                <c:pt idx="274">
                  <c:v>4.415</c:v>
                </c:pt>
                <c:pt idx="275">
                  <c:v>4.4039999999999999</c:v>
                </c:pt>
                <c:pt idx="276">
                  <c:v>4.3949999999999996</c:v>
                </c:pt>
                <c:pt idx="277">
                  <c:v>4.3620000000000001</c:v>
                </c:pt>
                <c:pt idx="278">
                  <c:v>4.3600000000000003</c:v>
                </c:pt>
                <c:pt idx="279">
                  <c:v>4.3559999999999999</c:v>
                </c:pt>
                <c:pt idx="280">
                  <c:v>4.3239999999999998</c:v>
                </c:pt>
                <c:pt idx="281">
                  <c:v>4.2759999999999998</c:v>
                </c:pt>
                <c:pt idx="282">
                  <c:v>4.2720000000000002</c:v>
                </c:pt>
                <c:pt idx="283">
                  <c:v>4.2519999999999998</c:v>
                </c:pt>
                <c:pt idx="284">
                  <c:v>4.2359999999999998</c:v>
                </c:pt>
                <c:pt idx="285">
                  <c:v>4.2190000000000003</c:v>
                </c:pt>
                <c:pt idx="286">
                  <c:v>4.2169999999999996</c:v>
                </c:pt>
                <c:pt idx="287">
                  <c:v>4.2009999999999996</c:v>
                </c:pt>
                <c:pt idx="288">
                  <c:v>4.1929999999999996</c:v>
                </c:pt>
                <c:pt idx="289">
                  <c:v>4.1559999999999997</c:v>
                </c:pt>
                <c:pt idx="290">
                  <c:v>4.1390000000000002</c:v>
                </c:pt>
                <c:pt idx="291">
                  <c:v>4.1210000000000004</c:v>
                </c:pt>
                <c:pt idx="292">
                  <c:v>4.0730000000000004</c:v>
                </c:pt>
                <c:pt idx="293">
                  <c:v>4.0279999999999996</c:v>
                </c:pt>
                <c:pt idx="294">
                  <c:v>3.9740000000000002</c:v>
                </c:pt>
                <c:pt idx="295">
                  <c:v>3.956</c:v>
                </c:pt>
                <c:pt idx="296">
                  <c:v>3.9159999999999999</c:v>
                </c:pt>
                <c:pt idx="297">
                  <c:v>3.907</c:v>
                </c:pt>
                <c:pt idx="298">
                  <c:v>3.8660000000000001</c:v>
                </c:pt>
                <c:pt idx="299">
                  <c:v>3.8559999999999999</c:v>
                </c:pt>
                <c:pt idx="300">
                  <c:v>3.8319999999999999</c:v>
                </c:pt>
                <c:pt idx="301">
                  <c:v>3.7629999999999999</c:v>
                </c:pt>
                <c:pt idx="302">
                  <c:v>3.7389999999999999</c:v>
                </c:pt>
                <c:pt idx="303">
                  <c:v>3.7389999999999999</c:v>
                </c:pt>
                <c:pt idx="304">
                  <c:v>3.7240000000000002</c:v>
                </c:pt>
                <c:pt idx="305">
                  <c:v>3.6949999999999998</c:v>
                </c:pt>
                <c:pt idx="306">
                  <c:v>3.6659999999999999</c:v>
                </c:pt>
                <c:pt idx="307">
                  <c:v>3.6219999999999999</c:v>
                </c:pt>
                <c:pt idx="308">
                  <c:v>3.6070000000000002</c:v>
                </c:pt>
                <c:pt idx="309">
                  <c:v>3.5150000000000001</c:v>
                </c:pt>
                <c:pt idx="310">
                  <c:v>3.484</c:v>
                </c:pt>
                <c:pt idx="311">
                  <c:v>3.36</c:v>
                </c:pt>
                <c:pt idx="312">
                  <c:v>3.3029999999999999</c:v>
                </c:pt>
                <c:pt idx="313">
                  <c:v>3.069</c:v>
                </c:pt>
                <c:pt idx="314">
                  <c:v>2.9049999999999998</c:v>
                </c:pt>
                <c:pt idx="315">
                  <c:v>7.5370001792907697</c:v>
                </c:pt>
                <c:pt idx="316">
                  <c:v>7.5219998359680202</c:v>
                </c:pt>
                <c:pt idx="317">
                  <c:v>7.5040001869201696</c:v>
                </c:pt>
                <c:pt idx="318">
                  <c:v>7.4939999580383301</c:v>
                </c:pt>
                <c:pt idx="319">
                  <c:v>7.4689998626709002</c:v>
                </c:pt>
                <c:pt idx="320">
                  <c:v>7.3769998550415004</c:v>
                </c:pt>
                <c:pt idx="321">
                  <c:v>7.31599998474121</c:v>
                </c:pt>
                <c:pt idx="322">
                  <c:v>7.3140001296997097</c:v>
                </c:pt>
                <c:pt idx="323">
                  <c:v>7.2839999198913601</c:v>
                </c:pt>
                <c:pt idx="324">
                  <c:v>7.2839999198913601</c:v>
                </c:pt>
                <c:pt idx="325">
                  <c:v>7.2129998207092303</c:v>
                </c:pt>
                <c:pt idx="326">
                  <c:v>7.0789999961853001</c:v>
                </c:pt>
                <c:pt idx="327">
                  <c:v>7.0060000419616699</c:v>
                </c:pt>
                <c:pt idx="328">
                  <c:v>6.9930000305175799</c:v>
                </c:pt>
                <c:pt idx="329">
                  <c:v>6.9770002365112296</c:v>
                </c:pt>
                <c:pt idx="330">
                  <c:v>6.9510002136230504</c:v>
                </c:pt>
                <c:pt idx="331">
                  <c:v>6.8909997940063503</c:v>
                </c:pt>
                <c:pt idx="332">
                  <c:v>6.8629999160766602</c:v>
                </c:pt>
                <c:pt idx="333">
                  <c:v>6.7140002250671396</c:v>
                </c:pt>
                <c:pt idx="334">
                  <c:v>6.65199995040894</c:v>
                </c:pt>
                <c:pt idx="335">
                  <c:v>6.6479997634887704</c:v>
                </c:pt>
                <c:pt idx="336">
                  <c:v>6.6350002288818404</c:v>
                </c:pt>
                <c:pt idx="337">
                  <c:v>6.6090002059936497</c:v>
                </c:pt>
                <c:pt idx="338">
                  <c:v>6.59899997711182</c:v>
                </c:pt>
                <c:pt idx="339">
                  <c:v>6.5780000686645499</c:v>
                </c:pt>
                <c:pt idx="340">
                  <c:v>6.57200002670288</c:v>
                </c:pt>
                <c:pt idx="341">
                  <c:v>6.52699995040894</c:v>
                </c:pt>
                <c:pt idx="342">
                  <c:v>6.4539999961853001</c:v>
                </c:pt>
                <c:pt idx="343">
                  <c:v>6.4539999961853001</c:v>
                </c:pt>
                <c:pt idx="344">
                  <c:v>6.4520001411437997</c:v>
                </c:pt>
                <c:pt idx="345">
                  <c:v>6.4419999122619602</c:v>
                </c:pt>
                <c:pt idx="346">
                  <c:v>6.4239997863769496</c:v>
                </c:pt>
                <c:pt idx="347">
                  <c:v>6.4219999313354501</c:v>
                </c:pt>
                <c:pt idx="348">
                  <c:v>6.4029998779296902</c:v>
                </c:pt>
                <c:pt idx="349">
                  <c:v>6.375</c:v>
                </c:pt>
                <c:pt idx="350">
                  <c:v>6.3569998741149902</c:v>
                </c:pt>
                <c:pt idx="351">
                  <c:v>6.3439998626709002</c:v>
                </c:pt>
                <c:pt idx="352">
                  <c:v>6.1680002212524396</c:v>
                </c:pt>
                <c:pt idx="353">
                  <c:v>6.1050000190734899</c:v>
                </c:pt>
                <c:pt idx="354">
                  <c:v>6.09800004959106</c:v>
                </c:pt>
                <c:pt idx="355">
                  <c:v>6.0869998931884801</c:v>
                </c:pt>
                <c:pt idx="356">
                  <c:v>6.0840001106262198</c:v>
                </c:pt>
                <c:pt idx="357">
                  <c:v>6.0710000991821298</c:v>
                </c:pt>
                <c:pt idx="358">
                  <c:v>6.0079998970031703</c:v>
                </c:pt>
                <c:pt idx="359">
                  <c:v>6.0029997825622603</c:v>
                </c:pt>
                <c:pt idx="360">
                  <c:v>5.97300004959106</c:v>
                </c:pt>
                <c:pt idx="361">
                  <c:v>5.9710001945495597</c:v>
                </c:pt>
                <c:pt idx="362">
                  <c:v>5.9640002250671396</c:v>
                </c:pt>
                <c:pt idx="363">
                  <c:v>5.9629998207092303</c:v>
                </c:pt>
                <c:pt idx="364">
                  <c:v>5.9559998512268102</c:v>
                </c:pt>
                <c:pt idx="365">
                  <c:v>5.9200000762939498</c:v>
                </c:pt>
                <c:pt idx="366">
                  <c:v>5.90199995040894</c:v>
                </c:pt>
                <c:pt idx="367">
                  <c:v>5.8720002174377397</c:v>
                </c:pt>
                <c:pt idx="368">
                  <c:v>5.8499999046325701</c:v>
                </c:pt>
                <c:pt idx="369">
                  <c:v>5.8379998207092303</c:v>
                </c:pt>
                <c:pt idx="370">
                  <c:v>5.8379998207092303</c:v>
                </c:pt>
                <c:pt idx="371">
                  <c:v>5.8249998092651403</c:v>
                </c:pt>
                <c:pt idx="372">
                  <c:v>5.8229999542236301</c:v>
                </c:pt>
                <c:pt idx="373">
                  <c:v>5.82200002670288</c:v>
                </c:pt>
                <c:pt idx="374">
                  <c:v>5.8189997673034703</c:v>
                </c:pt>
                <c:pt idx="375">
                  <c:v>5.8099999427795401</c:v>
                </c:pt>
                <c:pt idx="376">
                  <c:v>5.7579998970031703</c:v>
                </c:pt>
                <c:pt idx="377">
                  <c:v>5.7150001525878897</c:v>
                </c:pt>
                <c:pt idx="378">
                  <c:v>5.6290001869201696</c:v>
                </c:pt>
                <c:pt idx="379">
                  <c:v>5.6209998130798304</c:v>
                </c:pt>
                <c:pt idx="380">
                  <c:v>5.6110000610351598</c:v>
                </c:pt>
                <c:pt idx="381">
                  <c:v>5.5689997673034703</c:v>
                </c:pt>
                <c:pt idx="382">
                  <c:v>5.5250000953674299</c:v>
                </c:pt>
                <c:pt idx="383">
                  <c:v>5.5</c:v>
                </c:pt>
                <c:pt idx="384">
                  <c:v>5.4930000305175799</c:v>
                </c:pt>
                <c:pt idx="385">
                  <c:v>5.4720001220703098</c:v>
                </c:pt>
                <c:pt idx="386">
                  <c:v>5.4299998283386204</c:v>
                </c:pt>
                <c:pt idx="387">
                  <c:v>5.3949999809265101</c:v>
                </c:pt>
                <c:pt idx="388">
                  <c:v>5.3359999656677202</c:v>
                </c:pt>
                <c:pt idx="389">
                  <c:v>5.3239998817443803</c:v>
                </c:pt>
                <c:pt idx="390">
                  <c:v>5.3109998703002903</c:v>
                </c:pt>
                <c:pt idx="391">
                  <c:v>5.2930002212524396</c:v>
                </c:pt>
                <c:pt idx="392">
                  <c:v>5.2789998054504403</c:v>
                </c:pt>
                <c:pt idx="393">
                  <c:v>5.2729997634887704</c:v>
                </c:pt>
                <c:pt idx="394">
                  <c:v>5.2690000534057599</c:v>
                </c:pt>
                <c:pt idx="395">
                  <c:v>5.2620000839233398</c:v>
                </c:pt>
                <c:pt idx="396">
                  <c:v>5.25</c:v>
                </c:pt>
                <c:pt idx="397">
                  <c:v>5.23699998855591</c:v>
                </c:pt>
                <c:pt idx="398">
                  <c:v>5.2350001335143999</c:v>
                </c:pt>
                <c:pt idx="399">
                  <c:v>5.2340002059936497</c:v>
                </c:pt>
                <c:pt idx="400">
                  <c:v>5.2300000190734899</c:v>
                </c:pt>
                <c:pt idx="401">
                  <c:v>5.2270002365112296</c:v>
                </c:pt>
                <c:pt idx="402">
                  <c:v>5.2249999046325701</c:v>
                </c:pt>
                <c:pt idx="403">
                  <c:v>5.1950001716613796</c:v>
                </c:pt>
                <c:pt idx="404">
                  <c:v>5.1820001602172896</c:v>
                </c:pt>
                <c:pt idx="405">
                  <c:v>5.1810002326965297</c:v>
                </c:pt>
                <c:pt idx="406">
                  <c:v>5.1750001907348597</c:v>
                </c:pt>
                <c:pt idx="407">
                  <c:v>5.15100002288818</c:v>
                </c:pt>
                <c:pt idx="408">
                  <c:v>5.0739998817443803</c:v>
                </c:pt>
                <c:pt idx="409">
                  <c:v>5.0739998817443803</c:v>
                </c:pt>
                <c:pt idx="410">
                  <c:v>5.0409998893737802</c:v>
                </c:pt>
                <c:pt idx="411">
                  <c:v>5.0110001564025897</c:v>
                </c:pt>
                <c:pt idx="412">
                  <c:v>5.0040001869201696</c:v>
                </c:pt>
                <c:pt idx="413">
                  <c:v>4.9619998931884801</c:v>
                </c:pt>
                <c:pt idx="414">
                  <c:v>4.9549999237060502</c:v>
                </c:pt>
                <c:pt idx="415">
                  <c:v>4.8289999961853001</c:v>
                </c:pt>
                <c:pt idx="416">
                  <c:v>4.8049998283386204</c:v>
                </c:pt>
                <c:pt idx="417">
                  <c:v>4.7750000953674299</c:v>
                </c:pt>
                <c:pt idx="418">
                  <c:v>4.7350001335143999</c:v>
                </c:pt>
                <c:pt idx="419">
                  <c:v>4.7140002250671396</c:v>
                </c:pt>
                <c:pt idx="420">
                  <c:v>4.7090001106262198</c:v>
                </c:pt>
                <c:pt idx="421">
                  <c:v>4.6950001716613796</c:v>
                </c:pt>
                <c:pt idx="422">
                  <c:v>4.6919999122619602</c:v>
                </c:pt>
                <c:pt idx="423">
                  <c:v>4.6440000534057599</c:v>
                </c:pt>
                <c:pt idx="424">
                  <c:v>4.6079998016357404</c:v>
                </c:pt>
                <c:pt idx="425">
                  <c:v>4.5739998817443803</c:v>
                </c:pt>
                <c:pt idx="426">
                  <c:v>4.55299997329712</c:v>
                </c:pt>
                <c:pt idx="427">
                  <c:v>4.5500001907348597</c:v>
                </c:pt>
                <c:pt idx="428">
                  <c:v>4.5450000762939498</c:v>
                </c:pt>
                <c:pt idx="429">
                  <c:v>4.5349998474121103</c:v>
                </c:pt>
                <c:pt idx="430">
                  <c:v>4.5139999389648402</c:v>
                </c:pt>
                <c:pt idx="431">
                  <c:v>4.4970002174377397</c:v>
                </c:pt>
                <c:pt idx="432">
                  <c:v>4.4650001525878897</c:v>
                </c:pt>
                <c:pt idx="433">
                  <c:v>4.46000003814697</c:v>
                </c:pt>
                <c:pt idx="434">
                  <c:v>4.4400000572204599</c:v>
                </c:pt>
                <c:pt idx="435">
                  <c:v>4.3759999275207502</c:v>
                </c:pt>
                <c:pt idx="436">
                  <c:v>4.3150000572204599</c:v>
                </c:pt>
                <c:pt idx="437">
                  <c:v>4.2919998168945304</c:v>
                </c:pt>
                <c:pt idx="438">
                  <c:v>4.2909998893737802</c:v>
                </c:pt>
                <c:pt idx="439">
                  <c:v>4.2859997749328604</c:v>
                </c:pt>
                <c:pt idx="440">
                  <c:v>4.2800002098083496</c:v>
                </c:pt>
                <c:pt idx="441">
                  <c:v>4.1900000572204599</c:v>
                </c:pt>
                <c:pt idx="442">
                  <c:v>4.1799998283386204</c:v>
                </c:pt>
                <c:pt idx="443">
                  <c:v>4.1680002212524396</c:v>
                </c:pt>
                <c:pt idx="444">
                  <c:v>4.1389999389648402</c:v>
                </c:pt>
                <c:pt idx="445">
                  <c:v>4.1199998855590803</c:v>
                </c:pt>
                <c:pt idx="446">
                  <c:v>4.0960001945495597</c:v>
                </c:pt>
                <c:pt idx="447">
                  <c:v>4.0809998512268102</c:v>
                </c:pt>
                <c:pt idx="448">
                  <c:v>4.03200006484985</c:v>
                </c:pt>
                <c:pt idx="449">
                  <c:v>4.0279998779296902</c:v>
                </c:pt>
                <c:pt idx="450">
                  <c:v>3.9700000286102299</c:v>
                </c:pt>
                <c:pt idx="451">
                  <c:v>3.9360001087188698</c:v>
                </c:pt>
                <c:pt idx="452">
                  <c:v>3.875</c:v>
                </c:pt>
                <c:pt idx="453">
                  <c:v>3.8080000877380402</c:v>
                </c:pt>
                <c:pt idx="454">
                  <c:v>3.7950000762939502</c:v>
                </c:pt>
                <c:pt idx="455">
                  <c:v>3.7939999103546098</c:v>
                </c:pt>
                <c:pt idx="456">
                  <c:v>3.7660000324249299</c:v>
                </c:pt>
                <c:pt idx="457">
                  <c:v>3.65700006484985</c:v>
                </c:pt>
                <c:pt idx="458">
                  <c:v>3.6440000534057599</c:v>
                </c:pt>
                <c:pt idx="459">
                  <c:v>3.6029999256134002</c:v>
                </c:pt>
                <c:pt idx="460">
                  <c:v>3.59299993515015</c:v>
                </c:pt>
                <c:pt idx="461">
                  <c:v>3.5910000801086399</c:v>
                </c:pt>
                <c:pt idx="462">
                  <c:v>3.5329999923706099</c:v>
                </c:pt>
                <c:pt idx="463">
                  <c:v>3.5069999694824201</c:v>
                </c:pt>
                <c:pt idx="464">
                  <c:v>3.4949998855590798</c:v>
                </c:pt>
                <c:pt idx="465">
                  <c:v>3.4709999561309801</c:v>
                </c:pt>
                <c:pt idx="466">
                  <c:v>3.4619998931884801</c:v>
                </c:pt>
                <c:pt idx="467">
                  <c:v>3.34899997711182</c:v>
                </c:pt>
                <c:pt idx="468">
                  <c:v>2.9049999713897701</c:v>
                </c:pt>
                <c:pt idx="469">
                  <c:v>2.6930000782012899</c:v>
                </c:pt>
                <c:pt idx="470">
                  <c:v>7.6319999999999997</c:v>
                </c:pt>
                <c:pt idx="471">
                  <c:v>7.5940000000000003</c:v>
                </c:pt>
                <c:pt idx="472">
                  <c:v>7.5549999999999997</c:v>
                </c:pt>
                <c:pt idx="473">
                  <c:v>7.4950000000000001</c:v>
                </c:pt>
                <c:pt idx="474">
                  <c:v>7.4870000000000001</c:v>
                </c:pt>
                <c:pt idx="475">
                  <c:v>7.4409999999999998</c:v>
                </c:pt>
                <c:pt idx="476">
                  <c:v>7.3280000000000003</c:v>
                </c:pt>
                <c:pt idx="477">
                  <c:v>7.3239999999999998</c:v>
                </c:pt>
                <c:pt idx="478">
                  <c:v>7.3140000000000001</c:v>
                </c:pt>
                <c:pt idx="479">
                  <c:v>7.2720000000000002</c:v>
                </c:pt>
                <c:pt idx="480">
                  <c:v>7.19</c:v>
                </c:pt>
                <c:pt idx="481">
                  <c:v>7.1390000000000002</c:v>
                </c:pt>
                <c:pt idx="482">
                  <c:v>7.0720000000000001</c:v>
                </c:pt>
                <c:pt idx="483">
                  <c:v>6.9770000000000003</c:v>
                </c:pt>
                <c:pt idx="484">
                  <c:v>6.9649999999999999</c:v>
                </c:pt>
                <c:pt idx="485">
                  <c:v>6.9269999999999996</c:v>
                </c:pt>
                <c:pt idx="486">
                  <c:v>6.91</c:v>
                </c:pt>
                <c:pt idx="487">
                  <c:v>6.8860000000000001</c:v>
                </c:pt>
                <c:pt idx="488">
                  <c:v>6.8140000000000001</c:v>
                </c:pt>
                <c:pt idx="489">
                  <c:v>6.774</c:v>
                </c:pt>
                <c:pt idx="490">
                  <c:v>6.7110000000000003</c:v>
                </c:pt>
                <c:pt idx="491">
                  <c:v>6.6269999999999998</c:v>
                </c:pt>
                <c:pt idx="492">
                  <c:v>6.4889999999999999</c:v>
                </c:pt>
                <c:pt idx="493">
                  <c:v>6.4880000000000004</c:v>
                </c:pt>
                <c:pt idx="494">
                  <c:v>6.476</c:v>
                </c:pt>
                <c:pt idx="495">
                  <c:v>6.4409999999999998</c:v>
                </c:pt>
                <c:pt idx="496">
                  <c:v>6.43</c:v>
                </c:pt>
                <c:pt idx="497">
                  <c:v>6.4189999999999996</c:v>
                </c:pt>
                <c:pt idx="498">
                  <c:v>6.3879999999999999</c:v>
                </c:pt>
                <c:pt idx="499">
                  <c:v>6.3819999999999997</c:v>
                </c:pt>
                <c:pt idx="500">
                  <c:v>6.3789999999999996</c:v>
                </c:pt>
                <c:pt idx="501">
                  <c:v>6.3739999999999997</c:v>
                </c:pt>
                <c:pt idx="502">
                  <c:v>6.3710000000000004</c:v>
                </c:pt>
                <c:pt idx="503">
                  <c:v>6.343</c:v>
                </c:pt>
                <c:pt idx="504">
                  <c:v>6.3220000000000001</c:v>
                </c:pt>
                <c:pt idx="505">
                  <c:v>6.31</c:v>
                </c:pt>
                <c:pt idx="506">
                  <c:v>6.26</c:v>
                </c:pt>
                <c:pt idx="507">
                  <c:v>6.1920000000000002</c:v>
                </c:pt>
                <c:pt idx="508">
                  <c:v>6.173</c:v>
                </c:pt>
                <c:pt idx="509">
                  <c:v>6.1669999999999998</c:v>
                </c:pt>
                <c:pt idx="510">
                  <c:v>6.141</c:v>
                </c:pt>
                <c:pt idx="511">
                  <c:v>6.1230000000000002</c:v>
                </c:pt>
                <c:pt idx="512">
                  <c:v>6.1050000000000004</c:v>
                </c:pt>
                <c:pt idx="513">
                  <c:v>6.0960000000000001</c:v>
                </c:pt>
                <c:pt idx="514">
                  <c:v>6.0830000000000002</c:v>
                </c:pt>
                <c:pt idx="515">
                  <c:v>6.0720000000000001</c:v>
                </c:pt>
                <c:pt idx="516">
                  <c:v>6</c:v>
                </c:pt>
                <c:pt idx="517">
                  <c:v>5.9729999999999999</c:v>
                </c:pt>
                <c:pt idx="518">
                  <c:v>5.9560000000000004</c:v>
                </c:pt>
                <c:pt idx="519">
                  <c:v>5.952</c:v>
                </c:pt>
                <c:pt idx="520">
                  <c:v>5.9480000000000004</c:v>
                </c:pt>
                <c:pt idx="521">
                  <c:v>5.9450000000000003</c:v>
                </c:pt>
                <c:pt idx="522">
                  <c:v>5.9329999999999998</c:v>
                </c:pt>
                <c:pt idx="523">
                  <c:v>5.915</c:v>
                </c:pt>
                <c:pt idx="524">
                  <c:v>5.891</c:v>
                </c:pt>
                <c:pt idx="525">
                  <c:v>5.89</c:v>
                </c:pt>
                <c:pt idx="526">
                  <c:v>5.875</c:v>
                </c:pt>
                <c:pt idx="527">
                  <c:v>5.835</c:v>
                </c:pt>
                <c:pt idx="528">
                  <c:v>5.81</c:v>
                </c:pt>
                <c:pt idx="529">
                  <c:v>5.79</c:v>
                </c:pt>
                <c:pt idx="530">
                  <c:v>5.7619999999999996</c:v>
                </c:pt>
                <c:pt idx="531">
                  <c:v>5.7519999999999998</c:v>
                </c:pt>
                <c:pt idx="532">
                  <c:v>5.7389999999999999</c:v>
                </c:pt>
                <c:pt idx="533">
                  <c:v>5.681</c:v>
                </c:pt>
                <c:pt idx="534">
                  <c:v>5.6630000000000003</c:v>
                </c:pt>
                <c:pt idx="535">
                  <c:v>5.6619999999999999</c:v>
                </c:pt>
                <c:pt idx="536">
                  <c:v>5.64</c:v>
                </c:pt>
                <c:pt idx="537">
                  <c:v>5.6360000000000001</c:v>
                </c:pt>
                <c:pt idx="538">
                  <c:v>5.62</c:v>
                </c:pt>
                <c:pt idx="539">
                  <c:v>5.5659999999999998</c:v>
                </c:pt>
                <c:pt idx="540">
                  <c:v>5.524</c:v>
                </c:pt>
                <c:pt idx="541">
                  <c:v>5.5039999999999996</c:v>
                </c:pt>
                <c:pt idx="542">
                  <c:v>5.4829999999999997</c:v>
                </c:pt>
                <c:pt idx="543">
                  <c:v>5.4829999999999997</c:v>
                </c:pt>
                <c:pt idx="544">
                  <c:v>5.4720000000000004</c:v>
                </c:pt>
                <c:pt idx="545">
                  <c:v>5.43</c:v>
                </c:pt>
                <c:pt idx="546">
                  <c:v>5.41</c:v>
                </c:pt>
                <c:pt idx="547">
                  <c:v>5.3979999999999997</c:v>
                </c:pt>
                <c:pt idx="548">
                  <c:v>5.3579999999999997</c:v>
                </c:pt>
                <c:pt idx="549">
                  <c:v>5.3579999999999997</c:v>
                </c:pt>
                <c:pt idx="550">
                  <c:v>5.3470000000000004</c:v>
                </c:pt>
                <c:pt idx="551">
                  <c:v>5.3209999999999997</c:v>
                </c:pt>
                <c:pt idx="552">
                  <c:v>5.3019999999999996</c:v>
                </c:pt>
                <c:pt idx="553">
                  <c:v>5.2949999999999999</c:v>
                </c:pt>
                <c:pt idx="554">
                  <c:v>5.2539999999999996</c:v>
                </c:pt>
                <c:pt idx="555">
                  <c:v>5.2460000000000004</c:v>
                </c:pt>
                <c:pt idx="556">
                  <c:v>5.2009999999999996</c:v>
                </c:pt>
                <c:pt idx="557">
                  <c:v>5.1989999999999998</c:v>
                </c:pt>
                <c:pt idx="558">
                  <c:v>5.1849999999999996</c:v>
                </c:pt>
                <c:pt idx="559">
                  <c:v>5.1609999999999996</c:v>
                </c:pt>
                <c:pt idx="560">
                  <c:v>5.1550000000000002</c:v>
                </c:pt>
                <c:pt idx="561">
                  <c:v>5.1310000000000002</c:v>
                </c:pt>
                <c:pt idx="562">
                  <c:v>5.1289999999999996</c:v>
                </c:pt>
                <c:pt idx="563">
                  <c:v>5.125</c:v>
                </c:pt>
                <c:pt idx="564">
                  <c:v>5.1029999999999998</c:v>
                </c:pt>
                <c:pt idx="565">
                  <c:v>5.093</c:v>
                </c:pt>
                <c:pt idx="566">
                  <c:v>5.0819999999999999</c:v>
                </c:pt>
                <c:pt idx="567">
                  <c:v>4.9820000000000002</c:v>
                </c:pt>
                <c:pt idx="568">
                  <c:v>4.9749999999999996</c:v>
                </c:pt>
                <c:pt idx="569">
                  <c:v>4.9329999999999998</c:v>
                </c:pt>
                <c:pt idx="570">
                  <c:v>4.88</c:v>
                </c:pt>
                <c:pt idx="571">
                  <c:v>4.806</c:v>
                </c:pt>
                <c:pt idx="572">
                  <c:v>4.758</c:v>
                </c:pt>
                <c:pt idx="573">
                  <c:v>4.7430000000000003</c:v>
                </c:pt>
                <c:pt idx="574">
                  <c:v>4.7240000000000002</c:v>
                </c:pt>
                <c:pt idx="575">
                  <c:v>4.7069999999999999</c:v>
                </c:pt>
                <c:pt idx="576">
                  <c:v>4.6710000000000003</c:v>
                </c:pt>
                <c:pt idx="577">
                  <c:v>4.657</c:v>
                </c:pt>
                <c:pt idx="578">
                  <c:v>4.6310000000000002</c:v>
                </c:pt>
                <c:pt idx="579">
                  <c:v>4.6230000000000002</c:v>
                </c:pt>
                <c:pt idx="580">
                  <c:v>4.5919999999999996</c:v>
                </c:pt>
                <c:pt idx="581">
                  <c:v>4.5860000000000003</c:v>
                </c:pt>
                <c:pt idx="582">
                  <c:v>4.5709999999999997</c:v>
                </c:pt>
                <c:pt idx="583">
                  <c:v>4.5590000000000002</c:v>
                </c:pt>
                <c:pt idx="584">
                  <c:v>4.5</c:v>
                </c:pt>
                <c:pt idx="585">
                  <c:v>4.4710000000000001</c:v>
                </c:pt>
                <c:pt idx="586">
                  <c:v>4.4560000000000004</c:v>
                </c:pt>
                <c:pt idx="587">
                  <c:v>4.4470000000000001</c:v>
                </c:pt>
                <c:pt idx="588">
                  <c:v>4.4409999999999998</c:v>
                </c:pt>
                <c:pt idx="589">
                  <c:v>4.4329999999999998</c:v>
                </c:pt>
                <c:pt idx="590">
                  <c:v>4.4240000000000004</c:v>
                </c:pt>
                <c:pt idx="591">
                  <c:v>4.4189999999999996</c:v>
                </c:pt>
                <c:pt idx="592">
                  <c:v>4.4169999999999998</c:v>
                </c:pt>
                <c:pt idx="593">
                  <c:v>4.41</c:v>
                </c:pt>
                <c:pt idx="594">
                  <c:v>4.3769999999999998</c:v>
                </c:pt>
                <c:pt idx="595">
                  <c:v>4.3559999999999999</c:v>
                </c:pt>
                <c:pt idx="596">
                  <c:v>4.3499999999999996</c:v>
                </c:pt>
                <c:pt idx="597">
                  <c:v>4.34</c:v>
                </c:pt>
                <c:pt idx="598">
                  <c:v>4.3209999999999997</c:v>
                </c:pt>
                <c:pt idx="599">
                  <c:v>4.3079999999999998</c:v>
                </c:pt>
                <c:pt idx="600">
                  <c:v>4.3010000000000002</c:v>
                </c:pt>
                <c:pt idx="601">
                  <c:v>4.2450000000000001</c:v>
                </c:pt>
                <c:pt idx="602">
                  <c:v>4.1900000000000004</c:v>
                </c:pt>
                <c:pt idx="603">
                  <c:v>4.1660000000000004</c:v>
                </c:pt>
                <c:pt idx="604">
                  <c:v>4.1609999999999996</c:v>
                </c:pt>
                <c:pt idx="605">
                  <c:v>4.141</c:v>
                </c:pt>
                <c:pt idx="606">
                  <c:v>4.1390000000000002</c:v>
                </c:pt>
                <c:pt idx="607">
                  <c:v>4.1029999999999998</c:v>
                </c:pt>
                <c:pt idx="608">
                  <c:v>3.9990000000000001</c:v>
                </c:pt>
                <c:pt idx="609">
                  <c:v>3.964</c:v>
                </c:pt>
                <c:pt idx="610">
                  <c:v>3.8079999999999998</c:v>
                </c:pt>
                <c:pt idx="611">
                  <c:v>3.7949999999999999</c:v>
                </c:pt>
                <c:pt idx="612">
                  <c:v>3.774</c:v>
                </c:pt>
                <c:pt idx="613">
                  <c:v>3.6920000000000002</c:v>
                </c:pt>
                <c:pt idx="614">
                  <c:v>3.6320000000000001</c:v>
                </c:pt>
                <c:pt idx="615">
                  <c:v>3.59</c:v>
                </c:pt>
                <c:pt idx="616">
                  <c:v>3.5870000000000002</c:v>
                </c:pt>
                <c:pt idx="617">
                  <c:v>3.5819999999999999</c:v>
                </c:pt>
                <c:pt idx="618">
                  <c:v>3.4950000000000001</c:v>
                </c:pt>
                <c:pt idx="619">
                  <c:v>3.4620000000000002</c:v>
                </c:pt>
                <c:pt idx="620">
                  <c:v>3.4079999999999999</c:v>
                </c:pt>
                <c:pt idx="621">
                  <c:v>3.355</c:v>
                </c:pt>
                <c:pt idx="622">
                  <c:v>3.3029999999999999</c:v>
                </c:pt>
                <c:pt idx="623">
                  <c:v>3.254</c:v>
                </c:pt>
                <c:pt idx="624">
                  <c:v>3.0830000000000002</c:v>
                </c:pt>
                <c:pt idx="625">
                  <c:v>2.9049999999999998</c:v>
                </c:pt>
                <c:pt idx="626">
                  <c:v>7.7690000000000001</c:v>
                </c:pt>
                <c:pt idx="627">
                  <c:v>7.6</c:v>
                </c:pt>
                <c:pt idx="628">
                  <c:v>7.5540000000000003</c:v>
                </c:pt>
                <c:pt idx="629">
                  <c:v>7.4939999999999998</c:v>
                </c:pt>
                <c:pt idx="630">
                  <c:v>7.4880000000000004</c:v>
                </c:pt>
                <c:pt idx="631">
                  <c:v>7.48</c:v>
                </c:pt>
                <c:pt idx="632">
                  <c:v>7.343</c:v>
                </c:pt>
                <c:pt idx="633">
                  <c:v>7.3070000000000004</c:v>
                </c:pt>
                <c:pt idx="634">
                  <c:v>7.2779999999999996</c:v>
                </c:pt>
                <c:pt idx="635">
                  <c:v>7.2460000000000004</c:v>
                </c:pt>
                <c:pt idx="636">
                  <c:v>7.2279999999999998</c:v>
                </c:pt>
                <c:pt idx="637">
                  <c:v>7.1669999999999998</c:v>
                </c:pt>
                <c:pt idx="638">
                  <c:v>7.1390000000000002</c:v>
                </c:pt>
                <c:pt idx="639">
                  <c:v>7.09</c:v>
                </c:pt>
                <c:pt idx="640">
                  <c:v>7.0540000000000003</c:v>
                </c:pt>
                <c:pt idx="641">
                  <c:v>7.0209999999999999</c:v>
                </c:pt>
                <c:pt idx="642">
                  <c:v>6.9850000000000003</c:v>
                </c:pt>
                <c:pt idx="643">
                  <c:v>6.923</c:v>
                </c:pt>
                <c:pt idx="644">
                  <c:v>6.8920000000000003</c:v>
                </c:pt>
                <c:pt idx="645">
                  <c:v>6.8520000000000003</c:v>
                </c:pt>
                <c:pt idx="646">
                  <c:v>6.8250000000000002</c:v>
                </c:pt>
                <c:pt idx="647">
                  <c:v>6.726</c:v>
                </c:pt>
                <c:pt idx="648">
                  <c:v>6.5949999999999998</c:v>
                </c:pt>
                <c:pt idx="649">
                  <c:v>6.5919999999999996</c:v>
                </c:pt>
                <c:pt idx="650">
                  <c:v>6.4459999999999997</c:v>
                </c:pt>
                <c:pt idx="651">
                  <c:v>6.444</c:v>
                </c:pt>
                <c:pt idx="652">
                  <c:v>6.4359999999999999</c:v>
                </c:pt>
                <c:pt idx="653">
                  <c:v>6.375</c:v>
                </c:pt>
                <c:pt idx="654">
                  <c:v>6.3739999999999997</c:v>
                </c:pt>
                <c:pt idx="655">
                  <c:v>6.3540000000000001</c:v>
                </c:pt>
                <c:pt idx="656">
                  <c:v>6.3209999999999997</c:v>
                </c:pt>
                <c:pt idx="657">
                  <c:v>6.3</c:v>
                </c:pt>
                <c:pt idx="658">
                  <c:v>6.2930000000000001</c:v>
                </c:pt>
                <c:pt idx="659">
                  <c:v>6.2619999999999996</c:v>
                </c:pt>
                <c:pt idx="660">
                  <c:v>6.2530000000000001</c:v>
                </c:pt>
                <c:pt idx="661">
                  <c:v>6.2229999999999999</c:v>
                </c:pt>
                <c:pt idx="662">
                  <c:v>6.1989999999999998</c:v>
                </c:pt>
                <c:pt idx="663">
                  <c:v>6.1980000000000004</c:v>
                </c:pt>
                <c:pt idx="664">
                  <c:v>6.1920000000000002</c:v>
                </c:pt>
                <c:pt idx="665">
                  <c:v>6.1820000000000004</c:v>
                </c:pt>
                <c:pt idx="666">
                  <c:v>6.1740000000000004</c:v>
                </c:pt>
                <c:pt idx="667">
                  <c:v>6.149</c:v>
                </c:pt>
                <c:pt idx="668">
                  <c:v>6.125</c:v>
                </c:pt>
                <c:pt idx="669">
                  <c:v>6.1180000000000003</c:v>
                </c:pt>
                <c:pt idx="670">
                  <c:v>6.1050000000000004</c:v>
                </c:pt>
                <c:pt idx="671">
                  <c:v>6.1</c:v>
                </c:pt>
                <c:pt idx="672">
                  <c:v>6.0860000000000003</c:v>
                </c:pt>
                <c:pt idx="673">
                  <c:v>6.07</c:v>
                </c:pt>
                <c:pt idx="674">
                  <c:v>6.0460000000000003</c:v>
                </c:pt>
                <c:pt idx="675">
                  <c:v>6.0279999999999996</c:v>
                </c:pt>
                <c:pt idx="676">
                  <c:v>6.0209999999999999</c:v>
                </c:pt>
                <c:pt idx="677">
                  <c:v>6.008</c:v>
                </c:pt>
                <c:pt idx="678">
                  <c:v>5.94</c:v>
                </c:pt>
                <c:pt idx="679">
                  <c:v>5.8949999999999996</c:v>
                </c:pt>
                <c:pt idx="680">
                  <c:v>5.8929999999999998</c:v>
                </c:pt>
                <c:pt idx="681">
                  <c:v>5.89</c:v>
                </c:pt>
                <c:pt idx="682">
                  <c:v>5.8879999999999999</c:v>
                </c:pt>
                <c:pt idx="683">
                  <c:v>5.8860000000000001</c:v>
                </c:pt>
                <c:pt idx="684">
                  <c:v>5.86</c:v>
                </c:pt>
                <c:pt idx="685">
                  <c:v>5.8090000000000002</c:v>
                </c:pt>
                <c:pt idx="686">
                  <c:v>5.7789999999999999</c:v>
                </c:pt>
                <c:pt idx="687">
                  <c:v>5.758</c:v>
                </c:pt>
                <c:pt idx="688">
                  <c:v>5.7430000000000003</c:v>
                </c:pt>
                <c:pt idx="689">
                  <c:v>5.718</c:v>
                </c:pt>
                <c:pt idx="690">
                  <c:v>5.6970000000000001</c:v>
                </c:pt>
                <c:pt idx="691">
                  <c:v>5.6929999999999996</c:v>
                </c:pt>
                <c:pt idx="692">
                  <c:v>5.6529999999999996</c:v>
                </c:pt>
                <c:pt idx="693">
                  <c:v>5.6479999999999997</c:v>
                </c:pt>
                <c:pt idx="694">
                  <c:v>5.6310000000000002</c:v>
                </c:pt>
                <c:pt idx="695">
                  <c:v>5.6029999999999998</c:v>
                </c:pt>
                <c:pt idx="696">
                  <c:v>5.5289999999999999</c:v>
                </c:pt>
                <c:pt idx="697">
                  <c:v>5.5250000000000004</c:v>
                </c:pt>
                <c:pt idx="698">
                  <c:v>5.5229999999999997</c:v>
                </c:pt>
                <c:pt idx="699">
                  <c:v>5.4669999999999996</c:v>
                </c:pt>
                <c:pt idx="700">
                  <c:v>5.4320000000000004</c:v>
                </c:pt>
                <c:pt idx="701">
                  <c:v>5.43</c:v>
                </c:pt>
                <c:pt idx="702">
                  <c:v>5.4249999999999998</c:v>
                </c:pt>
                <c:pt idx="703">
                  <c:v>5.3860000000000001</c:v>
                </c:pt>
                <c:pt idx="704">
                  <c:v>5.3730000000000002</c:v>
                </c:pt>
                <c:pt idx="705">
                  <c:v>5.3390000000000004</c:v>
                </c:pt>
                <c:pt idx="706">
                  <c:v>5.3230000000000004</c:v>
                </c:pt>
                <c:pt idx="707">
                  <c:v>5.2869999999999999</c:v>
                </c:pt>
                <c:pt idx="708">
                  <c:v>5.2850000000000001</c:v>
                </c:pt>
                <c:pt idx="709">
                  <c:v>5.274</c:v>
                </c:pt>
                <c:pt idx="710">
                  <c:v>5.2649999999999997</c:v>
                </c:pt>
                <c:pt idx="711">
                  <c:v>5.2610000000000001</c:v>
                </c:pt>
                <c:pt idx="712">
                  <c:v>5.2469999999999999</c:v>
                </c:pt>
                <c:pt idx="713">
                  <c:v>5.2110000000000003</c:v>
                </c:pt>
                <c:pt idx="714">
                  <c:v>5.2080000000000002</c:v>
                </c:pt>
                <c:pt idx="715">
                  <c:v>5.2080000000000002</c:v>
                </c:pt>
                <c:pt idx="716">
                  <c:v>5.1970000000000001</c:v>
                </c:pt>
                <c:pt idx="717">
                  <c:v>5.1920000000000002</c:v>
                </c:pt>
                <c:pt idx="718">
                  <c:v>5.1909999999999998</c:v>
                </c:pt>
                <c:pt idx="719">
                  <c:v>5.1749999999999998</c:v>
                </c:pt>
                <c:pt idx="720">
                  <c:v>5.0819999999999999</c:v>
                </c:pt>
                <c:pt idx="721">
                  <c:v>5.0439999999999996</c:v>
                </c:pt>
                <c:pt idx="722">
                  <c:v>5.0110000000000001</c:v>
                </c:pt>
                <c:pt idx="723">
                  <c:v>4.9960000000000004</c:v>
                </c:pt>
                <c:pt idx="724">
                  <c:v>4.944</c:v>
                </c:pt>
                <c:pt idx="725">
                  <c:v>4.9130000000000003</c:v>
                </c:pt>
                <c:pt idx="726">
                  <c:v>4.9059999999999997</c:v>
                </c:pt>
                <c:pt idx="727">
                  <c:v>4.883</c:v>
                </c:pt>
                <c:pt idx="728">
                  <c:v>4.8120000000000003</c:v>
                </c:pt>
                <c:pt idx="729">
                  <c:v>4.7990000000000004</c:v>
                </c:pt>
                <c:pt idx="730">
                  <c:v>4.7960000000000003</c:v>
                </c:pt>
                <c:pt idx="731">
                  <c:v>4.7220000000000004</c:v>
                </c:pt>
                <c:pt idx="732">
                  <c:v>4.7190000000000003</c:v>
                </c:pt>
                <c:pt idx="733">
                  <c:v>4.7069999999999999</c:v>
                </c:pt>
                <c:pt idx="734">
                  <c:v>4.7</c:v>
                </c:pt>
                <c:pt idx="735">
                  <c:v>4.6959999999999997</c:v>
                </c:pt>
                <c:pt idx="736">
                  <c:v>4.681</c:v>
                </c:pt>
                <c:pt idx="737">
                  <c:v>4.6680000000000001</c:v>
                </c:pt>
                <c:pt idx="738">
                  <c:v>4.6390000000000002</c:v>
                </c:pt>
                <c:pt idx="739">
                  <c:v>4.6280000000000001</c:v>
                </c:pt>
                <c:pt idx="740">
                  <c:v>4.5869999999999997</c:v>
                </c:pt>
                <c:pt idx="741">
                  <c:v>4.5590000000000002</c:v>
                </c:pt>
                <c:pt idx="742">
                  <c:v>4.548</c:v>
                </c:pt>
                <c:pt idx="743">
                  <c:v>4.5339999999999998</c:v>
                </c:pt>
                <c:pt idx="744">
                  <c:v>4.5190000000000001</c:v>
                </c:pt>
                <c:pt idx="745">
                  <c:v>4.516</c:v>
                </c:pt>
                <c:pt idx="746">
                  <c:v>4.5090000000000003</c:v>
                </c:pt>
                <c:pt idx="747">
                  <c:v>4.49</c:v>
                </c:pt>
                <c:pt idx="748">
                  <c:v>4.4660000000000002</c:v>
                </c:pt>
                <c:pt idx="749">
                  <c:v>4.4610000000000003</c:v>
                </c:pt>
                <c:pt idx="750">
                  <c:v>4.4560000000000004</c:v>
                </c:pt>
                <c:pt idx="751">
                  <c:v>4.4370000000000003</c:v>
                </c:pt>
                <c:pt idx="752">
                  <c:v>4.4180000000000001</c:v>
                </c:pt>
                <c:pt idx="753">
                  <c:v>4.3899999999999997</c:v>
                </c:pt>
                <c:pt idx="754">
                  <c:v>4.3739999999999997</c:v>
                </c:pt>
                <c:pt idx="755">
                  <c:v>4.3659999999999997</c:v>
                </c:pt>
                <c:pt idx="756">
                  <c:v>4.3600000000000003</c:v>
                </c:pt>
                <c:pt idx="757">
                  <c:v>4.3499999999999996</c:v>
                </c:pt>
                <c:pt idx="758">
                  <c:v>4.3319999999999999</c:v>
                </c:pt>
                <c:pt idx="759">
                  <c:v>4.2859999999999996</c:v>
                </c:pt>
                <c:pt idx="760">
                  <c:v>4.2119999999999997</c:v>
                </c:pt>
                <c:pt idx="761">
                  <c:v>4.1890000000000001</c:v>
                </c:pt>
                <c:pt idx="762">
                  <c:v>4.1660000000000004</c:v>
                </c:pt>
                <c:pt idx="763">
                  <c:v>4.1070000000000002</c:v>
                </c:pt>
                <c:pt idx="764">
                  <c:v>4.085</c:v>
                </c:pt>
                <c:pt idx="765">
                  <c:v>4.0149999999999997</c:v>
                </c:pt>
                <c:pt idx="766">
                  <c:v>3.9750000000000001</c:v>
                </c:pt>
                <c:pt idx="767">
                  <c:v>3.9729999999999999</c:v>
                </c:pt>
                <c:pt idx="768">
                  <c:v>3.9329999999999998</c:v>
                </c:pt>
                <c:pt idx="769">
                  <c:v>3.802</c:v>
                </c:pt>
                <c:pt idx="770">
                  <c:v>3.7749999999999999</c:v>
                </c:pt>
                <c:pt idx="771">
                  <c:v>3.6629999999999998</c:v>
                </c:pt>
                <c:pt idx="772">
                  <c:v>3.597</c:v>
                </c:pt>
                <c:pt idx="773">
                  <c:v>3.488</c:v>
                </c:pt>
                <c:pt idx="774">
                  <c:v>3.4620000000000002</c:v>
                </c:pt>
                <c:pt idx="775">
                  <c:v>3.41</c:v>
                </c:pt>
                <c:pt idx="776">
                  <c:v>3.38</c:v>
                </c:pt>
                <c:pt idx="777">
                  <c:v>3.3340000000000001</c:v>
                </c:pt>
                <c:pt idx="778">
                  <c:v>3.2309999999999999</c:v>
                </c:pt>
                <c:pt idx="779">
                  <c:v>3.2029999999999998</c:v>
                </c:pt>
                <c:pt idx="780">
                  <c:v>3.0830000000000002</c:v>
                </c:pt>
                <c:pt idx="781">
                  <c:v>2.8530000000000002</c:v>
                </c:pt>
                <c:pt idx="782">
                  <c:v>7.8087000849999999</c:v>
                </c:pt>
                <c:pt idx="783">
                  <c:v>7.6455998420000002</c:v>
                </c:pt>
                <c:pt idx="784">
                  <c:v>7.5598998069999999</c:v>
                </c:pt>
                <c:pt idx="785">
                  <c:v>7.504499912</c:v>
                </c:pt>
                <c:pt idx="786">
                  <c:v>7.4879999159999997</c:v>
                </c:pt>
                <c:pt idx="787">
                  <c:v>7.4489002229999999</c:v>
                </c:pt>
                <c:pt idx="788">
                  <c:v>7.3534998890000001</c:v>
                </c:pt>
                <c:pt idx="789">
                  <c:v>7.2996001240000004</c:v>
                </c:pt>
                <c:pt idx="790">
                  <c:v>7.2941999439999998</c:v>
                </c:pt>
                <c:pt idx="791">
                  <c:v>7.2375001909999996</c:v>
                </c:pt>
                <c:pt idx="792">
                  <c:v>7.2321000099999999</c:v>
                </c:pt>
                <c:pt idx="793">
                  <c:v>7.2227997779999997</c:v>
                </c:pt>
                <c:pt idx="794">
                  <c:v>7.1645002370000004</c:v>
                </c:pt>
                <c:pt idx="795">
                  <c:v>7.1286001209999998</c:v>
                </c:pt>
                <c:pt idx="796">
                  <c:v>7.1213998790000002</c:v>
                </c:pt>
                <c:pt idx="797">
                  <c:v>7.0936999319999998</c:v>
                </c:pt>
                <c:pt idx="798">
                  <c:v>7.0757999419999997</c:v>
                </c:pt>
                <c:pt idx="799">
                  <c:v>6.9395999909999997</c:v>
                </c:pt>
                <c:pt idx="800">
                  <c:v>6.9109001159999996</c:v>
                </c:pt>
                <c:pt idx="801">
                  <c:v>6.8635001180000001</c:v>
                </c:pt>
                <c:pt idx="802">
                  <c:v>6.7908000949999998</c:v>
                </c:pt>
                <c:pt idx="803">
                  <c:v>6.7727999690000003</c:v>
                </c:pt>
                <c:pt idx="804">
                  <c:v>6.6637997630000001</c:v>
                </c:pt>
                <c:pt idx="805">
                  <c:v>6.4650001530000001</c:v>
                </c:pt>
                <c:pt idx="806">
                  <c:v>6.4553999900000001</c:v>
                </c:pt>
                <c:pt idx="807">
                  <c:v>6.4401001930000001</c:v>
                </c:pt>
                <c:pt idx="808">
                  <c:v>6.4064998629999996</c:v>
                </c:pt>
                <c:pt idx="809">
                  <c:v>6.4008998869999996</c:v>
                </c:pt>
                <c:pt idx="810">
                  <c:v>6.3989000320000002</c:v>
                </c:pt>
                <c:pt idx="811">
                  <c:v>6.3874001500000004</c:v>
                </c:pt>
                <c:pt idx="812">
                  <c:v>6.3770999909999997</c:v>
                </c:pt>
                <c:pt idx="813">
                  <c:v>6.3755998610000004</c:v>
                </c:pt>
                <c:pt idx="814">
                  <c:v>6.3633999819999998</c:v>
                </c:pt>
                <c:pt idx="815">
                  <c:v>6.3482999800000002</c:v>
                </c:pt>
                <c:pt idx="816">
                  <c:v>6.3252000810000002</c:v>
                </c:pt>
                <c:pt idx="817">
                  <c:v>6.3048000340000003</c:v>
                </c:pt>
                <c:pt idx="818">
                  <c:v>6.2806000710000003</c:v>
                </c:pt>
                <c:pt idx="819">
                  <c:v>6.2575998310000003</c:v>
                </c:pt>
                <c:pt idx="820">
                  <c:v>6.2284998890000001</c:v>
                </c:pt>
                <c:pt idx="821">
                  <c:v>6.2273001670000001</c:v>
                </c:pt>
                <c:pt idx="822">
                  <c:v>6.2154998780000001</c:v>
                </c:pt>
                <c:pt idx="823">
                  <c:v>6.1918997759999996</c:v>
                </c:pt>
                <c:pt idx="824">
                  <c:v>6.1862998009999997</c:v>
                </c:pt>
                <c:pt idx="825">
                  <c:v>6.1634001730000003</c:v>
                </c:pt>
                <c:pt idx="826">
                  <c:v>6.1589999200000003</c:v>
                </c:pt>
                <c:pt idx="827">
                  <c:v>6.1371002199999998</c:v>
                </c:pt>
                <c:pt idx="828">
                  <c:v>6.1237001419999997</c:v>
                </c:pt>
                <c:pt idx="829">
                  <c:v>6.1020998950000003</c:v>
                </c:pt>
                <c:pt idx="830">
                  <c:v>6.1012997630000001</c:v>
                </c:pt>
                <c:pt idx="831">
                  <c:v>6.0578999519999996</c:v>
                </c:pt>
                <c:pt idx="832">
                  <c:v>6.0218000409999997</c:v>
                </c:pt>
                <c:pt idx="833">
                  <c:v>6.0060000420000001</c:v>
                </c:pt>
                <c:pt idx="834">
                  <c:v>6.0004000660000001</c:v>
                </c:pt>
                <c:pt idx="835">
                  <c:v>5.9987998009999997</c:v>
                </c:pt>
                <c:pt idx="836">
                  <c:v>5.974699974</c:v>
                </c:pt>
                <c:pt idx="837">
                  <c:v>5.953199863</c:v>
                </c:pt>
                <c:pt idx="838">
                  <c:v>5.9499998090000004</c:v>
                </c:pt>
                <c:pt idx="839">
                  <c:v>5.925199986</c:v>
                </c:pt>
                <c:pt idx="840">
                  <c:v>5.9109001159999996</c:v>
                </c:pt>
                <c:pt idx="841">
                  <c:v>5.8898000719999999</c:v>
                </c:pt>
                <c:pt idx="842">
                  <c:v>5.8723998069999999</c:v>
                </c:pt>
                <c:pt idx="843">
                  <c:v>5.8708000179999997</c:v>
                </c:pt>
                <c:pt idx="844">
                  <c:v>5.796800137</c:v>
                </c:pt>
                <c:pt idx="845">
                  <c:v>5.77820015</c:v>
                </c:pt>
                <c:pt idx="846">
                  <c:v>5.7474999430000002</c:v>
                </c:pt>
                <c:pt idx="847">
                  <c:v>5.6932997700000003</c:v>
                </c:pt>
                <c:pt idx="848">
                  <c:v>5.6921000480000004</c:v>
                </c:pt>
                <c:pt idx="849">
                  <c:v>5.6891999240000004</c:v>
                </c:pt>
                <c:pt idx="850">
                  <c:v>5.6740999219999999</c:v>
                </c:pt>
                <c:pt idx="851">
                  <c:v>5.607500076</c:v>
                </c:pt>
                <c:pt idx="852">
                  <c:v>5.5556998249999996</c:v>
                </c:pt>
                <c:pt idx="853">
                  <c:v>5.5461001400000001</c:v>
                </c:pt>
                <c:pt idx="854">
                  <c:v>5.5460000039999997</c:v>
                </c:pt>
                <c:pt idx="855">
                  <c:v>5.5415000919999997</c:v>
                </c:pt>
                <c:pt idx="856">
                  <c:v>5.5398998260000001</c:v>
                </c:pt>
                <c:pt idx="857">
                  <c:v>5.5355000499999996</c:v>
                </c:pt>
                <c:pt idx="858">
                  <c:v>5.5149998660000001</c:v>
                </c:pt>
                <c:pt idx="859">
                  <c:v>5.5103998179999998</c:v>
                </c:pt>
                <c:pt idx="860">
                  <c:v>5.5047001839999998</c:v>
                </c:pt>
                <c:pt idx="861">
                  <c:v>5.488800049</c:v>
                </c:pt>
                <c:pt idx="862">
                  <c:v>5.4562001230000003</c:v>
                </c:pt>
                <c:pt idx="863">
                  <c:v>5.3843002320000002</c:v>
                </c:pt>
                <c:pt idx="864">
                  <c:v>5.3534998890000001</c:v>
                </c:pt>
                <c:pt idx="865">
                  <c:v>5.2856001849999998</c:v>
                </c:pt>
                <c:pt idx="866">
                  <c:v>5.2333002090000003</c:v>
                </c:pt>
                <c:pt idx="867">
                  <c:v>5.2160000799999997</c:v>
                </c:pt>
                <c:pt idx="868">
                  <c:v>5.1975998880000001</c:v>
                </c:pt>
                <c:pt idx="869">
                  <c:v>5.1943998340000004</c:v>
                </c:pt>
                <c:pt idx="870">
                  <c:v>5.1648001670000001</c:v>
                </c:pt>
                <c:pt idx="871">
                  <c:v>5.1598000529999997</c:v>
                </c:pt>
                <c:pt idx="872">
                  <c:v>5.1479997629999996</c:v>
                </c:pt>
                <c:pt idx="873">
                  <c:v>5.1371998789999997</c:v>
                </c:pt>
                <c:pt idx="874">
                  <c:v>5.1318001750000004</c:v>
                </c:pt>
                <c:pt idx="875">
                  <c:v>5.123899937</c:v>
                </c:pt>
                <c:pt idx="876">
                  <c:v>5.1191000940000002</c:v>
                </c:pt>
                <c:pt idx="877">
                  <c:v>5.1015000339999999</c:v>
                </c:pt>
                <c:pt idx="878">
                  <c:v>5.0947999949999998</c:v>
                </c:pt>
                <c:pt idx="879">
                  <c:v>5.0848999020000001</c:v>
                </c:pt>
                <c:pt idx="880">
                  <c:v>5.0531997679999998</c:v>
                </c:pt>
                <c:pt idx="881">
                  <c:v>5.0050997730000004</c:v>
                </c:pt>
                <c:pt idx="882">
                  <c:v>4.9808001519999996</c:v>
                </c:pt>
                <c:pt idx="883">
                  <c:v>4.9492998119999996</c:v>
                </c:pt>
                <c:pt idx="884">
                  <c:v>4.9095997809999998</c:v>
                </c:pt>
                <c:pt idx="885">
                  <c:v>4.8885998730000004</c:v>
                </c:pt>
                <c:pt idx="886">
                  <c:v>4.8826999659999997</c:v>
                </c:pt>
                <c:pt idx="887">
                  <c:v>4.8484001159999996</c:v>
                </c:pt>
                <c:pt idx="888">
                  <c:v>4.8327999110000004</c:v>
                </c:pt>
                <c:pt idx="889">
                  <c:v>4.8292999270000001</c:v>
                </c:pt>
                <c:pt idx="890">
                  <c:v>4.8140997890000001</c:v>
                </c:pt>
                <c:pt idx="891">
                  <c:v>4.7848000529999997</c:v>
                </c:pt>
                <c:pt idx="892">
                  <c:v>4.7715001109999999</c:v>
                </c:pt>
                <c:pt idx="893">
                  <c:v>4.7687001230000003</c:v>
                </c:pt>
                <c:pt idx="894">
                  <c:v>4.7505998610000004</c:v>
                </c:pt>
                <c:pt idx="895">
                  <c:v>4.7293000220000003</c:v>
                </c:pt>
                <c:pt idx="896">
                  <c:v>4.7241001130000004</c:v>
                </c:pt>
                <c:pt idx="897">
                  <c:v>4.676799774</c:v>
                </c:pt>
                <c:pt idx="898">
                  <c:v>4.6725997919999998</c:v>
                </c:pt>
                <c:pt idx="899">
                  <c:v>4.6723999980000004</c:v>
                </c:pt>
                <c:pt idx="900">
                  <c:v>4.6333999629999996</c:v>
                </c:pt>
                <c:pt idx="901">
                  <c:v>4.6236000060000002</c:v>
                </c:pt>
                <c:pt idx="902">
                  <c:v>4.5830001830000002</c:v>
                </c:pt>
                <c:pt idx="903">
                  <c:v>4.5711002350000003</c:v>
                </c:pt>
                <c:pt idx="904">
                  <c:v>4.5606999400000001</c:v>
                </c:pt>
                <c:pt idx="905">
                  <c:v>4.5578999519999996</c:v>
                </c:pt>
                <c:pt idx="906">
                  <c:v>4.5528001790000001</c:v>
                </c:pt>
                <c:pt idx="907">
                  <c:v>4.4320001600000003</c:v>
                </c:pt>
                <c:pt idx="908">
                  <c:v>4.4226999280000001</c:v>
                </c:pt>
                <c:pt idx="909">
                  <c:v>4.3921999930000002</c:v>
                </c:pt>
                <c:pt idx="910">
                  <c:v>4.3745999339999999</c:v>
                </c:pt>
                <c:pt idx="911">
                  <c:v>4.3270001410000001</c:v>
                </c:pt>
                <c:pt idx="912">
                  <c:v>4.3109998699999998</c:v>
                </c:pt>
                <c:pt idx="913">
                  <c:v>4.3081002240000004</c:v>
                </c:pt>
                <c:pt idx="914">
                  <c:v>4.308000088</c:v>
                </c:pt>
                <c:pt idx="915">
                  <c:v>4.2885999679999998</c:v>
                </c:pt>
                <c:pt idx="916">
                  <c:v>4.1872000690000002</c:v>
                </c:pt>
                <c:pt idx="917">
                  <c:v>4.1862001419999997</c:v>
                </c:pt>
                <c:pt idx="918">
                  <c:v>4.165599823</c:v>
                </c:pt>
                <c:pt idx="919">
                  <c:v>4.151400089</c:v>
                </c:pt>
                <c:pt idx="920">
                  <c:v>3.9263999460000001</c:v>
                </c:pt>
                <c:pt idx="921">
                  <c:v>3.775300026</c:v>
                </c:pt>
                <c:pt idx="922">
                  <c:v>3.7593998910000002</c:v>
                </c:pt>
                <c:pt idx="923">
                  <c:v>3.720799923</c:v>
                </c:pt>
                <c:pt idx="924">
                  <c:v>3.6528000829999998</c:v>
                </c:pt>
                <c:pt idx="925">
                  <c:v>3.573299885</c:v>
                </c:pt>
                <c:pt idx="926">
                  <c:v>3.5380001069999998</c:v>
                </c:pt>
                <c:pt idx="927">
                  <c:v>3.5274000170000002</c:v>
                </c:pt>
                <c:pt idx="928">
                  <c:v>3.4788999559999998</c:v>
                </c:pt>
                <c:pt idx="929">
                  <c:v>3.4762001040000001</c:v>
                </c:pt>
                <c:pt idx="930">
                  <c:v>3.4758999350000002</c:v>
                </c:pt>
                <c:pt idx="931">
                  <c:v>3.312299967</c:v>
                </c:pt>
                <c:pt idx="932">
                  <c:v>3.2992000579999998</c:v>
                </c:pt>
                <c:pt idx="933">
                  <c:v>2.8166000840000001</c:v>
                </c:pt>
                <c:pt idx="934">
                  <c:v>2.5669000149999999</c:v>
                </c:pt>
              </c:numCache>
            </c:numRef>
          </c:yVal>
          <c:smooth val="0"/>
          <c:extLst>
            <c:ext xmlns:c16="http://schemas.microsoft.com/office/drawing/2014/chart" uri="{C3380CC4-5D6E-409C-BE32-E72D297353CC}">
              <c16:uniqueId val="{00000001-3117-7E48-9FF2-6B7BB4EB8210}"/>
            </c:ext>
          </c:extLst>
        </c:ser>
        <c:dLbls>
          <c:showLegendKey val="0"/>
          <c:showVal val="0"/>
          <c:showCatName val="0"/>
          <c:showSerName val="0"/>
          <c:showPercent val="0"/>
          <c:showBubbleSize val="0"/>
        </c:dLbls>
        <c:axId val="1684394927"/>
        <c:axId val="1684396575"/>
      </c:scatterChart>
      <c:valAx>
        <c:axId val="1684394927"/>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96575"/>
        <c:crosses val="autoZero"/>
        <c:crossBetween val="midCat"/>
      </c:valAx>
      <c:valAx>
        <c:axId val="1684396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3949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Correlation with Total Happiness Score </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E716-9647-9B11-5902EC8C7DD6}"/>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E716-9647-9B11-5902EC8C7DD6}"/>
              </c:ext>
            </c:extLst>
          </c:dPt>
          <c:dPt>
            <c:idx val="2"/>
            <c:invertIfNegative val="0"/>
            <c:bubble3D val="0"/>
            <c:spPr>
              <a:solidFill>
                <a:srgbClr val="FEDE00"/>
              </a:solidFill>
              <a:ln>
                <a:noFill/>
              </a:ln>
              <a:effectLst/>
            </c:spPr>
            <c:extLst>
              <c:ext xmlns:c16="http://schemas.microsoft.com/office/drawing/2014/chart" uri="{C3380CC4-5D6E-409C-BE32-E72D297353CC}">
                <c16:uniqueId val="{00000005-E716-9647-9B11-5902EC8C7DD6}"/>
              </c:ext>
            </c:extLst>
          </c:dPt>
          <c:dPt>
            <c:idx val="3"/>
            <c:invertIfNegative val="0"/>
            <c:bubble3D val="0"/>
            <c:spPr>
              <a:solidFill>
                <a:srgbClr val="2AE0FA"/>
              </a:solidFill>
              <a:ln>
                <a:noFill/>
              </a:ln>
              <a:effectLst/>
            </c:spPr>
            <c:extLst>
              <c:ext xmlns:c16="http://schemas.microsoft.com/office/drawing/2014/chart" uri="{C3380CC4-5D6E-409C-BE32-E72D297353CC}">
                <c16:uniqueId val="{00000007-E716-9647-9B11-5902EC8C7DD6}"/>
              </c:ext>
            </c:extLst>
          </c:dPt>
          <c:dPt>
            <c:idx val="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E716-9647-9B11-5902EC8C7DD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Sheet5!$B$2:$B$7</c:f>
              <c:strCache>
                <c:ptCount val="6"/>
                <c:pt idx="0">
                  <c:v>GDP per Capita</c:v>
                </c:pt>
                <c:pt idx="1">
                  <c:v>Health / Life Expectancy</c:v>
                </c:pt>
                <c:pt idx="2">
                  <c:v>Family / Social Support</c:v>
                </c:pt>
                <c:pt idx="3">
                  <c:v>Freedom to Make Life Choises</c:v>
                </c:pt>
                <c:pt idx="4">
                  <c:v>Trust in Government </c:v>
                </c:pt>
                <c:pt idx="5">
                  <c:v>Generosity</c:v>
                </c:pt>
              </c:strCache>
            </c:strRef>
          </c:cat>
          <c:val>
            <c:numRef>
              <c:f>Sheet5!$C$2:$C$7</c:f>
              <c:numCache>
                <c:formatCode>General</c:formatCode>
                <c:ptCount val="6"/>
                <c:pt idx="0">
                  <c:v>0.78444440015578987</c:v>
                </c:pt>
                <c:pt idx="1">
                  <c:v>0.74500526170527848</c:v>
                </c:pt>
                <c:pt idx="2">
                  <c:v>0.66462551720754837</c:v>
                </c:pt>
                <c:pt idx="3">
                  <c:v>0.55616117038314528</c:v>
                </c:pt>
                <c:pt idx="4">
                  <c:v>0.39976508674444478</c:v>
                </c:pt>
                <c:pt idx="5">
                  <c:v>0.12460085541472891</c:v>
                </c:pt>
              </c:numCache>
            </c:numRef>
          </c:val>
          <c:extLst>
            <c:ext xmlns:c16="http://schemas.microsoft.com/office/drawing/2014/chart" uri="{C3380CC4-5D6E-409C-BE32-E72D297353CC}">
              <c16:uniqueId val="{0000000A-E716-9647-9B11-5902EC8C7DD6}"/>
            </c:ext>
          </c:extLst>
        </c:ser>
        <c:dLbls>
          <c:showLegendKey val="0"/>
          <c:showVal val="0"/>
          <c:showCatName val="0"/>
          <c:showSerName val="0"/>
          <c:showPercent val="0"/>
          <c:showBubbleSize val="0"/>
        </c:dLbls>
        <c:gapWidth val="219"/>
        <c:overlap val="-27"/>
        <c:axId val="692680288"/>
        <c:axId val="692682192"/>
      </c:barChart>
      <c:catAx>
        <c:axId val="69268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92682192"/>
        <c:crosses val="autoZero"/>
        <c:auto val="1"/>
        <c:lblAlgn val="ctr"/>
        <c:lblOffset val="100"/>
        <c:noMultiLvlLbl val="0"/>
      </c:catAx>
      <c:valAx>
        <c:axId val="69268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9268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Sheet1!$B$4:$B$938</cx:f>
        <cx:lvl ptCount="935">
          <cx:pt idx="0">Western Europe</cx:pt>
          <cx:pt idx="1">Western Europe</cx:pt>
          <cx:pt idx="2">Western Europe</cx:pt>
          <cx:pt idx="3">Western Europe</cx:pt>
          <cx:pt idx="4">North America</cx:pt>
          <cx:pt idx="5">Western Europe</cx:pt>
          <cx:pt idx="6">Western Europe</cx:pt>
          <cx:pt idx="7">Western Europe</cx:pt>
          <cx:pt idx="8">Australia and New Zealand</cx:pt>
          <cx:pt idx="9">Australia and New Zealand</cx:pt>
          <cx:pt idx="10">Middle East and Northern Africa</cx:pt>
          <cx:pt idx="11">Latin America and Caribbean</cx:pt>
          <cx:pt idx="12">Western Europe</cx:pt>
          <cx:pt idx="13">Latin America and Caribbean</cx:pt>
          <cx:pt idx="14">North America</cx:pt>
          <cx:pt idx="15">Latin America and Caribbean</cx:pt>
          <cx:pt idx="16">Western Europe</cx:pt>
          <cx:pt idx="17">Western Europe</cx:pt>
          <cx:pt idx="18">Western Europe</cx:pt>
          <cx:pt idx="19">Middle East and Northern Africa</cx:pt>
          <cx:pt idx="20">Western Europe</cx:pt>
          <cx:pt idx="21">Middle East and Northern Africa</cx:pt>
          <cx:pt idx="22">Latin America and Caribbean</cx:pt>
          <cx:pt idx="23">Southeastern Asia</cx:pt>
          <cx:pt idx="24">Latin America and Caribbean</cx:pt>
          <cx:pt idx="25">Western Europe</cx:pt>
          <cx:pt idx="26">Latin America and Caribbean</cx:pt>
          <cx:pt idx="27">Middle East and Northern Africa</cx:pt>
          <cx:pt idx="28">Western Europe</cx:pt>
          <cx:pt idx="29">Latin America and Caribbean</cx:pt>
          <cx:pt idx="30">Central and Eastern Europe</cx:pt>
          <cx:pt idx="31">Latin America and Caribbean</cx:pt>
          <cx:pt idx="32">Latin America and Caribbean</cx:pt>
          <cx:pt idx="33">Southeastern Asia</cx:pt>
          <cx:pt idx="34">Middle East and Northern Africa</cx:pt>
          <cx:pt idx="35">Western Europe</cx:pt>
          <cx:pt idx="36">Western Europe</cx:pt>
          <cx:pt idx="37">Eastern Asia</cx:pt>
          <cx:pt idx="38">Middle East and Northern Africa</cx:pt>
          <cx:pt idx="39">Latin America and Caribbean</cx:pt>
          <cx:pt idx="40">Latin America and Caribbean</cx:pt>
          <cx:pt idx="41">Latin America and Caribbean</cx:pt>
          <cx:pt idx="42">Latin America and Caribbean</cx:pt>
          <cx:pt idx="43">Central and Eastern Europe</cx:pt>
          <cx:pt idx="44">Central and Eastern Europe</cx:pt>
          <cx:pt idx="45">Eastern Asia</cx:pt>
          <cx:pt idx="46">Eastern Asia</cx:pt>
          <cx:pt idx="47">Latin America and Caribbean</cx:pt>
          <cx:pt idx="48">Middle East and Northern Africa</cx:pt>
          <cx:pt idx="49">Western Europe</cx:pt>
          <cx:pt idx="50">Latin America and Caribbean</cx:pt>
          <cx:pt idx="51">Central and Eastern Europe</cx:pt>
          <cx:pt idx="52">Latin America and Caribbean</cx:pt>
          <cx:pt idx="53">Central and Eastern Europe</cx:pt>
          <cx:pt idx="54">Central and Eastern Europe</cx:pt>
          <cx:pt idx="55">Central and Eastern Europe</cx:pt>
          <cx:pt idx="56">Latin America and Caribbean</cx:pt>
          <cx:pt idx="57">Latin America and Caribbean</cx:pt>
          <cx:pt idx="58">Central and Eastern Europe</cx:pt>
          <cx:pt idx="59">Central and Eastern Europe</cx:pt>
          <cx:pt idx="60">Southeastern Asia</cx:pt>
          <cx:pt idx="61">Central and Eastern Europe</cx:pt>
          <cx:pt idx="62">Middle East and Northern Africa</cx:pt>
          <cx:pt idx="63">Central and Eastern Europe</cx:pt>
          <cx:pt idx="64">Latin America and Caribbean</cx:pt>
          <cx:pt idx="65">Western Europe</cx:pt>
          <cx:pt idx="66">Western Europe</cx:pt>
          <cx:pt idx="67">Middle East and Northern Africa</cx:pt>
          <cx:pt idx="68">Central and Eastern Europe</cx:pt>
          <cx:pt idx="69">Central and Eastern Europe</cx:pt>
          <cx:pt idx="70">Sub-Saharan Africa</cx:pt>
          <cx:pt idx="71">Eastern Asia</cx:pt>
          <cx:pt idx="72">Central and Eastern Europe</cx:pt>
          <cx:pt idx="73">Southeastern Asia</cx:pt>
          <cx:pt idx="74">Southeastern Asia</cx:pt>
          <cx:pt idx="75">Middle East and Northern Africa</cx:pt>
          <cx:pt idx="76">Central and Eastern Europe</cx:pt>
          <cx:pt idx="77">Sub-Saharan Africa</cx:pt>
          <cx:pt idx="78">Southern Asia</cx:pt>
          <cx:pt idx="79">Central and Eastern Europe</cx:pt>
          <cx:pt idx="80">Southern Asia</cx:pt>
          <cx:pt idx="81">Middle East and Northern Africa</cx:pt>
          <cx:pt idx="82">Central and Eastern Europe</cx:pt>
          <cx:pt idx="83">Eastern Asia</cx:pt>
          <cx:pt idx="84">Sub-Saharan Africa</cx:pt>
          <cx:pt idx="85">Central and Eastern Europe</cx:pt>
          <cx:pt idx="86">Central and Eastern Europe</cx:pt>
          <cx:pt idx="87">Western Europe</cx:pt>
          <cx:pt idx="88">Central and Eastern Europe</cx:pt>
          <cx:pt idx="89">Southeastern Asia</cx:pt>
          <cx:pt idx="90">Sub-Saharan Africa</cx:pt>
          <cx:pt idx="91">Middle East and Northern Africa</cx:pt>
          <cx:pt idx="92">Central and Eastern Europe</cx:pt>
          <cx:pt idx="93">Sub-Saharan Africa</cx:pt>
          <cx:pt idx="94">Central and Eastern Europe</cx:pt>
          <cx:pt idx="95">Central and Eastern Europe</cx:pt>
          <cx:pt idx="96">Sub-Saharan Africa</cx:pt>
          <cx:pt idx="97">Latin America and Caribbean</cx:pt>
          <cx:pt idx="98">Southeastern Asia</cx:pt>
          <cx:pt idx="99">Eastern Asia</cx:pt>
          <cx:pt idx="100">Sub-Saharan Africa</cx:pt>
          <cx:pt idx="101">Western Europe</cx:pt>
          <cx:pt idx="102">Middle East and Northern Africa</cx:pt>
          <cx:pt idx="103">Central and Eastern Europe</cx:pt>
          <cx:pt idx="104">Latin America and Caribbean</cx:pt>
          <cx:pt idx="105">Central and Eastern Europe</cx:pt>
          <cx:pt idx="106">Middle East and Northern Africa</cx:pt>
          <cx:pt idx="107">Middle East and Northern Africa</cx:pt>
          <cx:pt idx="108">Southern Asia</cx:pt>
          <cx:pt idx="109">Middle East and Northern Africa</cx:pt>
          <cx:pt idx="110">Central and Eastern Europe</cx:pt>
          <cx:pt idx="111">Middle East and Northern Africa</cx:pt>
          <cx:pt idx="112">Sub-Saharan Africa</cx:pt>
          <cx:pt idx="113">Sub-Saharan Africa</cx:pt>
          <cx:pt idx="114">Sub-Saharan Africa</cx:pt>
          <cx:pt idx="115">Sub-Saharan Africa</cx:pt>
          <cx:pt idx="116">Southern Asia</cx:pt>
          <cx:pt idx="117">Sub-Saharan Africa</cx:pt>
          <cx:pt idx="118">Latin America and Caribbean</cx:pt>
          <cx:pt idx="119">Sub-Saharan Africa</cx:pt>
          <cx:pt idx="120">Southern Asia</cx:pt>
          <cx:pt idx="121">Sub-Saharan Africa</cx:pt>
          <cx:pt idx="122">Sub-Saharan Africa</cx:pt>
          <cx:pt idx="123">Sub-Saharan Africa</cx:pt>
          <cx:pt idx="124">Sub-Saharan Africa</cx:pt>
          <cx:pt idx="125">Sub-Saharan Africa</cx:pt>
          <cx:pt idx="126">Central and Eastern Europe</cx:pt>
          <cx:pt idx="127">Sub-Saharan Africa</cx:pt>
          <cx:pt idx="128">Southeastern Asia</cx:pt>
          <cx:pt idx="129">Central and Eastern Europe</cx:pt>
          <cx:pt idx="130">Sub-Saharan Africa</cx:pt>
          <cx:pt idx="131">Southern Asia</cx:pt>
          <cx:pt idx="132">Sub-Saharan Africa</cx:pt>
          <cx:pt idx="133">Central and Eastern Europe</cx:pt>
          <cx:pt idx="134">Middle East and Northern Africa</cx:pt>
          <cx:pt idx="135">Middle East and Northern Africa</cx:pt>
          <cx:pt idx="136">Sub-Saharan Africa</cx:pt>
          <cx:pt idx="137">Sub-Saharan Africa</cx:pt>
          <cx:pt idx="138">Sub-Saharan Africa</cx:pt>
          <cx:pt idx="139">Sub-Saharan Africa</cx:pt>
          <cx:pt idx="140">Sub-Saharan Africa</cx:pt>
          <cx:pt idx="141">Sub-Saharan Africa</cx:pt>
          <cx:pt idx="142">Sub-Saharan Africa</cx:pt>
          <cx:pt idx="143">Sub-Saharan Africa</cx:pt>
          <cx:pt idx="144">Southeastern Asia</cx:pt>
          <cx:pt idx="145">Sub-Saharan Africa</cx:pt>
          <cx:pt idx="146">Sub-Saharan Africa</cx:pt>
          <cx:pt idx="147">Sub-Saharan Africa</cx:pt>
          <cx:pt idx="148">Sub-Saharan Africa</cx:pt>
          <cx:pt idx="149">Sub-Saharan Africa</cx:pt>
          <cx:pt idx="150">Sub-Saharan Africa</cx:pt>
          <cx:pt idx="151">Sub-Saharan Africa</cx:pt>
          <cx:pt idx="152">Southern Asia</cx:pt>
          <cx:pt idx="153">Sub-Saharan Africa</cx:pt>
          <cx:pt idx="154">Sub-Saharan Africa</cx:pt>
          <cx:pt idx="155">Middle East and Northern Africa</cx:pt>
          <cx:pt idx="156">Sub-Saharan Africa</cx:pt>
          <cx:pt idx="157">Sub-Saharan Africa</cx:pt>
          <cx:pt idx="158">Western Europe</cx:pt>
          <cx:pt idx="159">Western Europe</cx:pt>
          <cx:pt idx="160">Western Europe</cx:pt>
          <cx:pt idx="161">Western Europe</cx:pt>
          <cx:pt idx="162">Western Europe</cx:pt>
          <cx:pt idx="163">North America</cx:pt>
          <cx:pt idx="164">Western Europe</cx:pt>
          <cx:pt idx="165">Australia and New Zealand</cx:pt>
          <cx:pt idx="166">Australia and New Zealand</cx:pt>
          <cx:pt idx="167">Western Europe</cx:pt>
          <cx:pt idx="168">Middle East and Northern Africa</cx:pt>
          <cx:pt idx="169">Western Europe</cx:pt>
          <cx:pt idx="170">North America</cx:pt>
          <cx:pt idx="171">Latin America and Caribbean</cx:pt>
          <cx:pt idx="172">Latin America and Caribbean</cx:pt>
          <cx:pt idx="173">Western Europe</cx:pt>
          <cx:pt idx="174">Latin America and Caribbean</cx:pt>
          <cx:pt idx="175">Western Europe</cx:pt>
          <cx:pt idx="176">Western Europe</cx:pt>
          <cx:pt idx="177">Western Europe</cx:pt>
          <cx:pt idx="178">Latin America and Caribbean</cx:pt>
          <cx:pt idx="179">Southeastern Asia</cx:pt>
          <cx:pt idx="180">Western Europe</cx:pt>
          <cx:pt idx="181">Latin America and Caribbean</cx:pt>
          <cx:pt idx="182">Latin America and Caribbean</cx:pt>
          <cx:pt idx="183">Latin America and Caribbean</cx:pt>
          <cx:pt idx="184">Central and Eastern Europe</cx:pt>
          <cx:pt idx="185">Middle East and Northern Africa</cx:pt>
          <cx:pt idx="186">Latin America and Caribbean</cx:pt>
          <cx:pt idx="187">Western Europe</cx:pt>
          <cx:pt idx="188">Latin America and Caribbean</cx:pt>
          <cx:pt idx="189">Western Europe</cx:pt>
          <cx:pt idx="190">Southeastern Asia</cx:pt>
          <cx:pt idx="191">Middle East and Northern Africa</cx:pt>
          <cx:pt idx="192">Eastern Asia</cx:pt>
          <cx:pt idx="193">Middle East and Northern Africa</cx:pt>
          <cx:pt idx="194">Western Europe</cx:pt>
          <cx:pt idx="195">Middle East and Northern Africa</cx:pt>
          <cx:pt idx="196">Latin America and Caribbean</cx:pt>
          <cx:pt idx="197">Latin America and Caribbean</cx:pt>
          <cx:pt idx="198">Middle East and Northern Africa</cx:pt>
          <cx:pt idx="199">Middle East and Northern Africa</cx:pt>
          <cx:pt idx="200">Latin America and Caribbean</cx:pt>
          <cx:pt idx="201">Latin America and Caribbean</cx:pt>
          <cx:pt idx="202">Central and Eastern Europe</cx:pt>
          <cx:pt idx="203">Latin America and Caribbean</cx:pt>
          <cx:pt idx="204">Southeastern Asia</cx:pt>
          <cx:pt idx="205">Latin America and Caribbean</cx:pt>
          <cx:pt idx="206">Central and Eastern Europe</cx:pt>
          <cx:pt idx="207">Western Europe</cx:pt>
          <cx:pt idx="208">Latin America and Caribbean</cx:pt>
          <cx:pt idx="209">Latin America and Caribbean</cx:pt>
          <cx:pt idx="210">Eastern Asia</cx:pt>
          <cx:pt idx="211">Central and Eastern Europe</cx:pt>
          <cx:pt idx="212">Central and Eastern Europe</cx:pt>
          <cx:pt idx="213">Central and Eastern Europe</cx:pt>
          <cx:pt idx="214">Central and Eastern Europe</cx:pt>
          <cx:pt idx="215">Eastern Asia</cx:pt>
          <cx:pt idx="216">Latin America and Caribbean</cx:pt>
          <cx:pt idx="217">Central and Eastern Europe</cx:pt>
          <cx:pt idx="218">Central and Eastern Europe</cx:pt>
          <cx:pt idx="219">Western Europe</cx:pt>
          <cx:pt idx="220">Central and Eastern Europe</cx:pt>
          <cx:pt idx="221">Latin America and Caribbean</cx:pt>
          <cx:pt idx="222">Central and Eastern Europe</cx:pt>
          <cx:pt idx="223">Sub-Saharan Africa</cx:pt>
          <cx:pt idx="224">Middle East and Northern Africa</cx:pt>
          <cx:pt idx="225">Central and Eastern Europe</cx:pt>
          <cx:pt idx="226">Western Europe</cx:pt>
          <cx:pt idx="227">Latin America and Caribbean</cx:pt>
          <cx:pt idx="228">Central and Eastern Europe</cx:pt>
          <cx:pt idx="229">Central and Eastern Europe</cx:pt>
          <cx:pt idx="230">Latin America and Caribbean</cx:pt>
          <cx:pt idx="231">Central and Eastern Europe</cx:pt>
          <cx:pt idx="232">Eastern Asia</cx:pt>
          <cx:pt idx="233">Sub-Saharan Africa</cx:pt>
          <cx:pt idx="234">Central and Eastern Europe</cx:pt>
          <cx:pt idx="235">Middle East and Northern Africa</cx:pt>
          <cx:pt idx="236">Southeastern Asia</cx:pt>
          <cx:pt idx="237">Middle East and Northern Africa</cx:pt>
          <cx:pt idx="238">Central and Eastern Europe</cx:pt>
          <cx:pt idx="239">Southeastern Asia</cx:pt>
          <cx:pt idx="240">Eastern Asia</cx:pt>
          <cx:pt idx="241">Southern Asia</cx:pt>
          <cx:pt idx="242">Central and Eastern Europe</cx:pt>
          <cx:pt idx="243">Central and Eastern Europe</cx:pt>
          <cx:pt idx="244">Central and Eastern Europe</cx:pt>
          <cx:pt idx="245">Central and Eastern Europe</cx:pt>
          <cx:pt idx="246">Latin America and Caribbean</cx:pt>
          <cx:pt idx="247">Middle East and Northern Africa</cx:pt>
          <cx:pt idx="248">Central and Eastern Europe</cx:pt>
          <cx:pt idx="249">Southern Asia</cx:pt>
          <cx:pt idx="250">Middle East and Northern Africa</cx:pt>
          <cx:pt idx="251">Western Europe</cx:pt>
          <cx:pt idx="252">Central and Eastern Europe</cx:pt>
          <cx:pt idx="253">Southeastern Asia</cx:pt>
          <cx:pt idx="254">Sub-Saharan Africa</cx:pt>
          <cx:pt idx="255">Middle East and Northern Africa</cx:pt>
          <cx:pt idx="256">Western Europe</cx:pt>
          <cx:pt idx="257">Central and Eastern Europe</cx:pt>
          <cx:pt idx="258">Eastern Asia</cx:pt>
          <cx:pt idx="259">Southeastern Asia</cx:pt>
          <cx:pt idx="260">Sub-Saharan Africa</cx:pt>
          <cx:pt idx="261">Latin America and Caribbean</cx:pt>
          <cx:pt idx="262">Middle East and Northern Africa</cx:pt>
          <cx:pt idx="263">Sub-Saharan Africa</cx:pt>
          <cx:pt idx="264">Southern Asia</cx:pt>
          <cx:pt idx="265">Middle East and Northern Africa</cx:pt>
          <cx:pt idx="266">Central and Eastern Europe</cx:pt>
          <cx:pt idx="267">Southern Asia</cx:pt>
          <cx:pt idx="268">Sub-Saharan Africa</cx:pt>
          <cx:pt idx="269">Middle East and Northern Africa</cx:pt>
          <cx:pt idx="270">Sub-Saharan Africa</cx:pt>
          <cx:pt idx="271">Sub-Saharan Africa</cx:pt>
          <cx:pt idx="272">Sub-Saharan Africa</cx:pt>
          <cx:pt idx="273">Sub-Saharan Africa</cx:pt>
          <cx:pt idx="274">Southern Asia</cx:pt>
          <cx:pt idx="275">Southern Asia</cx:pt>
          <cx:pt idx="276">Southeastern Asia</cx:pt>
          <cx:pt idx="277">Middle East and Northern Africa</cx:pt>
          <cx:pt idx="278">Central and Eastern Europe</cx:pt>
          <cx:pt idx="279">Sub-Saharan Africa</cx:pt>
          <cx:pt idx="280">Central and Eastern Europe</cx:pt>
          <cx:pt idx="281">Sub-Saharan Africa</cx:pt>
          <cx:pt idx="282">Sub-Saharan Africa</cx:pt>
          <cx:pt idx="283">Central and Eastern Europe</cx:pt>
          <cx:pt idx="284">Sub-Saharan Africa</cx:pt>
          <cx:pt idx="285">Sub-Saharan Africa</cx:pt>
          <cx:pt idx="286">Central and Eastern Europe</cx:pt>
          <cx:pt idx="287">Sub-Saharan Africa</cx:pt>
          <cx:pt idx="288">Sub-Saharan Africa</cx:pt>
          <cx:pt idx="289">Sub-Saharan Africa</cx:pt>
          <cx:pt idx="290">Sub-Saharan Africa</cx:pt>
          <cx:pt idx="291">Sub-Saharan Africa</cx:pt>
          <cx:pt idx="292">Sub-Saharan Africa</cx:pt>
          <cx:pt idx="293">Latin America and Caribbean</cx:pt>
          <cx:pt idx="294">Sub-Saharan Africa</cx:pt>
          <cx:pt idx="295">Sub-Saharan Africa</cx:pt>
          <cx:pt idx="296">Sub-Saharan Africa</cx:pt>
          <cx:pt idx="297">Southeastern Asia</cx:pt>
          <cx:pt idx="298">Sub-Saharan Africa</cx:pt>
          <cx:pt idx="299">Sub-Saharan Africa</cx:pt>
          <cx:pt idx="300">Sub-Saharan Africa</cx:pt>
          <cx:pt idx="301">Sub-Saharan Africa</cx:pt>
          <cx:pt idx="302">Sub-Saharan Africa</cx:pt>
          <cx:pt idx="303">Sub-Saharan Africa</cx:pt>
          <cx:pt idx="304">Middle East and Northern Africa</cx:pt>
          <cx:pt idx="305">Sub-Saharan Africa</cx:pt>
          <cx:pt idx="306">Sub-Saharan Africa</cx:pt>
          <cx:pt idx="307">Sub-Saharan Africa</cx:pt>
          <cx:pt idx="308">Sub-Saharan Africa</cx:pt>
          <cx:pt idx="309">Sub-Saharan Africa</cx:pt>
          <cx:pt idx="310">Sub-Saharan Africa</cx:pt>
          <cx:pt idx="311">Southern Asia</cx:pt>
          <cx:pt idx="312">Sub-Saharan Africa</cx:pt>
          <cx:pt idx="313">Middle East and Northern Africa</cx:pt>
          <cx:pt idx="314">Sub-Saharan Africa</cx:pt>
          <cx:pt idx="315">Western Europe</cx:pt>
          <cx:pt idx="316">Western Europe</cx:pt>
          <cx:pt idx="317">Western Europe</cx:pt>
          <cx:pt idx="318">Western Europe</cx:pt>
          <cx:pt idx="319">Western Europe</cx:pt>
          <cx:pt idx="320">Western Europe</cx:pt>
          <cx:pt idx="321">North America</cx:pt>
          <cx:pt idx="322">Australia and New Zealand</cx:pt>
          <cx:pt idx="323">Western Europe</cx:pt>
          <cx:pt idx="324">Australia and New Zealand</cx:pt>
          <cx:pt idx="325">Middle East and Northern Africa</cx:pt>
          <cx:pt idx="326">Latin America and Caribbean</cx:pt>
          <cx:pt idx="327">Western Europe</cx:pt>
          <cx:pt idx="328">North America</cx:pt>
          <cx:pt idx="329">Western Europe</cx:pt>
          <cx:pt idx="330">Western Europe</cx:pt>
          <cx:pt idx="331">Western Europe</cx:pt>
          <cx:pt idx="332">Western Europe</cx:pt>
          <cx:pt idx="333">Western Europe</cx:pt>
          <cx:pt idx="334">Latin America and Caribbean</cx:pt>
          <cx:pt idx="335">Middle East and Northern Africa</cx:pt>
          <cx:pt idx="336">Latin America and Caribbean</cx:pt>
          <cx:pt idx="337">Central and Eastern Europe</cx:pt>
          <cx:pt idx="338">Latin America and Caribbean</cx:pt>
          <cx:pt idx="339">Latin America and Caribbean</cx:pt>
          <cx:pt idx="340">Southeastern Asia</cx:pt>
          <cx:pt idx="341">Western Europe</cx:pt>
          <cx:pt idx="342">Latin America and Caribbean</cx:pt>
          <cx:pt idx="343">Latin America and Caribbean</cx:pt>
          <cx:pt idx="344">Latin America and Caribbean</cx:pt>
          <cx:pt idx="345">Western Europe</cx:pt>
          <cx:pt idx="346">Southeastern Asia</cx:pt>
          <cx:pt idx="347">Eastern Asia</cx:pt>
          <cx:pt idx="348">Western Europe</cx:pt>
          <cx:pt idx="349">Middle East and Northern Africa</cx:pt>
          <cx:pt idx="350">Latin America and Caribbean</cx:pt>
          <cx:pt idx="351">Middle East and Northern Africa</cx:pt>
          <cx:pt idx="352">Latin America and Caribbean</cx:pt>
          <cx:pt idx="353">Middle East and Northern Africa</cx:pt>
          <cx:pt idx="354">Central and Eastern Europe</cx:pt>
          <cx:pt idx="355">Middle East and Northern Africa</cx:pt>
          <cx:pt idx="356">Southeastern Asia</cx:pt>
          <cx:pt idx="357">Latin America and Caribbean</cx:pt>
          <cx:pt idx="358">Latin America and Caribbean</cx:pt>
          <cx:pt idx="359">Latin America and Caribbean</cx:pt>
          <cx:pt idx="360">Central and Eastern Europe</cx:pt>
          <cx:pt idx="361">Central and Eastern Europe</cx:pt>
          <cx:pt idx="362">Western Europe</cx:pt>
          <cx:pt idx="363">Central and Eastern Europe</cx:pt>
          <cx:pt idx="364">Latin America and Caribbean</cx:pt>
          <cx:pt idx="365">Eastern Asia</cx:pt>
          <cx:pt idx="366">Central and Eastern Europe</cx:pt>
          <cx:pt idx="367">Middle East and Northern Africa</cx:pt>
          <cx:pt idx="368">Central and Eastern Europe</cx:pt>
          <cx:pt idx="369">Eastern Asia</cx:pt>
          <cx:pt idx="370">Central and Eastern Europe</cx:pt>
          <cx:pt idx="371">Central and Eastern Europe</cx:pt>
          <cx:pt idx="372">Latin America and Caribbean</cx:pt>
          <cx:pt idx="373">Central and Eastern Europe</cx:pt>
          <cx:pt idx="374">Central and Eastern Europe</cx:pt>
          <cx:pt idx="375">Western Europe</cx:pt>
          <cx:pt idx="376">Central and Eastern Europe</cx:pt>
          <cx:pt idx="377">Latin America and Caribbean</cx:pt>
          <cx:pt idx="378">Sub-Saharan Africa</cx:pt>
          <cx:pt idx="379">Western Europe</cx:pt>
          <cx:pt idx="380">Central and Eastern Europe</cx:pt>
          <cx:pt idx="381">Central and Eastern Europe</cx:pt>
          <cx:pt idx="382">Middle East and Northern Africa</cx:pt>
          <cx:pt idx="383">Middle East and Northern Africa</cx:pt>
          <cx:pt idx="384">Latin America and Caribbean</cx:pt>
          <cx:pt idx="385">Eastern Asia</cx:pt>
          <cx:pt idx="386">Southeastern Asia</cx:pt>
          <cx:pt idx="387">Central and Eastern Europe</cx:pt>
          <cx:pt idx="388">Middle East and Northern Africa</cx:pt>
          <cx:pt idx="389">Central and Eastern Europe</cx:pt>
          <cx:pt idx="390">Latin America and Caribbean</cx:pt>
          <cx:pt idx="391">Central and Eastern Europe</cx:pt>
          <cx:pt idx="392">Central and Eastern Europe</cx:pt>
          <cx:pt idx="393">Eastern Asia</cx:pt>
          <cx:pt idx="394">Southern Asia</cx:pt>
          <cx:pt idx="395">Southeastern Asia</cx:pt>
          <cx:pt idx="396">Latin America and Caribbean</cx:pt>
          <cx:pt idx="397">Central and Eastern Europe</cx:pt>
          <cx:pt idx="398">Middle East and Northern Africa</cx:pt>
          <cx:pt idx="399">Central and Eastern Europe</cx:pt>
          <cx:pt idx="400">Latin America and Caribbean</cx:pt>
          <cx:pt idx="401">Western Europe</cx:pt>
          <cx:pt idx="402">Middle East and Northern Africa</cx:pt>
          <cx:pt idx="403">Western Europe</cx:pt>
          <cx:pt idx="404">Central and Eastern Europe</cx:pt>
          <cx:pt idx="405">Latin America and Caribbean</cx:pt>
          <cx:pt idx="406">Central and Eastern Europe</cx:pt>
          <cx:pt idx="407">Sub-Saharan Africa</cx:pt>
          <cx:pt idx="408">Southeastern Asia</cx:pt>
          <cx:pt idx="409">Sub-Saharan Africa</cx:pt>
          <cx:pt idx="410">Central and Eastern Europe</cx:pt>
          <cx:pt idx="411">Southern Asia</cx:pt>
          <cx:pt idx="412">Central and Eastern Europe</cx:pt>
          <cx:pt idx="413">Southern Asia</cx:pt>
          <cx:pt idx="414">Eastern Asia</cx:pt>
          <cx:pt idx="415">Sub-Saharan Africa</cx:pt>
          <cx:pt idx="416">Middle East and Northern Africa</cx:pt>
          <cx:pt idx="417">Middle East and Northern Africa</cx:pt>
          <cx:pt idx="418">Middle East and Northern Africa</cx:pt>
          <cx:pt idx="419">Central and Eastern Europe</cx:pt>
          <cx:pt idx="420">Sub-Saharan Africa</cx:pt>
          <cx:pt idx="421">Sub-Saharan Africa</cx:pt>
          <cx:pt idx="422">Middle East and Northern Africa</cx:pt>
          <cx:pt idx="423">Central and Eastern Europe</cx:pt>
          <cx:pt idx="424">Southern Asia</cx:pt>
          <cx:pt idx="425">Sub-Saharan Africa</cx:pt>
          <cx:pt idx="426">Sub-Saharan Africa</cx:pt>
          <cx:pt idx="427">Sub-Saharan Africa</cx:pt>
          <cx:pt idx="428">Southeastern Asia</cx:pt>
          <cx:pt idx="429">Sub-Saharan Africa</cx:pt>
          <cx:pt idx="430">Sub-Saharan Africa</cx:pt>
          <cx:pt idx="431">Middle East and Northern Africa</cx:pt>
          <cx:pt idx="432">Sub-Saharan Africa</cx:pt>
          <cx:pt idx="433">Sub-Saharan Africa</cx:pt>
          <cx:pt idx="434">Southern Asia</cx:pt>
          <cx:pt idx="435">Central and Eastern Europe</cx:pt>
          <cx:pt idx="436">Southern Asia</cx:pt>
          <cx:pt idx="437">Sub-Saharan Africa</cx:pt>
          <cx:pt idx="438">Sub-Saharan Africa</cx:pt>
          <cx:pt idx="439">Central and Eastern Europe</cx:pt>
          <cx:pt idx="440">Sub-Saharan Africa</cx:pt>
          <cx:pt idx="441">Sub-Saharan Africa</cx:pt>
          <cx:pt idx="442">Sub-Saharan Africa</cx:pt>
          <cx:pt idx="443">Southeastern Asia</cx:pt>
          <cx:pt idx="444">Sub-Saharan Africa</cx:pt>
          <cx:pt idx="445">Sub-Saharan Africa</cx:pt>
          <cx:pt idx="446">Central and Eastern Europe</cx:pt>
          <cx:pt idx="447">Sub-Saharan Africa</cx:pt>
          <cx:pt idx="448">Sub-Saharan Africa</cx:pt>
          <cx:pt idx="449">Sub-Saharan Africa</cx:pt>
          <cx:pt idx="450">Sub-Saharan Africa</cx:pt>
          <cx:pt idx="451">Sub-Saharan Africa</cx:pt>
          <cx:pt idx="452">Sub-Saharan Africa</cx:pt>
          <cx:pt idx="453">Sub-Saharan Africa</cx:pt>
          <cx:pt idx="454">Sub-Saharan Africa</cx:pt>
          <cx:pt idx="455">Southern Asia</cx:pt>
          <cx:pt idx="456">Sub-Saharan Africa</cx:pt>
          <cx:pt idx="457">Sub-Saharan Africa</cx:pt>
          <cx:pt idx="458">Sub-Saharan Africa</cx:pt>
          <cx:pt idx="459">Latin America and Caribbean</cx:pt>
          <cx:pt idx="460">Middle East and Northern Africa</cx:pt>
          <cx:pt idx="461">Sub-Saharan Africa</cx:pt>
          <cx:pt idx="462">Sub-Saharan Africa</cx:pt>
          <cx:pt idx="463">Sub-Saharan Africa</cx:pt>
          <cx:pt idx="464">Sub-Saharan Africa</cx:pt>
          <cx:pt idx="465">Sub-Saharan Africa</cx:pt>
          <cx:pt idx="466">Middle East and Northern Africa</cx:pt>
          <cx:pt idx="467">Sub-Saharan Africa</cx:pt>
          <cx:pt idx="468">Sub-Saharan Africa</cx:pt>
          <cx:pt idx="469">Sub-Saharan Africa</cx:pt>
          <cx:pt idx="470">Western Europe</cx:pt>
          <cx:pt idx="471">Western Europe</cx:pt>
          <cx:pt idx="472">Western Europe</cx:pt>
          <cx:pt idx="473">Western Europe</cx:pt>
          <cx:pt idx="474">Western Europe</cx:pt>
          <cx:pt idx="475">Western Europe</cx:pt>
          <cx:pt idx="476">North America</cx:pt>
          <cx:pt idx="477">Australia and New Zealand</cx:pt>
          <cx:pt idx="478">Western Europe</cx:pt>
          <cx:pt idx="479">Australia and New Zealand</cx:pt>
          <cx:pt idx="480">Western Europe</cx:pt>
          <cx:pt idx="481">Western Europe</cx:pt>
          <cx:pt idx="482">Latin America and Caribbean</cx:pt>
          <cx:pt idx="483">Western Europe</cx:pt>
          <cx:pt idx="484">Western Europe</cx:pt>
          <cx:pt idx="485">Western Europe</cx:pt>
          <cx:pt idx="486">Western Europe</cx:pt>
          <cx:pt idx="487">North America</cx:pt>
          <cx:pt idx="488">Middle East and Northern Africa</cx:pt>
          <cx:pt idx="489">Middle East and Northern Africa</cx:pt>
          <cx:pt idx="490">Central and Eastern Europe</cx:pt>
          <cx:pt idx="491">Western Europe</cx:pt>
          <cx:pt idx="492">Western Europe</cx:pt>
          <cx:pt idx="493">Latin America and Caribbean</cx:pt>
          <cx:pt idx="494">Latin America and Caribbean</cx:pt>
          <cx:pt idx="495">Eastern Asia</cx:pt>
          <cx:pt idx="496">Latin America and Caribbean</cx:pt>
          <cx:pt idx="497">Latin America and Caribbean</cx:pt>
          <cx:pt idx="498">Latin America and Caribbean</cx:pt>
          <cx:pt idx="499">Latin America and Caribbean</cx:pt>
          <cx:pt idx="500">Latin America and Caribbean</cx:pt>
          <cx:pt idx="501">Middle East and Northern Africa</cx:pt>
          <cx:pt idx="502">Middle East and Northern Africa</cx:pt>
          <cx:pt idx="503">Southeastern Asia</cx:pt>
          <cx:pt idx="504">Southeastern Asia</cx:pt>
          <cx:pt idx="505">Western Europe</cx:pt>
          <cx:pt idx="506">Latin America and Caribbean</cx:pt>
          <cx:pt idx="507">Latin America and Caribbean</cx:pt>
          <cx:pt idx="508">Central and Eastern Europe</cx:pt>
          <cx:pt idx="509">Latin America and Caribbean</cx:pt>
          <cx:pt idx="510">Latin America and Caribbean</cx:pt>
          <cx:pt idx="511">Central and Eastern Europe</cx:pt>
          <cx:pt idx="512">Middle East and Northern Africa</cx:pt>
          <cx:pt idx="513">Central and Eastern Europe</cx:pt>
          <cx:pt idx="514">Middle East and Northern Africa</cx:pt>
          <cx:pt idx="515">Southeastern Asia</cx:pt>
          <cx:pt idx="516">Western Europe</cx:pt>
          <cx:pt idx="517">Latin America and Caribbean</cx:pt>
          <cx:pt idx="518">Latin America and Caribbean</cx:pt>
          <cx:pt idx="519">Central and Eastern Europe</cx:pt>
          <cx:pt idx="520">Central and Eastern Europe</cx:pt>
          <cx:pt idx="521">Central and Eastern Europe</cx:pt>
          <cx:pt idx="522">Central and Eastern Europe</cx:pt>
          <cx:pt idx="523">Eastern Asia</cx:pt>
          <cx:pt idx="524">Sub-Saharan Africa</cx:pt>
          <cx:pt idx="525">Latin America and Caribbean</cx:pt>
          <cx:pt idx="526">Eastern Asia</cx:pt>
          <cx:pt idx="527">Western Europe</cx:pt>
          <cx:pt idx="528">Central and Eastern Europe</cx:pt>
          <cx:pt idx="529">Central and Eastern Europe</cx:pt>
          <cx:pt idx="530">Western Europe</cx:pt>
          <cx:pt idx="531">Latin America and Caribbean</cx:pt>
          <cx:pt idx="532">Central and Eastern Europe</cx:pt>
          <cx:pt idx="533">Latin America and Caribbean</cx:pt>
          <cx:pt idx="534">Latin America and Caribbean</cx:pt>
          <cx:pt idx="535">Central and Eastern Europe</cx:pt>
          <cx:pt idx="536">Central and Eastern Europe</cx:pt>
          <cx:pt idx="537">Central and Eastern Europe</cx:pt>
          <cx:pt idx="538">Central and Eastern Europe</cx:pt>
          <cx:pt idx="539">Middle East and Northern Africa</cx:pt>
          <cx:pt idx="540">Southeastern Asia</cx:pt>
          <cx:pt idx="541">Latin America and Caribbean</cx:pt>
          <cx:pt idx="542">Central and Eastern Europe</cx:pt>
          <cx:pt idx="543">Middle East and Northern Africa</cx:pt>
          <cx:pt idx="544">Southern Asia</cx:pt>
          <cx:pt idx="545">Eastern Asia</cx:pt>
          <cx:pt idx="546">Western Europe</cx:pt>
          <cx:pt idx="547">Central and Eastern Europe</cx:pt>
          <cx:pt idx="548">Western Europe</cx:pt>
          <cx:pt idx="549">Middle East and Northern Africa</cx:pt>
          <cx:pt idx="550">Central and Eastern Europe</cx:pt>
          <cx:pt idx="551">Central and Eastern Europe</cx:pt>
          <cx:pt idx="552">Latin America and Caribbean</cx:pt>
          <cx:pt idx="553">Middle East and Northern Africa</cx:pt>
          <cx:pt idx="554">Middle East and Northern Africa</cx:pt>
          <cx:pt idx="555">Eastern Asia</cx:pt>
          <cx:pt idx="556">Central and Eastern Europe</cx:pt>
          <cx:pt idx="557">Central and Eastern Europe</cx:pt>
          <cx:pt idx="558">Central and Eastern Europe</cx:pt>
          <cx:pt idx="559">Middle East and Northern Africa</cx:pt>
          <cx:pt idx="560">Sub-Saharan Africa</cx:pt>
          <cx:pt idx="561">Central and Eastern Europe</cx:pt>
          <cx:pt idx="562">Central and Eastern Europe</cx:pt>
          <cx:pt idx="563">Eastern Asia</cx:pt>
          <cx:pt idx="564">Southeastern Asia</cx:pt>
          <cx:pt idx="565">Southeastern Asia</cx:pt>
          <cx:pt idx="566">Southern Asia</cx:pt>
          <cx:pt idx="567">Sub-Saharan Africa</cx:pt>
          <cx:pt idx="568">Sub-Saharan Africa</cx:pt>
          <cx:pt idx="569">Central and Eastern Europe</cx:pt>
          <cx:pt idx="570">Southern Asia</cx:pt>
          <cx:pt idx="571">Latin America and Caribbean</cx:pt>
          <cx:pt idx="572">Sub-Saharan Africa</cx:pt>
          <cx:pt idx="573">Middle East and Northern Africa</cx:pt>
          <cx:pt idx="574">Sub-Saharan Africa</cx:pt>
          <cx:pt idx="575">Middle East and Northern Africa</cx:pt>
          <cx:pt idx="576">Sub-Saharan Africa</cx:pt>
          <cx:pt idx="577">Sub-Saharan Africa</cx:pt>
          <cx:pt idx="578">Sub-Saharan Africa</cx:pt>
          <cx:pt idx="579">Southeastern Asia</cx:pt>
          <cx:pt idx="580">Middle East and Northern Africa</cx:pt>
          <cx:pt idx="581">Central and Eastern Europe</cx:pt>
          <cx:pt idx="582">Sub-Saharan Africa</cx:pt>
          <cx:pt idx="583">Sub-Saharan Africa</cx:pt>
          <cx:pt idx="584">Southern Asia</cx:pt>
          <cx:pt idx="585">Southern Asia</cx:pt>
          <cx:pt idx="586">Middle East and Northern Africa</cx:pt>
          <cx:pt idx="587">Sub-Saharan Africa</cx:pt>
          <cx:pt idx="588">Sub-Saharan Africa</cx:pt>
          <cx:pt idx="589">Southeastern Asia</cx:pt>
          <cx:pt idx="590">Sub-Saharan Africa</cx:pt>
          <cx:pt idx="591">Middle East and Northern Africa</cx:pt>
          <cx:pt idx="592">Sub-Saharan Africa</cx:pt>
          <cx:pt idx="593">Sub-Saharan Africa</cx:pt>
          <cx:pt idx="594">Sub-Saharan Africa</cx:pt>
          <cx:pt idx="595">Sub-Saharan Africa</cx:pt>
          <cx:pt idx="596">Sub-Saharan Africa</cx:pt>
          <cx:pt idx="597">Central and Eastern Europe</cx:pt>
          <cx:pt idx="598">Central and Eastern Europe</cx:pt>
          <cx:pt idx="599">Southeastern Asia</cx:pt>
          <cx:pt idx="600">Sub-Saharan Africa</cx:pt>
          <cx:pt idx="601">Sub-Saharan Africa</cx:pt>
          <cx:pt idx="602">Southern Asia</cx:pt>
          <cx:pt idx="603">Sub-Saharan Africa</cx:pt>
          <cx:pt idx="604">Sub-Saharan Africa</cx:pt>
          <cx:pt idx="605">Sub-Saharan Africa</cx:pt>
          <cx:pt idx="606">Sub-Saharan Africa</cx:pt>
          <cx:pt idx="607">Central and Eastern Europe</cx:pt>
          <cx:pt idx="608">Sub-Saharan Africa</cx:pt>
          <cx:pt idx="609">Sub-Saharan Africa</cx:pt>
          <cx:pt idx="610">Sub-Saharan Africa</cx:pt>
          <cx:pt idx="611">Sub-Saharan Africa</cx:pt>
          <cx:pt idx="612">Sub-Saharan Africa</cx:pt>
          <cx:pt idx="613">Sub-Saharan Africa</cx:pt>
          <cx:pt idx="614">Southern Asia</cx:pt>
          <cx:pt idx="615">Sub-Saharan Africa</cx:pt>
          <cx:pt idx="616">Sub-Saharan Africa</cx:pt>
          <cx:pt idx="617">Latin America and Caribbean</cx:pt>
          <cx:pt idx="618">Sub-Saharan Africa</cx:pt>
          <cx:pt idx="619">Middle East and Northern Africa</cx:pt>
          <cx:pt idx="620">Sub-Saharan Africa</cx:pt>
          <cx:pt idx="621">Middle East and Northern Africa</cx:pt>
          <cx:pt idx="622">Sub-Saharan Africa</cx:pt>
          <cx:pt idx="623">Sub-Saharan Africa</cx:pt>
          <cx:pt idx="624">Sub-Saharan Africa</cx:pt>
          <cx:pt idx="625">Sub-Saharan Africa</cx:pt>
          <cx:pt idx="626">Western Europe</cx:pt>
          <cx:pt idx="627">Western Europe</cx:pt>
          <cx:pt idx="628">Western Europe</cx:pt>
          <cx:pt idx="629">Western Europe</cx:pt>
          <cx:pt idx="630">Western Europe</cx:pt>
          <cx:pt idx="631">Western Europe</cx:pt>
          <cx:pt idx="632">Western Europe</cx:pt>
          <cx:pt idx="633">Australia and New Zealand</cx:pt>
          <cx:pt idx="634">North America</cx:pt>
          <cx:pt idx="635">Western Europe</cx:pt>
          <cx:pt idx="636">Australia and New Zealand</cx:pt>
          <cx:pt idx="637">Latin America and Caribbean</cx:pt>
          <cx:pt idx="638">Middle East and Northern Africa</cx:pt>
          <cx:pt idx="639">Western Europe</cx:pt>
          <cx:pt idx="640">Western Europe</cx:pt>
          <cx:pt idx="641">Western Europe</cx:pt>
          <cx:pt idx="642">Western Europe</cx:pt>
          <cx:pt idx="643">Western Europe</cx:pt>
          <cx:pt idx="644">North America</cx:pt>
          <cx:pt idx="645">Central and Eastern Europe</cx:pt>
          <cx:pt idx="646">Middle East and Northern Africa</cx:pt>
          <cx:pt idx="647">Western Europe</cx:pt>
          <cx:pt idx="648">Latin America and Caribbean</cx:pt>
          <cx:pt idx="649">Western Europe</cx:pt>
          <cx:pt idx="650">Eastern Asia</cx:pt>
          <cx:pt idx="651">Latin America and Caribbean</cx:pt>
          <cx:pt idx="652">Latin America and Caribbean</cx:pt>
          <cx:pt idx="653">Middle East and Northern Africa</cx:pt>
          <cx:pt idx="654">Middle East and Northern Africa</cx:pt>
          <cx:pt idx="655">Western Europe</cx:pt>
          <cx:pt idx="656">Latin America and Caribbean</cx:pt>
          <cx:pt idx="657">Latin America and Caribbean</cx:pt>
          <cx:pt idx="658">Latin America and Caribbean</cx:pt>
          <cx:pt idx="659">Southeastern Asia</cx:pt>
          <cx:pt idx="660">Latin America and Caribbean</cx:pt>
          <cx:pt idx="661">Western Europe</cx:pt>
          <cx:pt idx="662">Middle East and Northern Africa</cx:pt>
          <cx:pt idx="663">Central and Eastern Europe</cx:pt>
          <cx:pt idx="664">Latin America and Caribbean</cx:pt>
          <cx:pt idx="665">Central and Eastern Europe</cx:pt>
          <cx:pt idx="666">Central and Eastern Europe</cx:pt>
          <cx:pt idx="667">Central and Eastern Europe</cx:pt>
          <cx:pt idx="668">Latin America and Caribbean</cx:pt>
          <cx:pt idx="669">Central and Eastern Europe</cx:pt>
          <cx:pt idx="670">Latin America and Caribbean</cx:pt>
          <cx:pt idx="671">Central and Eastern Europe</cx:pt>
          <cx:pt idx="672">Latin America and Caribbean</cx:pt>
          <cx:pt idx="673">Central and Eastern Europe</cx:pt>
          <cx:pt idx="674">Western Europe</cx:pt>
          <cx:pt idx="675">Latin America and Caribbean</cx:pt>
          <cx:pt idx="676">Middle East and Northern Africa</cx:pt>
          <cx:pt idx="677">Southeastern Asia</cx:pt>
          <cx:pt idx="678">Central and Eastern Europe</cx:pt>
          <cx:pt idx="679">Eastern Asia</cx:pt>
          <cx:pt idx="680">Central and Eastern Europe</cx:pt>
          <cx:pt idx="681">Latin America and Caribbean</cx:pt>
          <cx:pt idx="682">Sub-Saharan Africa</cx:pt>
          <cx:pt idx="683">Eastern Asia</cx:pt>
          <cx:pt idx="684">Latin America and Caribbean</cx:pt>
          <cx:pt idx="685">Central and Eastern Europe</cx:pt>
          <cx:pt idx="686">Latin America and Caribbean</cx:pt>
          <cx:pt idx="687">Central and Eastern Europe</cx:pt>
          <cx:pt idx="688">Latin America and Caribbean</cx:pt>
          <cx:pt idx="689">Western Europe</cx:pt>
          <cx:pt idx="690">Latin America and Caribbean</cx:pt>
          <cx:pt idx="691">Western Europe</cx:pt>
          <cx:pt idx="692">Southern Asia</cx:pt>
          <cx:pt idx="693">Central and Eastern Europe</cx:pt>
          <cx:pt idx="694">Southeastern Asia</cx:pt>
          <cx:pt idx="695">Central and Eastern Europe</cx:pt>
          <cx:pt idx="696">Central and Eastern Europe</cx:pt>
          <cx:pt idx="697">Middle East and Northern Africa</cx:pt>
          <cx:pt idx="698">Central and Eastern Europe</cx:pt>
          <cx:pt idx="699">Central and Eastern Europe</cx:pt>
          <cx:pt idx="700">Central and Eastern Europe</cx:pt>
          <cx:pt idx="701">Eastern Asia</cx:pt>
          <cx:pt idx="702">Latin America and Caribbean</cx:pt>
          <cx:pt idx="703">Central and Eastern Europe</cx:pt>
          <cx:pt idx="704">Middle East and Northern Africa</cx:pt>
          <cx:pt idx="705">Southeastern Asia</cx:pt>
          <cx:pt idx="706">Central and Eastern Europe</cx:pt>
          <cx:pt idx="707">Western Europe</cx:pt>
          <cx:pt idx="708">Eastern Asia</cx:pt>
          <cx:pt idx="709">Central and Eastern Europe</cx:pt>
          <cx:pt idx="710">Sub-Saharan Africa</cx:pt>
          <cx:pt idx="711">Central and Eastern Europe</cx:pt>
          <cx:pt idx="712">Central and Eastern Europe</cx:pt>
          <cx:pt idx="713">Middle East and Northern Africa</cx:pt>
          <cx:pt idx="714">Middle East and Northern Africa</cx:pt>
          <cx:pt idx="715">Central and Eastern Europe</cx:pt>
          <cx:pt idx="716">Middle East and Northern Africa</cx:pt>
          <cx:pt idx="717">Southeastern Asia</cx:pt>
          <cx:pt idx="718">Eastern Asia</cx:pt>
          <cx:pt idx="719">Southeastern Asia</cx:pt>
          <cx:pt idx="720">Southern Asia</cx:pt>
          <cx:pt idx="721">Sub-Saharan Africa</cx:pt>
          <cx:pt idx="722">Central and Eastern Europe</cx:pt>
          <cx:pt idx="723">Sub-Saharan Africa</cx:pt>
          <cx:pt idx="724">Sub-Saharan Africa</cx:pt>
          <cx:pt idx="725">Southern Asia</cx:pt>
          <cx:pt idx="726">Middle East and Northern Africa</cx:pt>
          <cx:pt idx="727">Sub-Saharan Africa</cx:pt>
          <cx:pt idx="728">Sub-Saharan Africa</cx:pt>
          <cx:pt idx="729">Sub-Saharan Africa</cx:pt>
          <cx:pt idx="730">Southeastern Asia</cx:pt>
          <cx:pt idx="731">Sub-Saharan Africa</cx:pt>
          <cx:pt idx="732">Central and Eastern Europe</cx:pt>
          <cx:pt idx="733">Latin America and Caribbean</cx:pt>
          <cx:pt idx="734">Southeastern Asia</cx:pt>
          <cx:pt idx="735">Middle East and Northern Africa</cx:pt>
          <cx:pt idx="736">Sub-Saharan Africa</cx:pt>
          <cx:pt idx="737">Sub-Saharan Africa</cx:pt>
          <cx:pt idx="738">Sub-Saharan Africa</cx:pt>
          <cx:pt idx="739">Sub-Saharan Africa</cx:pt>
          <cx:pt idx="740">Sub-Saharan Africa</cx:pt>
          <cx:pt idx="741">Central and Eastern Europe</cx:pt>
          <cx:pt idx="742">Middle East and Northern Africa</cx:pt>
          <cx:pt idx="743">Sub-Saharan Africa</cx:pt>
          <cx:pt idx="744">Central and Eastern Europe</cx:pt>
          <cx:pt idx="745">Sub-Saharan Africa</cx:pt>
          <cx:pt idx="746">Sub-Saharan Africa</cx:pt>
          <cx:pt idx="747">Sub-Saharan Africa</cx:pt>
          <cx:pt idx="748">Sub-Saharan Africa</cx:pt>
          <cx:pt idx="749">Middle East and Northern Africa</cx:pt>
          <cx:pt idx="750">Southern Asia</cx:pt>
          <cx:pt idx="751">Middle East and Northern Africa</cx:pt>
          <cx:pt idx="752">Sub-Saharan Africa</cx:pt>
          <cx:pt idx="753">Sub-Saharan Africa</cx:pt>
          <cx:pt idx="754">Sub-Saharan Africa</cx:pt>
          <cx:pt idx="755">Southern Asia</cx:pt>
          <cx:pt idx="756">Southeastern Asia</cx:pt>
          <cx:pt idx="757">Sub-Saharan Africa</cx:pt>
          <cx:pt idx="758">Central and Eastern Europe</cx:pt>
          <cx:pt idx="759">Sub-Saharan Africa</cx:pt>
          <cx:pt idx="760">Sub-Saharan Africa</cx:pt>
          <cx:pt idx="761">Sub-Saharan Africa</cx:pt>
          <cx:pt idx="762">Middle East and Northern Africa</cx:pt>
          <cx:pt idx="763">Sub-Saharan Africa</cx:pt>
          <cx:pt idx="764">Sub-Saharan Africa</cx:pt>
          <cx:pt idx="765">Southern Asia</cx:pt>
          <cx:pt idx="766">Sub-Saharan Africa</cx:pt>
          <cx:pt idx="767">Sub-Saharan Africa</cx:pt>
          <cx:pt idx="768">Sub-Saharan Africa</cx:pt>
          <cx:pt idx="769">Sub-Saharan Africa</cx:pt>
          <cx:pt idx="770">Sub-Saharan Africa</cx:pt>
          <cx:pt idx="771">Sub-Saharan Africa</cx:pt>
          <cx:pt idx="772">Latin America and Caribbean</cx:pt>
          <cx:pt idx="773">Sub-Saharan Africa</cx:pt>
          <cx:pt idx="774">Middle East and Northern Africa</cx:pt>
          <cx:pt idx="775">Sub-Saharan Africa</cx:pt>
          <cx:pt idx="776">Middle East and Northern Africa</cx:pt>
          <cx:pt idx="777">Sub-Saharan Africa</cx:pt>
          <cx:pt idx="778">Sub-Saharan Africa</cx:pt>
          <cx:pt idx="779">Southern Asia</cx:pt>
          <cx:pt idx="780">Sub-Saharan Africa</cx:pt>
          <cx:pt idx="781">Sub-Saharan Africa</cx:pt>
          <cx:pt idx="782">Western Europe</cx:pt>
          <cx:pt idx="783">Western Europe</cx:pt>
          <cx:pt idx="784">Western Europe</cx:pt>
          <cx:pt idx="785">Western Europe</cx:pt>
          <cx:pt idx="786">Western Europe</cx:pt>
          <cx:pt idx="787">Western Europe</cx:pt>
          <cx:pt idx="788">Western Europe</cx:pt>
          <cx:pt idx="789">Australia and New Zealand</cx:pt>
          <cx:pt idx="790">Western Europe</cx:pt>
          <cx:pt idx="791">Western Europe</cx:pt>
          <cx:pt idx="792">North America</cx:pt>
          <cx:pt idx="793">Australia and New Zealand</cx:pt>
          <cx:pt idx="794">Western Europe</cx:pt>
          <cx:pt idx="795">Middle East and Northern Africa</cx:pt>
          <cx:pt idx="796">Latin America and Caribbean</cx:pt>
          <cx:pt idx="797">Western Europe</cx:pt>
          <cx:pt idx="798">Western Europe</cx:pt>
          <cx:pt idx="799">North America</cx:pt>
          <cx:pt idx="800">Central and Eastern Europe</cx:pt>
          <cx:pt idx="801">Western Europe</cx:pt>
          <cx:pt idx="802">Middle East and Northern Africa</cx:pt>
          <cx:pt idx="803">Western Europe</cx:pt>
          <cx:pt idx="804">Western Europe</cx:pt>
          <cx:pt idx="805">Latin America and Caribbean</cx:pt>
          <cx:pt idx="806">Eastern Asia</cx:pt>
          <cx:pt idx="807">Latin America and Caribbean</cx:pt>
          <cx:pt idx="808">Middle East and Northern Africa</cx:pt>
          <cx:pt idx="809">Western Europe</cx:pt>
          <cx:pt idx="810">Latin America and Caribbean</cx:pt>
          <cx:pt idx="811">Western Europe</cx:pt>
          <cx:pt idx="812">Southeastern Asia</cx:pt>
          <cx:pt idx="813">Latin America and Caribbean</cx:pt>
          <cx:pt idx="814">Central and Eastern Europe</cx:pt>
          <cx:pt idx="815">Latin America and Caribbean</cx:pt>
          <cx:pt idx="816">Central and Eastern Europe</cx:pt>
          <cx:pt idx="817">Latin America and Caribbean</cx:pt>
          <cx:pt idx="818">Central and Eastern Europe</cx:pt>
          <cx:pt idx="819">Central and Eastern Europe</cx:pt>
          <cx:pt idx="820">Latin America and Caribbean</cx:pt>
          <cx:pt idx="821">Middle East and Northern Africa</cx:pt>
          <cx:pt idx="822">Central and Eastern Europe</cx:pt>
          <cx:pt idx="823">Latin America and Caribbean</cx:pt>
          <cx:pt idx="824">Central and Eastern Europe</cx:pt>
          <cx:pt idx="825">Latin America and Caribbean</cx:pt>
          <cx:pt idx="826">Western Europe</cx:pt>
          <cx:pt idx="827">Latin America and Caribbean</cx:pt>
          <cx:pt idx="828">Central and Eastern Europe</cx:pt>
          <cx:pt idx="829">Middle East and Northern Africa</cx:pt>
          <cx:pt idx="830">Sub-Saharan Africa</cx:pt>
          <cx:pt idx="831">Central and Eastern Europe</cx:pt>
          <cx:pt idx="832">Central and Eastern Europe</cx:pt>
          <cx:pt idx="833">Southeastern Asia</cx:pt>
          <cx:pt idx="834">Central and Eastern Europe</cx:pt>
          <cx:pt idx="835">Southeastern Asia</cx:pt>
          <cx:pt idx="836">Latin America and Caribbean</cx:pt>
          <cx:pt idx="837">Latin America and Caribbean</cx:pt>
          <cx:pt idx="838">Central and Eastern Europe</cx:pt>
          <cx:pt idx="839">Latin America and Caribbean</cx:pt>
          <cx:pt idx="840">Western Europe</cx:pt>
          <cx:pt idx="841">Latin America and Caribbean</cx:pt>
          <cx:pt idx="842">Eastern Asia</cx:pt>
          <cx:pt idx="843">Eastern Asia</cx:pt>
          <cx:pt idx="844">Latin America and Caribbean</cx:pt>
          <cx:pt idx="845">Central and Eastern Europe</cx:pt>
          <cx:pt idx="846">Latin America and Caribbean</cx:pt>
          <cx:pt idx="847">Southern Asia</cx:pt>
          <cx:pt idx="848">Latin America and Caribbean</cx:pt>
          <cx:pt idx="849">Latin America and Caribbean</cx:pt>
          <cx:pt idx="850">Central and Eastern Europe</cx:pt>
          <cx:pt idx="851">Central and Eastern Europe</cx:pt>
          <cx:pt idx="852">Central and Eastern Europe</cx:pt>
          <cx:pt idx="853">Central and Eastern Europe</cx:pt>
          <cx:pt idx="854">Central and Eastern Europe</cx:pt>
          <cx:pt idx="855">Central and Eastern Europe</cx:pt>
          <cx:pt idx="856">Central and Eastern Europe</cx:pt>
          <cx:pt idx="857">Western Europe</cx:pt>
          <cx:pt idx="858">Western Europe</cx:pt>
          <cx:pt idx="859">Eastern Asia</cx:pt>
          <cx:pt idx="860">Central and Eastern Europe</cx:pt>
          <cx:pt idx="861">Middle East and Northern Africa</cx:pt>
          <cx:pt idx="862">Eastern Asia</cx:pt>
          <cx:pt idx="863">Southeastern Asia</cx:pt>
          <cx:pt idx="864">Southeastern Asia</cx:pt>
          <cx:pt idx="865">Southeastern Asia</cx:pt>
          <cx:pt idx="866">Sub-Saharan Africa</cx:pt>
          <cx:pt idx="867">Sub-Saharan Africa</cx:pt>
          <cx:pt idx="868">Southern Asia</cx:pt>
          <cx:pt idx="869">Sub-Saharan Africa</cx:pt>
          <cx:pt idx="870">Central and Eastern Europe</cx:pt>
          <cx:pt idx="871">Central and Eastern Europe</cx:pt>
          <cx:pt idx="872">Sub-Saharan Africa</cx:pt>
          <cx:pt idx="873">Southern Asia</cx:pt>
          <cx:pt idx="874">Middle East and Northern Africa</cx:pt>
          <cx:pt idx="875">Eastern Asia</cx:pt>
          <cx:pt idx="876">Central and Eastern Europe</cx:pt>
          <cx:pt idx="877">Central and Eastern Europe</cx:pt>
          <cx:pt idx="878">Middle East and Northern Africa</cx:pt>
          <cx:pt idx="879">Sub-Saharan Africa</cx:pt>
          <cx:pt idx="880">Latin America and Caribbean</cx:pt>
          <cx:pt idx="881">Middle East and Northern Africa</cx:pt>
          <cx:pt idx="882">Sub-Saharan Africa</cx:pt>
          <cx:pt idx="883">Sub-Saharan Africa</cx:pt>
          <cx:pt idx="884">Sub-Saharan Africa</cx:pt>
          <cx:pt idx="885">Southeastern Asia</cx:pt>
          <cx:pt idx="886">Central and Eastern Europe</cx:pt>
          <cx:pt idx="887">Southeastern Asia</cx:pt>
          <cx:pt idx="888">Southern Asia</cx:pt>
          <cx:pt idx="889">Sub-Saharan Africa</cx:pt>
          <cx:pt idx="890">Sub-Saharan Africa</cx:pt>
          <cx:pt idx="891">Middle East and Northern Africa</cx:pt>
          <cx:pt idx="892">Middle East and Northern Africa</cx:pt>
          <cx:pt idx="893">Sub-Saharan Africa</cx:pt>
          <cx:pt idx="894">Sub-Saharan Africa</cx:pt>
          <cx:pt idx="895">Sub-Saharan Africa</cx:pt>
          <cx:pt idx="896">Sub-Saharan Africa</cx:pt>
          <cx:pt idx="897">Central and Eastern Europe</cx:pt>
          <cx:pt idx="898">Central and Eastern Europe</cx:pt>
          <cx:pt idx="899">Middle East and Northern Africa</cx:pt>
          <cx:pt idx="900">Middle East and Northern Africa</cx:pt>
          <cx:pt idx="901">Sub-Saharan Africa</cx:pt>
          <cx:pt idx="902">Sub-Saharan Africa</cx:pt>
          <cx:pt idx="903">Sub-Saharan Africa</cx:pt>
          <cx:pt idx="904">Central and Eastern Europe</cx:pt>
          <cx:pt idx="905">Sub-Saharan Africa</cx:pt>
          <cx:pt idx="906">Middle East and Northern Africa</cx:pt>
          <cx:pt idx="907">Sub-Saharan Africa</cx:pt>
          <cx:pt idx="908">Sub-Saharan Africa</cx:pt>
          <cx:pt idx="909">Middle East and Northern Africa</cx:pt>
          <cx:pt idx="910">Sub-Saharan Africa</cx:pt>
          <cx:pt idx="911">Southern Asia</cx:pt>
          <cx:pt idx="912">Sub-Saharan Africa</cx:pt>
          <cx:pt idx="913">Sub-Saharan Africa</cx:pt>
          <cx:pt idx="914">Southeastern Asia</cx:pt>
          <cx:pt idx="915">Sub-Saharan Africa</cx:pt>
          <cx:pt idx="916">Sub-Saharan Africa</cx:pt>
          <cx:pt idx="917">Sub-Saharan Africa</cx:pt>
          <cx:pt idx="918">Sub-Saharan Africa</cx:pt>
          <cx:pt idx="919">Middle East and Northern Africa</cx:pt>
          <cx:pt idx="920">Sub-Saharan Africa</cx:pt>
          <cx:pt idx="921">Sub-Saharan Africa</cx:pt>
          <cx:pt idx="922">Sub-Saharan Africa</cx:pt>
          <cx:pt idx="923">Latin America and Caribbean</cx:pt>
          <cx:pt idx="924">Sub-Saharan Africa</cx:pt>
          <cx:pt idx="925">Southern Asia</cx:pt>
          <cx:pt idx="926">Sub-Saharan Africa</cx:pt>
          <cx:pt idx="927">Middle East and Northern Africa</cx:pt>
          <cx:pt idx="928">Sub-Saharan Africa</cx:pt>
          <cx:pt idx="929">Sub-Saharan Africa</cx:pt>
          <cx:pt idx="930">Sub-Saharan Africa</cx:pt>
          <cx:pt idx="931">Sub-Saharan Africa</cx:pt>
          <cx:pt idx="932">Sub-Saharan Africa</cx:pt>
          <cx:pt idx="933">Sub-Saharan Africa</cx:pt>
          <cx:pt idx="934">Southern Asia</cx:pt>
        </cx:lvl>
      </cx:strDim>
      <cx:numDim type="val">
        <cx:f>Sheet1!$D$4:$D$938</cx:f>
        <cx:lvl ptCount="935" formatCode="0.000">
          <cx:pt idx="0">7.5869999999999997</cx:pt>
          <cx:pt idx="1">7.5609999999999999</cx:pt>
          <cx:pt idx="2">7.5270000000000001</cx:pt>
          <cx:pt idx="3">7.5220000000000002</cx:pt>
          <cx:pt idx="4">7.4269999999999996</cx:pt>
          <cx:pt idx="5">7.4059999999999997</cx:pt>
          <cx:pt idx="6">7.3780000000000001</cx:pt>
          <cx:pt idx="7">7.3639999999999999</cx:pt>
          <cx:pt idx="8">7.2859999999999996</cx:pt>
          <cx:pt idx="9">7.2839999999999998</cx:pt>
          <cx:pt idx="10">7.2779999999999996</cx:pt>
          <cx:pt idx="11">7.226</cx:pt>
          <cx:pt idx="12">7.2000000000000002</cx:pt>
          <cx:pt idx="13">7.1870000000000003</cx:pt>
          <cx:pt idx="14">7.1189999999999998</cx:pt>
          <cx:pt idx="15">6.9829999999999997</cx:pt>
          <cx:pt idx="16">6.9459999999999997</cx:pt>
          <cx:pt idx="17">6.9400000000000004</cx:pt>
          <cx:pt idx="18">6.9370000000000003</cx:pt>
          <cx:pt idx="19">6.9009999999999998</cx:pt>
          <cx:pt idx="20">6.867</cx:pt>
          <cx:pt idx="21">6.8529999999999998</cx:pt>
          <cx:pt idx="22">6.8099999999999996</cx:pt>
          <cx:pt idx="23">6.798</cx:pt>
          <cx:pt idx="24">6.7859999999999996</cx:pt>
          <cx:pt idx="25">6.75</cx:pt>
          <cx:pt idx="26">6.6699999999999999</cx:pt>
          <cx:pt idx="27">6.6109999999999998</cx:pt>
          <cx:pt idx="28">6.5750000000000002</cx:pt>
          <cx:pt idx="29">6.5739999999999998</cx:pt>
          <cx:pt idx="30">6.5049999999999999</cx:pt>
          <cx:pt idx="31">6.4850000000000003</cx:pt>
          <cx:pt idx="32">6.4770000000000003</cx:pt>
          <cx:pt idx="33">6.4550000000000001</cx:pt>
          <cx:pt idx="34">6.4109999999999996</cx:pt>
          <cx:pt idx="35">6.3289999999999997</cx:pt>
          <cx:pt idx="36">6.3019999999999996</cx:pt>
          <cx:pt idx="37">6.298</cx:pt>
          <cx:pt idx="38">6.2949999999999999</cx:pt>
          <cx:pt idx="39">6.2690000000000001</cx:pt>
          <cx:pt idx="40">6.1680000000000001</cx:pt>
          <cx:pt idx="41">6.1299999999999999</cx:pt>
          <cx:pt idx="42">6.1230000000000002</cx:pt>
          <cx:pt idx="43">6.0030000000000001</cx:pt>
          <cx:pt idx="44">5.9950000000000001</cx:pt>
          <cx:pt idx="45">5.9870000000000001</cx:pt>
          <cx:pt idx="46">5.984</cx:pt>
          <cx:pt idx="47">5.9749999999999996</cx:pt>
          <cx:pt idx="48">5.96</cx:pt>
          <cx:pt idx="49">5.9480000000000004</cx:pt>
          <cx:pt idx="50">5.8899999999999997</cx:pt>
          <cx:pt idx="51">5.8890000000000002</cx:pt>
          <cx:pt idx="52">5.8780000000000001</cx:pt>
          <cx:pt idx="53">5.8550000000000004</cx:pt>
          <cx:pt idx="54">5.8479999999999999</cx:pt>
          <cx:pt idx="55">5.8330000000000002</cx:pt>
          <cx:pt idx="56">5.8280000000000003</cx:pt>
          <cx:pt idx="57">5.8239999999999998</cx:pt>
          <cx:pt idx="58">5.8129999999999997</cx:pt>
          <cx:pt idx="59">5.7910000000000004</cx:pt>
          <cx:pt idx="60">5.7699999999999996</cx:pt>
          <cx:pt idx="61">5.7590000000000003</cx:pt>
          <cx:pt idx="62">5.7539999999999996</cx:pt>
          <cx:pt idx="63">5.7160000000000002</cx:pt>
          <cx:pt idx="64">5.7089999999999996</cx:pt>
          <cx:pt idx="65">5.6950000000000003</cx:pt>
          <cx:pt idx="66">5.6890000000000001</cx:pt>
          <cx:pt idx="67">5.6050000000000004</cx:pt>
          <cx:pt idx="68">5.5890000000000004</cx:pt>
          <cx:pt idx="69">5.548</cx:pt>
          <cx:pt idx="70">5.4770000000000003</cx:pt>
          <cx:pt idx="71">5.4740000000000002</cx:pt>
          <cx:pt idx="72">5.4290000000000003</cx:pt>
          <cx:pt idx="73">5.399</cx:pt>
          <cx:pt idx="74">5.3600000000000003</cx:pt>
          <cx:pt idx="75">5.3319999999999999</cx:pt>
          <cx:pt idx="76">5.2859999999999996</cx:pt>
          <cx:pt idx="77">5.2679999999999998</cx:pt>
          <cx:pt idx="78">5.2530000000000001</cx:pt>
          <cx:pt idx="79">5.2119999999999997</cx:pt>
          <cx:pt idx="80">5.194</cx:pt>
          <cx:pt idx="81">5.1920000000000002</cx:pt>
          <cx:pt idx="82">5.1920000000000002</cx:pt>
          <cx:pt idx="83">5.1399999999999997</cx:pt>
          <cx:pt idx="84">5.1289999999999996</cx:pt>
          <cx:pt idx="85">5.1239999999999997</cx:pt>
          <cx:pt idx="86">5.1230000000000002</cx:pt>
          <cx:pt idx="87">5.1020000000000003</cx:pt>
          <cx:pt idx="88">5.0979999999999999</cx:pt>
          <cx:pt idx="89">5.0730000000000004</cx:pt>
          <cx:pt idx="90">5.0570000000000004</cx:pt>
          <cx:pt idx="91">5.0129999999999999</cx:pt>
          <cx:pt idx="92">5.0069999999999997</cx:pt>
          <cx:pt idx="93">4.9710000000000001</cx:pt>
          <cx:pt idx="94">4.9589999999999996</cx:pt>
          <cx:pt idx="95">4.9489999999999998</cx:pt>
          <cx:pt idx="96">4.8979999999999997</cx:pt>
          <cx:pt idx="97">4.8849999999999998</cx:pt>
          <cx:pt idx="98">4.8760000000000003</cx:pt>
          <cx:pt idx="99">4.8739999999999997</cx:pt>
          <cx:pt idx="100">4.867</cx:pt>
          <cx:pt idx="101">4.8570000000000002</cx:pt>
          <cx:pt idx="102">4.8390000000000004</cx:pt>
          <cx:pt idx="103">4.7999999999999998</cx:pt>
          <cx:pt idx="104">4.7880000000000003</cx:pt>
          <cx:pt idx="105">4.7859999999999996</cx:pt>
          <cx:pt idx="106">4.7389999999999999</cx:pt>
          <cx:pt idx="107">4.7149999999999999</cx:pt>
          <cx:pt idx="108">4.694</cx:pt>
          <cx:pt idx="109">4.6859999999999999</cx:pt>
          <cx:pt idx="110">4.681</cx:pt>
          <cx:pt idx="111">4.6769999999999996</cx:pt>
          <cx:pt idx="112">4.6420000000000003</cx:pt>
          <cx:pt idx="113">4.633</cx:pt>
          <cx:pt idx="114">4.6100000000000003</cx:pt>
          <cx:pt idx="115">4.5709999999999997</cx:pt>
          <cx:pt idx="116">4.5650000000000004</cx:pt>
          <cx:pt idx="117">4.5499999999999998</cx:pt>
          <cx:pt idx="118">4.5179999999999998</cx:pt>
          <cx:pt idx="119">4.5170000000000003</cx:pt>
          <cx:pt idx="120">4.5140000000000002</cx:pt>
          <cx:pt idx="121">4.5119999999999996</cx:pt>
          <cx:pt idx="122">4.5069999999999997</cx:pt>
          <cx:pt idx="123">4.4359999999999999</cx:pt>
          <cx:pt idx="124">4.4189999999999996</cx:pt>
          <cx:pt idx="125">4.3689999999999998</cx:pt>
          <cx:pt idx="126">4.3499999999999996</cx:pt>
          <cx:pt idx="127">4.3319999999999999</cx:pt>
          <cx:pt idx="128">4.3070000000000004</cx:pt>
          <cx:pt idx="129">4.2969999999999997</cx:pt>
          <cx:pt idx="130">4.2919999999999998</cx:pt>
          <cx:pt idx="131">4.2709999999999999</cx:pt>
          <cx:pt idx="132">4.2519999999999998</cx:pt>
          <cx:pt idx="133">4.218</cx:pt>
          <cx:pt idx="134">4.194</cx:pt>
          <cx:pt idx="135">4.077</cx:pt>
          <cx:pt idx="136">4.0330000000000004</cx:pt>
          <cx:pt idx="137">3.9950000000000001</cx:pt>
          <cx:pt idx="138">3.9889999999999999</cx:pt>
          <cx:pt idx="139">3.956</cx:pt>
          <cx:pt idx="140">3.931</cx:pt>
          <cx:pt idx="141">3.9039999999999999</cx:pt>
          <cx:pt idx="142">3.8959999999999999</cx:pt>
          <cx:pt idx="143">3.8450000000000002</cx:pt>
          <cx:pt idx="144">3.819</cx:pt>
          <cx:pt idx="145">3.7810000000000001</cx:pt>
          <cx:pt idx="146">3.681</cx:pt>
          <cx:pt idx="147">3.6779999999999999</cx:pt>
          <cx:pt idx="148">3.6669999999999998</cx:pt>
          <cx:pt idx="149">3.6560000000000001</cx:pt>
          <cx:pt idx="150">3.6549999999999998</cx:pt>
          <cx:pt idx="151">3.5870000000000002</cx:pt>
          <cx:pt idx="152">3.5750000000000002</cx:pt>
          <cx:pt idx="153">3.4649999999999999</cx:pt>
          <cx:pt idx="154">3.3399999999999999</cx:pt>
          <cx:pt idx="155">3.0059999999999998</cx:pt>
          <cx:pt idx="156">2.9049999999999998</cx:pt>
          <cx:pt idx="157">2.839</cx:pt>
          <cx:pt idx="158">7.5259999999999998</cx:pt>
          <cx:pt idx="159">7.5090000000000003</cx:pt>
          <cx:pt idx="160">7.5010000000000003</cx:pt>
          <cx:pt idx="161">7.4980000000000002</cx:pt>
          <cx:pt idx="162">7.4130000000000003</cx:pt>
          <cx:pt idx="163">7.4039999999999999</cx:pt>
          <cx:pt idx="164">7.3390000000000004</cx:pt>
          <cx:pt idx="165">7.3339999999999996</cx:pt>
          <cx:pt idx="166">7.3129999999999997</cx:pt>
          <cx:pt idx="167">7.2910000000000004</cx:pt>
          <cx:pt idx="168">7.2670000000000003</cx:pt>
          <cx:pt idx="169">7.1189999999999998</cx:pt>
          <cx:pt idx="170">7.1040000000000001</cx:pt>
          <cx:pt idx="171">7.0869999999999997</cx:pt>
          <cx:pt idx="172">7.0389999999999997</cx:pt>
          <cx:pt idx="173">6.9939999999999998</cx:pt>
          <cx:pt idx="174">6.952</cx:pt>
          <cx:pt idx="175">6.9290000000000003</cx:pt>
          <cx:pt idx="176">6.907</cx:pt>
          <cx:pt idx="177">6.8710000000000004</cx:pt>
          <cx:pt idx="178">6.7779999999999996</cx:pt>
          <cx:pt idx="179">6.7389999999999999</cx:pt>
          <cx:pt idx="180">6.7249999999999996</cx:pt>
          <cx:pt idx="181">6.7050000000000001</cx:pt>
          <cx:pt idx="182">6.7009999999999996</cx:pt>
          <cx:pt idx="183">6.6500000000000004</cx:pt>
          <cx:pt idx="184">6.5960000000000001</cx:pt>
          <cx:pt idx="185">6.5730000000000004</cx:pt>
          <cx:pt idx="186">6.5449999999999999</cx:pt>
          <cx:pt idx="187">6.4880000000000004</cx:pt>
          <cx:pt idx="188">6.4809999999999999</cx:pt>
          <cx:pt idx="189">6.4779999999999998</cx:pt>
          <cx:pt idx="190">6.4740000000000002</cx:pt>
          <cx:pt idx="191">6.3789999999999996</cx:pt>
          <cx:pt idx="192">6.3789999999999996</cx:pt>
          <cx:pt idx="193">6.375</cx:pt>
          <cx:pt idx="194">6.3609999999999998</cx:pt>
          <cx:pt idx="195">6.3550000000000004</cx:pt>
          <cx:pt idx="196">6.3239999999999998</cx:pt>
          <cx:pt idx="197">6.2690000000000001</cx:pt>
          <cx:pt idx="198">6.2389999999999999</cx:pt>
          <cx:pt idx="199">6.218</cx:pt>
          <cx:pt idx="200">6.1680000000000001</cx:pt>
          <cx:pt idx="201">6.0839999999999996</cx:pt>
          <cx:pt idx="202">6.0780000000000003</cx:pt>
          <cx:pt idx="203">6.0679999999999996</cx:pt>
          <cx:pt idx="204">6.0049999999999999</cx:pt>
          <cx:pt idx="205">5.992</cx:pt>
          <cx:pt idx="206">5.9870000000000001</cx:pt>
          <cx:pt idx="207">5.9770000000000003</cx:pt>
          <cx:pt idx="208">5.976</cx:pt>
          <cx:pt idx="209">5.9560000000000004</cx:pt>
          <cx:pt idx="210">5.9210000000000003</cx:pt>
          <cx:pt idx="211">5.9189999999999996</cx:pt>
          <cx:pt idx="212">5.8970000000000002</cx:pt>
          <cx:pt idx="213">5.8559999999999999</cx:pt>
          <cx:pt idx="214">5.835</cx:pt>
          <cx:pt idx="215">5.835</cx:pt>
          <cx:pt idx="216">5.8220000000000001</cx:pt>
          <cx:pt idx="217">5.8129999999999997</cx:pt>
          <cx:pt idx="218">5.8019999999999996</cx:pt>
          <cx:pt idx="219">5.7709999999999999</cx:pt>
          <cx:pt idx="220">5.7679999999999998</cx:pt>
          <cx:pt idx="221">5.7430000000000003</cx:pt>
          <cx:pt idx="222">5.6580000000000004</cx:pt>
          <cx:pt idx="223">5.6479999999999997</cx:pt>
          <cx:pt idx="224">5.6150000000000002</cx:pt>
          <cx:pt idx="225">5.5599999999999996</cx:pt>
          <cx:pt idx="226">5.5460000000000003</cx:pt>
          <cx:pt idx="227">5.5380000000000003</cx:pt>
          <cx:pt idx="228">5.5279999999999996</cx:pt>
          <cx:pt idx="229">5.5170000000000003</cx:pt>
          <cx:pt idx="230">5.5099999999999998</cx:pt>
          <cx:pt idx="231">5.4880000000000004</cx:pt>
          <cx:pt idx="232">5.4580000000000002</cx:pt>
          <cx:pt idx="233">5.4400000000000004</cx:pt>
          <cx:pt idx="234">5.4009999999999998</cx:pt>
          <cx:pt idx="235">5.3890000000000002</cx:pt>
          <cx:pt idx="236">5.3140000000000001</cx:pt>
          <cx:pt idx="237">5.3029999999999999</cx:pt>
          <cx:pt idx="238">5.2910000000000004</cx:pt>
          <cx:pt idx="239">5.2789999999999999</cx:pt>
          <cx:pt idx="240">5.2450000000000001</cx:pt>
          <cx:pt idx="241">5.1959999999999997</cx:pt>
          <cx:pt idx="242">5.1849999999999996</cx:pt>
          <cx:pt idx="243">5.1769999999999996</cx:pt>
          <cx:pt idx="244">5.1630000000000003</cx:pt>
          <cx:pt idx="245">5.1609999999999996</cx:pt>
          <cx:pt idx="246">5.1550000000000002</cx:pt>
          <cx:pt idx="247">5.1509999999999998</cx:pt>
          <cx:pt idx="248">5.1449999999999996</cx:pt>
          <cx:pt idx="249">5.1319999999999997</cx:pt>
          <cx:pt idx="250">5.1289999999999996</cx:pt>
          <cx:pt idx="251">5.1230000000000002</cx:pt>
          <cx:pt idx="252">5.1210000000000004</cx:pt>
          <cx:pt idx="253">5.0609999999999999</cx:pt>
          <cx:pt idx="254">5.0570000000000004</cx:pt>
          <cx:pt idx="255">5.0449999999999999</cx:pt>
          <cx:pt idx="256">5.0330000000000004</cx:pt>
          <cx:pt idx="257">4.9960000000000004</cx:pt>
          <cx:pt idx="258">4.907</cx:pt>
          <cx:pt idx="259">4.8760000000000003</cx:pt>
          <cx:pt idx="260">4.875</cx:pt>
          <cx:pt idx="261">4.8710000000000004</cx:pt>
          <cx:pt idx="262">4.8129999999999997</cx:pt>
          <cx:pt idx="263">4.7949999999999999</cx:pt>
          <cx:pt idx="264">4.7930000000000001</cx:pt>
          <cx:pt idx="265">4.7539999999999996</cx:pt>
          <cx:pt idx="266">4.6550000000000002</cx:pt>
          <cx:pt idx="267">4.6429999999999998</cx:pt>
          <cx:pt idx="268">4.6349999999999998</cx:pt>
          <cx:pt idx="269">4.5750000000000002</cx:pt>
          <cx:pt idx="270">4.5739999999999998</cx:pt>
          <cx:pt idx="271">4.5129999999999999</cx:pt>
          <cx:pt idx="272">4.508</cx:pt>
          <cx:pt idx="273">4.4589999999999996</cx:pt>
          <cx:pt idx="274">4.415</cx:pt>
          <cx:pt idx="275">4.4039999999999999</cx:pt>
          <cx:pt idx="276">4.3949999999999996</cx:pt>
          <cx:pt idx="277">4.3620000000000001</cx:pt>
          <cx:pt idx="278">4.3600000000000003</cx:pt>
          <cx:pt idx="279">4.3559999999999999</cx:pt>
          <cx:pt idx="280">4.3239999999999998</cx:pt>
          <cx:pt idx="281">4.2759999999999998</cx:pt>
          <cx:pt idx="282">4.2720000000000002</cx:pt>
          <cx:pt idx="283">4.2519999999999998</cx:pt>
          <cx:pt idx="284">4.2359999999999998</cx:pt>
          <cx:pt idx="285">4.2190000000000003</cx:pt>
          <cx:pt idx="286">4.2169999999999996</cx:pt>
          <cx:pt idx="287">4.2009999999999996</cx:pt>
          <cx:pt idx="288">4.1929999999999996</cx:pt>
          <cx:pt idx="289">4.1559999999999997</cx:pt>
          <cx:pt idx="290">4.1390000000000002</cx:pt>
          <cx:pt idx="291">4.1210000000000004</cx:pt>
          <cx:pt idx="292">4.0730000000000004</cx:pt>
          <cx:pt idx="293">4.0279999999999996</cx:pt>
          <cx:pt idx="294">3.9740000000000002</cx:pt>
          <cx:pt idx="295">3.956</cx:pt>
          <cx:pt idx="296">3.9159999999999999</cx:pt>
          <cx:pt idx="297">3.907</cx:pt>
          <cx:pt idx="298">3.8660000000000001</cx:pt>
          <cx:pt idx="299">3.8559999999999999</cx:pt>
          <cx:pt idx="300">3.8319999999999999</cx:pt>
          <cx:pt idx="301">3.7629999999999999</cx:pt>
          <cx:pt idx="302">3.7389999999999999</cx:pt>
          <cx:pt idx="303">3.7389999999999999</cx:pt>
          <cx:pt idx="304">3.7240000000000002</cx:pt>
          <cx:pt idx="305">3.6949999999999998</cx:pt>
          <cx:pt idx="306">3.6659999999999999</cx:pt>
          <cx:pt idx="307">3.6219999999999999</cx:pt>
          <cx:pt idx="308">3.6070000000000002</cx:pt>
          <cx:pt idx="309">3.5150000000000001</cx:pt>
          <cx:pt idx="310">3.484</cx:pt>
          <cx:pt idx="311">3.3599999999999999</cx:pt>
          <cx:pt idx="312">3.3029999999999999</cx:pt>
          <cx:pt idx="313">3.069</cx:pt>
          <cx:pt idx="314">2.9049999999999998</cx:pt>
          <cx:pt idx="315">7.5370001792907697</cx:pt>
          <cx:pt idx="316">7.5219998359680202</cx:pt>
          <cx:pt idx="317">7.5040001869201696</cx:pt>
          <cx:pt idx="318">7.4939999580383301</cx:pt>
          <cx:pt idx="319">7.4689998626709002</cx:pt>
          <cx:pt idx="320">7.3769998550415004</cx:pt>
          <cx:pt idx="321">7.31599998474121</cx:pt>
          <cx:pt idx="322">7.3140001296997097</cx:pt>
          <cx:pt idx="323">7.2839999198913601</cx:pt>
          <cx:pt idx="324">7.2839999198913601</cx:pt>
          <cx:pt idx="325">7.2129998207092303</cx:pt>
          <cx:pt idx="326">7.0789999961853001</cx:pt>
          <cx:pt idx="327">7.0060000419616699</cx:pt>
          <cx:pt idx="328">6.9930000305175799</cx:pt>
          <cx:pt idx="329">6.9770002365112296</cx:pt>
          <cx:pt idx="330">6.9510002136230504</cx:pt>
          <cx:pt idx="331">6.8909997940063503</cx:pt>
          <cx:pt idx="332">6.8629999160766602</cx:pt>
          <cx:pt idx="333">6.7140002250671396</cx:pt>
          <cx:pt idx="334">6.65199995040894</cx:pt>
          <cx:pt idx="335">6.6479997634887704</cx:pt>
          <cx:pt idx="336">6.6350002288818404</cx:pt>
          <cx:pt idx="337">6.6090002059936497</cx:pt>
          <cx:pt idx="338">6.59899997711182</cx:pt>
          <cx:pt idx="339">6.5780000686645499</cx:pt>
          <cx:pt idx="340">6.57200002670288</cx:pt>
          <cx:pt idx="341">6.52699995040894</cx:pt>
          <cx:pt idx="342">6.4539999961853001</cx:pt>
          <cx:pt idx="343">6.4539999961853001</cx:pt>
          <cx:pt idx="344">6.4520001411437997</cx:pt>
          <cx:pt idx="345">6.4419999122619602</cx:pt>
          <cx:pt idx="346">6.4239997863769496</cx:pt>
          <cx:pt idx="347">6.4219999313354501</cx:pt>
          <cx:pt idx="348">6.4029998779296902</cx:pt>
          <cx:pt idx="349">6.375</cx:pt>
          <cx:pt idx="350">6.3569998741149902</cx:pt>
          <cx:pt idx="351">6.3439998626709002</cx:pt>
          <cx:pt idx="352">6.1680002212524396</cx:pt>
          <cx:pt idx="353">6.1050000190734899</cx:pt>
          <cx:pt idx="354">6.09800004959106</cx:pt>
          <cx:pt idx="355">6.0869998931884801</cx:pt>
          <cx:pt idx="356">6.0840001106262198</cx:pt>
          <cx:pt idx="357">6.0710000991821298</cx:pt>
          <cx:pt idx="358">6.0079998970031703</cx:pt>
          <cx:pt idx="359">6.0029997825622603</cx:pt>
          <cx:pt idx="360">5.97300004959106</cx:pt>
          <cx:pt idx="361">5.9710001945495597</cx:pt>
          <cx:pt idx="362">5.9640002250671396</cx:pt>
          <cx:pt idx="363">5.9629998207092303</cx:pt>
          <cx:pt idx="364">5.9559998512268102</cx:pt>
          <cx:pt idx="365">5.9200000762939498</cx:pt>
          <cx:pt idx="366">5.90199995040894</cx:pt>
          <cx:pt idx="367">5.8720002174377397</cx:pt>
          <cx:pt idx="368">5.8499999046325701</cx:pt>
          <cx:pt idx="369">5.8379998207092303</cx:pt>
          <cx:pt idx="370">5.8379998207092303</cx:pt>
          <cx:pt idx="371">5.8249998092651403</cx:pt>
          <cx:pt idx="372">5.8229999542236301</cx:pt>
          <cx:pt idx="373">5.82200002670288</cx:pt>
          <cx:pt idx="374">5.8189997673034703</cx:pt>
          <cx:pt idx="375">5.8099999427795401</cx:pt>
          <cx:pt idx="376">5.7579998970031703</cx:pt>
          <cx:pt idx="377">5.7150001525878897</cx:pt>
          <cx:pt idx="378">5.6290001869201696</cx:pt>
          <cx:pt idx="379">5.6209998130798304</cx:pt>
          <cx:pt idx="380">5.6110000610351598</cx:pt>
          <cx:pt idx="381">5.5689997673034703</cx:pt>
          <cx:pt idx="382">5.5250000953674299</cx:pt>
          <cx:pt idx="383">5.5</cx:pt>
          <cx:pt idx="384">5.4930000305175799</cx:pt>
          <cx:pt idx="385">5.4720001220703098</cx:pt>
          <cx:pt idx="386">5.4299998283386204</cx:pt>
          <cx:pt idx="387">5.3949999809265101</cx:pt>
          <cx:pt idx="388">5.3359999656677202</cx:pt>
          <cx:pt idx="389">5.3239998817443803</cx:pt>
          <cx:pt idx="390">5.3109998703002903</cx:pt>
          <cx:pt idx="391">5.2930002212524396</cx:pt>
          <cx:pt idx="392">5.2789998054504403</cx:pt>
          <cx:pt idx="393">5.2729997634887704</cx:pt>
          <cx:pt idx="394">5.2690000534057599</cx:pt>
          <cx:pt idx="395">5.2620000839233398</cx:pt>
          <cx:pt idx="396">5.25</cx:pt>
          <cx:pt idx="397">5.23699998855591</cx:pt>
          <cx:pt idx="398">5.2350001335143999</cx:pt>
          <cx:pt idx="399">5.2340002059936497</cx:pt>
          <cx:pt idx="400">5.2300000190734899</cx:pt>
          <cx:pt idx="401">5.2270002365112296</cx:pt>
          <cx:pt idx="402">5.2249999046325701</cx:pt>
          <cx:pt idx="403">5.1950001716613796</cx:pt>
          <cx:pt idx="404">5.1820001602172896</cx:pt>
          <cx:pt idx="405">5.1810002326965297</cx:pt>
          <cx:pt idx="406">5.1750001907348597</cx:pt>
          <cx:pt idx="407">5.15100002288818</cx:pt>
          <cx:pt idx="408">5.0739998817443803</cx:pt>
          <cx:pt idx="409">5.0739998817443803</cx:pt>
          <cx:pt idx="410">5.0409998893737802</cx:pt>
          <cx:pt idx="411">5.0110001564025897</cx:pt>
          <cx:pt idx="412">5.0040001869201696</cx:pt>
          <cx:pt idx="413">4.9619998931884801</cx:pt>
          <cx:pt idx="414">4.9549999237060502</cx:pt>
          <cx:pt idx="415">4.8289999961853001</cx:pt>
          <cx:pt idx="416">4.8049998283386204</cx:pt>
          <cx:pt idx="417">4.7750000953674299</cx:pt>
          <cx:pt idx="418">4.7350001335143999</cx:pt>
          <cx:pt idx="419">4.7140002250671396</cx:pt>
          <cx:pt idx="420">4.7090001106262198</cx:pt>
          <cx:pt idx="421">4.6950001716613796</cx:pt>
          <cx:pt idx="422">4.6919999122619602</cx:pt>
          <cx:pt idx="423">4.6440000534057599</cx:pt>
          <cx:pt idx="424">4.6079998016357404</cx:pt>
          <cx:pt idx="425">4.5739998817443803</cx:pt>
          <cx:pt idx="426">4.55299997329712</cx:pt>
          <cx:pt idx="427">4.5500001907348597</cx:pt>
          <cx:pt idx="428">4.5450000762939498</cx:pt>
          <cx:pt idx="429">4.5349998474121103</cx:pt>
          <cx:pt idx="430">4.5139999389648402</cx:pt>
          <cx:pt idx="431">4.4970002174377397</cx:pt>
          <cx:pt idx="432">4.4650001525878897</cx:pt>
          <cx:pt idx="433">4.46000003814697</cx:pt>
          <cx:pt idx="434">4.4400000572204599</cx:pt>
          <cx:pt idx="435">4.3759999275207502</cx:pt>
          <cx:pt idx="436">4.3150000572204599</cx:pt>
          <cx:pt idx="437">4.2919998168945304</cx:pt>
          <cx:pt idx="438">4.2909998893737802</cx:pt>
          <cx:pt idx="439">4.2859997749328604</cx:pt>
          <cx:pt idx="440">4.2800002098083496</cx:pt>
          <cx:pt idx="441">4.1900000572204599</cx:pt>
          <cx:pt idx="442">4.1799998283386204</cx:pt>
          <cx:pt idx="443">4.1680002212524396</cx:pt>
          <cx:pt idx="444">4.1389999389648402</cx:pt>
          <cx:pt idx="445">4.1199998855590803</cx:pt>
          <cx:pt idx="446">4.0960001945495597</cx:pt>
          <cx:pt idx="447">4.0809998512268102</cx:pt>
          <cx:pt idx="448">4.03200006484985</cx:pt>
          <cx:pt idx="449">4.0279998779296902</cx:pt>
          <cx:pt idx="450">3.9700000286102299</cx:pt>
          <cx:pt idx="451">3.9360001087188698</cx:pt>
          <cx:pt idx="452">3.875</cx:pt>
          <cx:pt idx="453">3.8080000877380402</cx:pt>
          <cx:pt idx="454">3.7950000762939502</cx:pt>
          <cx:pt idx="455">3.7939999103546098</cx:pt>
          <cx:pt idx="456">3.7660000324249299</cx:pt>
          <cx:pt idx="457">3.65700006484985</cx:pt>
          <cx:pt idx="458">3.6440000534057599</cx:pt>
          <cx:pt idx="459">3.6029999256134002</cx:pt>
          <cx:pt idx="460">3.59299993515015</cx:pt>
          <cx:pt idx="461">3.5910000801086399</cx:pt>
          <cx:pt idx="462">3.5329999923706099</cx:pt>
          <cx:pt idx="463">3.5069999694824201</cx:pt>
          <cx:pt idx="464">3.4949998855590798</cx:pt>
          <cx:pt idx="465">3.4709999561309801</cx:pt>
          <cx:pt idx="466">3.4619998931884801</cx:pt>
          <cx:pt idx="467">3.34899997711182</cx:pt>
          <cx:pt idx="468">2.9049999713897701</cx:pt>
          <cx:pt idx="469">2.6930000782012899</cx:pt>
          <cx:pt idx="470">7.6319999999999997</cx:pt>
          <cx:pt idx="471">7.5940000000000003</cx:pt>
          <cx:pt idx="472">7.5549999999999997</cx:pt>
          <cx:pt idx="473">7.4950000000000001</cx:pt>
          <cx:pt idx="474">7.4870000000000001</cx:pt>
          <cx:pt idx="475">7.4409999999999998</cx:pt>
          <cx:pt idx="476">7.3280000000000003</cx:pt>
          <cx:pt idx="477">7.3239999999999998</cx:pt>
          <cx:pt idx="478">7.3140000000000001</cx:pt>
          <cx:pt idx="479">7.2720000000000002</cx:pt>
          <cx:pt idx="480">7.1900000000000004</cx:pt>
          <cx:pt idx="481">7.1390000000000002</cx:pt>
          <cx:pt idx="482">7.0720000000000001</cx:pt>
          <cx:pt idx="483">6.9770000000000003</cx:pt>
          <cx:pt idx="484">6.9649999999999999</cx:pt>
          <cx:pt idx="485">6.9269999999999996</cx:pt>
          <cx:pt idx="486">6.9100000000000001</cx:pt>
          <cx:pt idx="487">6.8860000000000001</cx:pt>
          <cx:pt idx="488">6.8140000000000001</cx:pt>
          <cx:pt idx="489">6.774</cx:pt>
          <cx:pt idx="490">6.7110000000000003</cx:pt>
          <cx:pt idx="491">6.6269999999999998</cx:pt>
          <cx:pt idx="492">6.4889999999999999</cx:pt>
          <cx:pt idx="493">6.4880000000000004</cx:pt>
          <cx:pt idx="494">6.476</cx:pt>
          <cx:pt idx="495">6.4409999999999998</cx:pt>
          <cx:pt idx="496">6.4299999999999997</cx:pt>
          <cx:pt idx="497">6.4189999999999996</cx:pt>
          <cx:pt idx="498">6.3879999999999999</cx:pt>
          <cx:pt idx="499">6.3819999999999997</cx:pt>
          <cx:pt idx="500">6.3789999999999996</cx:pt>
          <cx:pt idx="501">6.3739999999999997</cx:pt>
          <cx:pt idx="502">6.3710000000000004</cx:pt>
          <cx:pt idx="503">6.343</cx:pt>
          <cx:pt idx="504">6.3220000000000001</cx:pt>
          <cx:pt idx="505">6.3099999999999996</cx:pt>
          <cx:pt idx="506">6.2599999999999998</cx:pt>
          <cx:pt idx="507">6.1920000000000002</cx:pt>
          <cx:pt idx="508">6.173</cx:pt>
          <cx:pt idx="509">6.1669999999999998</cx:pt>
          <cx:pt idx="510">6.141</cx:pt>
          <cx:pt idx="511">6.1230000000000002</cx:pt>
          <cx:pt idx="512">6.1050000000000004</cx:pt>
          <cx:pt idx="513">6.0960000000000001</cx:pt>
          <cx:pt idx="514">6.0830000000000002</cx:pt>
          <cx:pt idx="515">6.0720000000000001</cx:pt>
          <cx:pt idx="516">6</cx:pt>
          <cx:pt idx="517">5.9729999999999999</cx:pt>
          <cx:pt idx="518">5.9560000000000004</cx:pt>
          <cx:pt idx="519">5.952</cx:pt>
          <cx:pt idx="520">5.9480000000000004</cx:pt>
          <cx:pt idx="521">5.9450000000000003</cx:pt>
          <cx:pt idx="522">5.9329999999999998</cx:pt>
          <cx:pt idx="523">5.915</cx:pt>
          <cx:pt idx="524">5.891</cx:pt>
          <cx:pt idx="525">5.8899999999999997</cx:pt>
          <cx:pt idx="526">5.875</cx:pt>
          <cx:pt idx="527">5.835</cx:pt>
          <cx:pt idx="528">5.8099999999999996</cx:pt>
          <cx:pt idx="529">5.79</cx:pt>
          <cx:pt idx="530">5.7619999999999996</cx:pt>
          <cx:pt idx="531">5.7519999999999998</cx:pt>
          <cx:pt idx="532">5.7389999999999999</cx:pt>
          <cx:pt idx="533">5.681</cx:pt>
          <cx:pt idx="534">5.6630000000000003</cx:pt>
          <cx:pt idx="535">5.6619999999999999</cx:pt>
          <cx:pt idx="536">5.6399999999999997</cx:pt>
          <cx:pt idx="537">5.6360000000000001</cx:pt>
          <cx:pt idx="538">5.6200000000000001</cx:pt>
          <cx:pt idx="539">5.5659999999999998</cx:pt>
          <cx:pt idx="540">5.524</cx:pt>
          <cx:pt idx="541">5.5039999999999996</cx:pt>
          <cx:pt idx="542">5.4829999999999997</cx:pt>
          <cx:pt idx="543">5.4829999999999997</cx:pt>
          <cx:pt idx="544">5.4720000000000004</cx:pt>
          <cx:pt idx="545">5.4299999999999997</cx:pt>
          <cx:pt idx="546">5.4100000000000001</cx:pt>
          <cx:pt idx="547">5.3979999999999997</cx:pt>
          <cx:pt idx="548">5.3579999999999997</cx:pt>
          <cx:pt idx="549">5.3579999999999997</cx:pt>
          <cx:pt idx="550">5.3470000000000004</cx:pt>
          <cx:pt idx="551">5.3209999999999997</cx:pt>
          <cx:pt idx="552">5.3019999999999996</cx:pt>
          <cx:pt idx="553">5.2949999999999999</cx:pt>
          <cx:pt idx="554">5.2539999999999996</cx:pt>
          <cx:pt idx="555">5.2460000000000004</cx:pt>
          <cx:pt idx="556">5.2009999999999996</cx:pt>
          <cx:pt idx="557">5.1989999999999998</cx:pt>
          <cx:pt idx="558">5.1849999999999996</cx:pt>
          <cx:pt idx="559">5.1609999999999996</cx:pt>
          <cx:pt idx="560">5.1550000000000002</cx:pt>
          <cx:pt idx="561">5.1310000000000002</cx:pt>
          <cx:pt idx="562">5.1289999999999996</cx:pt>
          <cx:pt idx="563">5.125</cx:pt>
          <cx:pt idx="564">5.1029999999999998</cx:pt>
          <cx:pt idx="565">5.093</cx:pt>
          <cx:pt idx="566">5.0819999999999999</cx:pt>
          <cx:pt idx="567">4.9820000000000002</cx:pt>
          <cx:pt idx="568">4.9749999999999996</cx:pt>
          <cx:pt idx="569">4.9329999999999998</cx:pt>
          <cx:pt idx="570">4.8799999999999999</cx:pt>
          <cx:pt idx="571">4.806</cx:pt>
          <cx:pt idx="572">4.758</cx:pt>
          <cx:pt idx="573">4.7430000000000003</cx:pt>
          <cx:pt idx="574">4.7240000000000002</cx:pt>
          <cx:pt idx="575">4.7069999999999999</cx:pt>
          <cx:pt idx="576">4.6710000000000003</cx:pt>
          <cx:pt idx="577">4.657</cx:pt>
          <cx:pt idx="578">4.6310000000000002</cx:pt>
          <cx:pt idx="579">4.6230000000000002</cx:pt>
          <cx:pt idx="580">4.5919999999999996</cx:pt>
          <cx:pt idx="581">4.5860000000000003</cx:pt>
          <cx:pt idx="582">4.5709999999999997</cx:pt>
          <cx:pt idx="583">4.5590000000000002</cx:pt>
          <cx:pt idx="584">4.5</cx:pt>
          <cx:pt idx="585">4.4710000000000001</cx:pt>
          <cx:pt idx="586">4.4560000000000004</cx:pt>
          <cx:pt idx="587">4.4470000000000001</cx:pt>
          <cx:pt idx="588">4.4409999999999998</cx:pt>
          <cx:pt idx="589">4.4329999999999998</cx:pt>
          <cx:pt idx="590">4.4240000000000004</cx:pt>
          <cx:pt idx="591">4.4189999999999996</cx:pt>
          <cx:pt idx="592">4.4169999999999998</cx:pt>
          <cx:pt idx="593">4.4100000000000001</cx:pt>
          <cx:pt idx="594">4.3769999999999998</cx:pt>
          <cx:pt idx="595">4.3559999999999999</cx:pt>
          <cx:pt idx="596">4.3499999999999996</cx:pt>
          <cx:pt idx="597">4.3399999999999999</cx:pt>
          <cx:pt idx="598">4.3209999999999997</cx:pt>
          <cx:pt idx="599">4.3079999999999998</cx:pt>
          <cx:pt idx="600">4.3010000000000002</cx:pt>
          <cx:pt idx="601">4.2450000000000001</cx:pt>
          <cx:pt idx="602">4.1900000000000004</cx:pt>
          <cx:pt idx="603">4.1660000000000004</cx:pt>
          <cx:pt idx="604">4.1609999999999996</cx:pt>
          <cx:pt idx="605">4.141</cx:pt>
          <cx:pt idx="606">4.1390000000000002</cx:pt>
          <cx:pt idx="607">4.1029999999999998</cx:pt>
          <cx:pt idx="608">3.9990000000000001</cx:pt>
          <cx:pt idx="609">3.964</cx:pt>
          <cx:pt idx="610">3.8079999999999998</cx:pt>
          <cx:pt idx="611">3.7949999999999999</cx:pt>
          <cx:pt idx="612">3.774</cx:pt>
          <cx:pt idx="613">3.6920000000000002</cx:pt>
          <cx:pt idx="614">3.6320000000000001</cx:pt>
          <cx:pt idx="615">3.5899999999999999</cx:pt>
          <cx:pt idx="616">3.5870000000000002</cx:pt>
          <cx:pt idx="617">3.5819999999999999</cx:pt>
          <cx:pt idx="618">3.4950000000000001</cx:pt>
          <cx:pt idx="619">3.4620000000000002</cx:pt>
          <cx:pt idx="620">3.4079999999999999</cx:pt>
          <cx:pt idx="621">3.355</cx:pt>
          <cx:pt idx="622">3.3029999999999999</cx:pt>
          <cx:pt idx="623">3.254</cx:pt>
          <cx:pt idx="624">3.0830000000000002</cx:pt>
          <cx:pt idx="625">2.9049999999999998</cx:pt>
          <cx:pt idx="626">7.7690000000000001</cx:pt>
          <cx:pt idx="627">7.5999999999999996</cx:pt>
          <cx:pt idx="628">7.5540000000000003</cx:pt>
          <cx:pt idx="629">7.4939999999999998</cx:pt>
          <cx:pt idx="630">7.4880000000000004</cx:pt>
          <cx:pt idx="631">7.4800000000000004</cx:pt>
          <cx:pt idx="632">7.343</cx:pt>
          <cx:pt idx="633">7.3070000000000004</cx:pt>
          <cx:pt idx="634">7.2779999999999996</cx:pt>
          <cx:pt idx="635">7.2460000000000004</cx:pt>
          <cx:pt idx="636">7.2279999999999998</cx:pt>
          <cx:pt idx="637">7.1669999999999998</cx:pt>
          <cx:pt idx="638">7.1390000000000002</cx:pt>
          <cx:pt idx="639">7.0899999999999999</cx:pt>
          <cx:pt idx="640">7.0540000000000003</cx:pt>
          <cx:pt idx="641">7.0209999999999999</cx:pt>
          <cx:pt idx="642">6.9850000000000003</cx:pt>
          <cx:pt idx="643">6.923</cx:pt>
          <cx:pt idx="644">6.8920000000000003</cx:pt>
          <cx:pt idx="645">6.8520000000000003</cx:pt>
          <cx:pt idx="646">6.8250000000000002</cx:pt>
          <cx:pt idx="647">6.726</cx:pt>
          <cx:pt idx="648">6.5949999999999998</cx:pt>
          <cx:pt idx="649">6.5919999999999996</cx:pt>
          <cx:pt idx="650">6.4459999999999997</cx:pt>
          <cx:pt idx="651">6.444</cx:pt>
          <cx:pt idx="652">6.4359999999999999</cx:pt>
          <cx:pt idx="653">6.375</cx:pt>
          <cx:pt idx="654">6.3739999999999997</cx:pt>
          <cx:pt idx="655">6.3540000000000001</cx:pt>
          <cx:pt idx="656">6.3209999999999997</cx:pt>
          <cx:pt idx="657">6.2999999999999998</cx:pt>
          <cx:pt idx="658">6.2930000000000001</cx:pt>
          <cx:pt idx="659">6.2619999999999996</cx:pt>
          <cx:pt idx="660">6.2530000000000001</cx:pt>
          <cx:pt idx="661">6.2229999999999999</cx:pt>
          <cx:pt idx="662">6.1989999999999998</cx:pt>
          <cx:pt idx="663">6.1980000000000004</cx:pt>
          <cx:pt idx="664">6.1920000000000002</cx:pt>
          <cx:pt idx="665">6.1820000000000004</cx:pt>
          <cx:pt idx="666">6.1740000000000004</cx:pt>
          <cx:pt idx="667">6.149</cx:pt>
          <cx:pt idx="668">6.125</cx:pt>
          <cx:pt idx="669">6.1180000000000003</cx:pt>
          <cx:pt idx="670">6.1050000000000004</cx:pt>
          <cx:pt idx="671">6.0999999999999996</cx:pt>
          <cx:pt idx="672">6.0860000000000003</cx:pt>
          <cx:pt idx="673">6.0700000000000003</cx:pt>
          <cx:pt idx="674">6.0460000000000003</cx:pt>
          <cx:pt idx="675">6.0279999999999996</cx:pt>
          <cx:pt idx="676">6.0209999999999999</cx:pt>
          <cx:pt idx="677">6.008</cx:pt>
          <cx:pt idx="678">5.9400000000000004</cx:pt>
          <cx:pt idx="679">5.8949999999999996</cx:pt>
          <cx:pt idx="680">5.8929999999999998</cx:pt>
          <cx:pt idx="681">5.8899999999999997</cx:pt>
          <cx:pt idx="682">5.8879999999999999</cx:pt>
          <cx:pt idx="683">5.8860000000000001</cx:pt>
          <cx:pt idx="684">5.8600000000000003</cx:pt>
          <cx:pt idx="685">5.8090000000000002</cx:pt>
          <cx:pt idx="686">5.7789999999999999</cx:pt>
          <cx:pt idx="687">5.758</cx:pt>
          <cx:pt idx="688">5.7430000000000003</cx:pt>
          <cx:pt idx="689">5.718</cx:pt>
          <cx:pt idx="690">5.6970000000000001</cx:pt>
          <cx:pt idx="691">5.6929999999999996</cx:pt>
          <cx:pt idx="692">5.6529999999999996</cx:pt>
          <cx:pt idx="693">5.6479999999999997</cx:pt>
          <cx:pt idx="694">5.6310000000000002</cx:pt>
          <cx:pt idx="695">5.6029999999999998</cx:pt>
          <cx:pt idx="696">5.5289999999999999</cx:pt>
          <cx:pt idx="697">5.5250000000000004</cx:pt>
          <cx:pt idx="698">5.5229999999999997</cx:pt>
          <cx:pt idx="699">5.4669999999999996</cx:pt>
          <cx:pt idx="700">5.4320000000000004</cx:pt>
          <cx:pt idx="701">5.4299999999999997</cx:pt>
          <cx:pt idx="702">5.4249999999999998</cx:pt>
          <cx:pt idx="703">5.3860000000000001</cx:pt>
          <cx:pt idx="704">5.3730000000000002</cx:pt>
          <cx:pt idx="705">5.3390000000000004</cx:pt>
          <cx:pt idx="706">5.3230000000000004</cx:pt>
          <cx:pt idx="707">5.2869999999999999</cx:pt>
          <cx:pt idx="708">5.2850000000000001</cx:pt>
          <cx:pt idx="709">5.274</cx:pt>
          <cx:pt idx="710">5.2649999999999997</cx:pt>
          <cx:pt idx="711">5.2610000000000001</cx:pt>
          <cx:pt idx="712">5.2469999999999999</cx:pt>
          <cx:pt idx="713">5.2110000000000003</cx:pt>
          <cx:pt idx="714">5.2080000000000002</cx:pt>
          <cx:pt idx="715">5.2080000000000002</cx:pt>
          <cx:pt idx="716">5.1970000000000001</cx:pt>
          <cx:pt idx="717">5.1920000000000002</cx:pt>
          <cx:pt idx="718">5.1909999999999998</cx:pt>
          <cx:pt idx="719">5.1749999999999998</cx:pt>
          <cx:pt idx="720">5.0819999999999999</cx:pt>
          <cx:pt idx="721">5.0439999999999996</cx:pt>
          <cx:pt idx="722">5.0110000000000001</cx:pt>
          <cx:pt idx="723">4.9960000000000004</cx:pt>
          <cx:pt idx="724">4.944</cx:pt>
          <cx:pt idx="725">4.9130000000000003</cx:pt>
          <cx:pt idx="726">4.9059999999999997</cx:pt>
          <cx:pt idx="727">4.883</cx:pt>
          <cx:pt idx="728">4.8120000000000003</cx:pt>
          <cx:pt idx="729">4.7990000000000004</cx:pt>
          <cx:pt idx="730">4.7960000000000003</cx:pt>
          <cx:pt idx="731">4.7220000000000004</cx:pt>
          <cx:pt idx="732">4.7190000000000003</cx:pt>
          <cx:pt idx="733">4.7069999999999999</cx:pt>
          <cx:pt idx="734">4.7000000000000002</cx:pt>
          <cx:pt idx="735">4.6959999999999997</cx:pt>
          <cx:pt idx="736">4.681</cx:pt>
          <cx:pt idx="737">4.6680000000000001</cx:pt>
          <cx:pt idx="738">4.6390000000000002</cx:pt>
          <cx:pt idx="739">4.6280000000000001</cx:pt>
          <cx:pt idx="740">4.5869999999999997</cx:pt>
          <cx:pt idx="741">4.5590000000000002</cx:pt>
          <cx:pt idx="742">4.548</cx:pt>
          <cx:pt idx="743">4.5339999999999998</cx:pt>
          <cx:pt idx="744">4.5190000000000001</cx:pt>
          <cx:pt idx="745">4.516</cx:pt>
          <cx:pt idx="746">4.5090000000000003</cx:pt>
          <cx:pt idx="747">4.4900000000000002</cx:pt>
          <cx:pt idx="748">4.4660000000000002</cx:pt>
          <cx:pt idx="749">4.4610000000000003</cx:pt>
          <cx:pt idx="750">4.4560000000000004</cx:pt>
          <cx:pt idx="751">4.4370000000000003</cx:pt>
          <cx:pt idx="752">4.4180000000000001</cx:pt>
          <cx:pt idx="753">4.3899999999999997</cx:pt>
          <cx:pt idx="754">4.3739999999999997</cx:pt>
          <cx:pt idx="755">4.3659999999999997</cx:pt>
          <cx:pt idx="756">4.3600000000000003</cx:pt>
          <cx:pt idx="757">4.3499999999999996</cx:pt>
          <cx:pt idx="758">4.3319999999999999</cx:pt>
          <cx:pt idx="759">4.2859999999999996</cx:pt>
          <cx:pt idx="760">4.2119999999999997</cx:pt>
          <cx:pt idx="761">4.1890000000000001</cx:pt>
          <cx:pt idx="762">4.1660000000000004</cx:pt>
          <cx:pt idx="763">4.1070000000000002</cx:pt>
          <cx:pt idx="764">4.085</cx:pt>
          <cx:pt idx="765">4.0149999999999997</cx:pt>
          <cx:pt idx="766">3.9750000000000001</cx:pt>
          <cx:pt idx="767">3.9729999999999999</cx:pt>
          <cx:pt idx="768">3.9329999999999998</cx:pt>
          <cx:pt idx="769">3.802</cx:pt>
          <cx:pt idx="770">3.7749999999999999</cx:pt>
          <cx:pt idx="771">3.6629999999999998</cx:pt>
          <cx:pt idx="772">3.597</cx:pt>
          <cx:pt idx="773">3.488</cx:pt>
          <cx:pt idx="774">3.4620000000000002</cx:pt>
          <cx:pt idx="775">3.4100000000000001</cx:pt>
          <cx:pt idx="776">3.3799999999999999</cx:pt>
          <cx:pt idx="777">3.3340000000000001</cx:pt>
          <cx:pt idx="778">3.2309999999999999</cx:pt>
          <cx:pt idx="779">3.2029999999999998</cx:pt>
          <cx:pt idx="780">3.0830000000000002</cx:pt>
          <cx:pt idx="781">2.8530000000000002</cx:pt>
          <cx:pt idx="782">7.8087000849999999</cx:pt>
          <cx:pt idx="783">7.6455998420000002</cx:pt>
          <cx:pt idx="784">7.5598998069999999</cx:pt>
          <cx:pt idx="785">7.504499912</cx:pt>
          <cx:pt idx="786">7.4879999159999997</cx:pt>
          <cx:pt idx="787">7.4489002229999999</cx:pt>
          <cx:pt idx="788">7.3534998890000001</cx:pt>
          <cx:pt idx="789">7.2996001240000004</cx:pt>
          <cx:pt idx="790">7.2941999439999998</cx:pt>
          <cx:pt idx="791">7.2375001909999996</cx:pt>
          <cx:pt idx="792">7.2321000099999999</cx:pt>
          <cx:pt idx="793">7.2227997779999997</cx:pt>
          <cx:pt idx="794">7.1645002370000004</cx:pt>
          <cx:pt idx="795">7.1286001209999998</cx:pt>
          <cx:pt idx="796">7.1213998790000002</cx:pt>
          <cx:pt idx="797">7.0936999319999998</cx:pt>
          <cx:pt idx="798">7.0757999419999997</cx:pt>
          <cx:pt idx="799">6.9395999909999997</cx:pt>
          <cx:pt idx="800">6.9109001159999996</cx:pt>
          <cx:pt idx="801">6.8635001180000001</cx:pt>
          <cx:pt idx="802">6.7908000949999998</cx:pt>
          <cx:pt idx="803">6.7727999690000003</cx:pt>
          <cx:pt idx="804">6.6637997630000001</cx:pt>
          <cx:pt idx="805">6.4650001530000001</cx:pt>
          <cx:pt idx="806">6.4553999900000001</cx:pt>
          <cx:pt idx="807">6.4401001930000001</cx:pt>
          <cx:pt idx="808">6.4064998629999996</cx:pt>
          <cx:pt idx="809">6.4008998869999996</cx:pt>
          <cx:pt idx="810">6.3989000320000002</cx:pt>
          <cx:pt idx="811">6.3874001500000004</cx:pt>
          <cx:pt idx="812">6.3770999909999997</cx:pt>
          <cx:pt idx="813">6.3755998610000004</cx:pt>
          <cx:pt idx="814">6.3633999819999998</cx:pt>
          <cx:pt idx="815">6.3482999800000002</cx:pt>
          <cx:pt idx="816">6.3252000810000002</cx:pt>
          <cx:pt idx="817">6.3048000340000003</cx:pt>
          <cx:pt idx="818">6.2806000710000003</cx:pt>
          <cx:pt idx="819">6.2575998310000003</cx:pt>
          <cx:pt idx="820">6.2284998890000001</cx:pt>
          <cx:pt idx="821">6.2273001670000001</cx:pt>
          <cx:pt idx="822">6.2154998780000001</cx:pt>
          <cx:pt idx="823">6.1918997759999996</cx:pt>
          <cx:pt idx="824">6.1862998009999997</cx:pt>
          <cx:pt idx="825">6.1634001730000003</cx:pt>
          <cx:pt idx="826">6.1589999200000003</cx:pt>
          <cx:pt idx="827">6.1371002199999998</cx:pt>
          <cx:pt idx="828">6.1237001419999997</cx:pt>
          <cx:pt idx="829">6.1020998950000003</cx:pt>
          <cx:pt idx="830">6.1012997630000001</cx:pt>
          <cx:pt idx="831">6.0578999519999996</cx:pt>
          <cx:pt idx="832">6.0218000409999997</cx:pt>
          <cx:pt idx="833">6.0060000420000001</cx:pt>
          <cx:pt idx="834">6.0004000660000001</cx:pt>
          <cx:pt idx="835">5.9987998009999997</cx:pt>
          <cx:pt idx="836">5.974699974</cx:pt>
          <cx:pt idx="837">5.953199863</cx:pt>
          <cx:pt idx="838">5.9499998090000004</cx:pt>
          <cx:pt idx="839">5.925199986</cx:pt>
          <cx:pt idx="840">5.9109001159999996</cx:pt>
          <cx:pt idx="841">5.8898000719999999</cx:pt>
          <cx:pt idx="842">5.8723998069999999</cx:pt>
          <cx:pt idx="843">5.8708000179999997</cx:pt>
          <cx:pt idx="844">5.796800137</cx:pt>
          <cx:pt idx="845">5.77820015</cx:pt>
          <cx:pt idx="846">5.7474999430000002</cx:pt>
          <cx:pt idx="847">5.6932997700000003</cx:pt>
          <cx:pt idx="848">5.6921000480000004</cx:pt>
          <cx:pt idx="849">5.6891999240000004</cx:pt>
          <cx:pt idx="850">5.6740999219999999</cx:pt>
          <cx:pt idx="851">5.607500076</cx:pt>
          <cx:pt idx="852">5.5556998249999996</cx:pt>
          <cx:pt idx="853">5.5461001400000001</cx:pt>
          <cx:pt idx="854">5.5460000039999997</cx:pt>
          <cx:pt idx="855">5.5415000919999997</cx:pt>
          <cx:pt idx="856">5.5398998260000001</cx:pt>
          <cx:pt idx="857">5.5355000499999996</cx:pt>
          <cx:pt idx="858">5.5149998660000001</cx:pt>
          <cx:pt idx="859">5.5103998179999998</cx:pt>
          <cx:pt idx="860">5.5047001839999998</cx:pt>
          <cx:pt idx="861">5.488800049</cx:pt>
          <cx:pt idx="862">5.4562001230000003</cx:pt>
          <cx:pt idx="863">5.3843002320000002</cx:pt>
          <cx:pt idx="864">5.3534998890000001</cx:pt>
          <cx:pt idx="865">5.2856001849999998</cx:pt>
          <cx:pt idx="866">5.2333002090000003</cx:pt>
          <cx:pt idx="867">5.2160000799999997</cx:pt>
          <cx:pt idx="868">5.1975998880000001</cx:pt>
          <cx:pt idx="869">5.1943998340000004</cx:pt>
          <cx:pt idx="870">5.1648001670000001</cx:pt>
          <cx:pt idx="871">5.1598000529999997</cx:pt>
          <cx:pt idx="872">5.1479997629999996</cx:pt>
          <cx:pt idx="873">5.1371998789999997</cx:pt>
          <cx:pt idx="874">5.1318001750000004</cx:pt>
          <cx:pt idx="875">5.123899937</cx:pt>
          <cx:pt idx="876">5.1191000940000002</cx:pt>
          <cx:pt idx="877">5.1015000339999999</cx:pt>
          <cx:pt idx="878">5.0947999949999998</cx:pt>
          <cx:pt idx="879">5.0848999020000001</cx:pt>
          <cx:pt idx="880">5.0531997679999998</cx:pt>
          <cx:pt idx="881">5.0050997730000004</cx:pt>
          <cx:pt idx="882">4.9808001519999996</cx:pt>
          <cx:pt idx="883">4.9492998119999996</cx:pt>
          <cx:pt idx="884">4.9095997809999998</cx:pt>
          <cx:pt idx="885">4.8885998730000004</cx:pt>
          <cx:pt idx="886">4.8826999659999997</cx:pt>
          <cx:pt idx="887">4.8484001159999996</cx:pt>
          <cx:pt idx="888">4.8327999110000004</cx:pt>
          <cx:pt idx="889">4.8292999270000001</cx:pt>
          <cx:pt idx="890">4.8140997890000001</cx:pt>
          <cx:pt idx="891">4.7848000529999997</cx:pt>
          <cx:pt idx="892">4.7715001109999999</cx:pt>
          <cx:pt idx="893">4.7687001230000003</cx:pt>
          <cx:pt idx="894">4.7505998610000004</cx:pt>
          <cx:pt idx="895">4.7293000220000003</cx:pt>
          <cx:pt idx="896">4.7241001130000004</cx:pt>
          <cx:pt idx="897">4.676799774</cx:pt>
          <cx:pt idx="898">4.6725997919999998</cx:pt>
          <cx:pt idx="899">4.6723999980000004</cx:pt>
          <cx:pt idx="900">4.6333999629999996</cx:pt>
          <cx:pt idx="901">4.6236000060000002</cx:pt>
          <cx:pt idx="902">4.5830001830000002</cx:pt>
          <cx:pt idx="903">4.5711002350000003</cx:pt>
          <cx:pt idx="904">4.5606999400000001</cx:pt>
          <cx:pt idx="905">4.5578999519999996</cx:pt>
          <cx:pt idx="906">4.5528001790000001</cx:pt>
          <cx:pt idx="907">4.4320001600000003</cx:pt>
          <cx:pt idx="908">4.4226999280000001</cx:pt>
          <cx:pt idx="909">4.3921999930000002</cx:pt>
          <cx:pt idx="910">4.3745999339999999</cx:pt>
          <cx:pt idx="911">4.3270001410000001</cx:pt>
          <cx:pt idx="912">4.3109998699999998</cx:pt>
          <cx:pt idx="913">4.3081002240000004</cx:pt>
          <cx:pt idx="914">4.308000088</cx:pt>
          <cx:pt idx="915">4.2885999679999998</cx:pt>
          <cx:pt idx="916">4.1872000690000002</cx:pt>
          <cx:pt idx="917">4.1862001419999997</cx:pt>
          <cx:pt idx="918">4.165599823</cx:pt>
          <cx:pt idx="919">4.151400089</cx:pt>
          <cx:pt idx="920">3.9263999460000001</cx:pt>
          <cx:pt idx="921">3.775300026</cx:pt>
          <cx:pt idx="922">3.7593998910000002</cx:pt>
          <cx:pt idx="923">3.720799923</cx:pt>
          <cx:pt idx="924">3.6528000829999998</cx:pt>
          <cx:pt idx="925">3.573299885</cx:pt>
          <cx:pt idx="926">3.5380001069999998</cx:pt>
          <cx:pt idx="927">3.5274000170000002</cx:pt>
          <cx:pt idx="928">3.4788999559999998</cx:pt>
          <cx:pt idx="929">3.4762001040000001</cx:pt>
          <cx:pt idx="930">3.4758999350000002</cx:pt>
          <cx:pt idx="931">3.312299967</cx:pt>
          <cx:pt idx="932">3.2992000579999998</cx:pt>
          <cx:pt idx="933">2.8166000840000001</cx:pt>
          <cx:pt idx="934">2.5669000149999999</cx:pt>
        </cx:lvl>
      </cx:numDim>
    </cx:data>
  </cx:chartData>
  <cx:chart>
    <cx:title pos="t" align="ctr" overlay="0">
      <cx:tx>
        <cx:txData>
          <cx:v>Distribution of Happiness Score across Regions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Happiness Score across Regions</a:t>
          </a:r>
        </a:p>
      </cx:txPr>
    </cx:title>
    <cx:plotArea>
      <cx:plotAreaRegion>
        <cx:series layoutId="boxWhisker" uniqueId="{C40FADBE-F3DC-0A45-A978-0910CCD49348}">
          <cx:tx>
            <cx:txData>
              <cx:f>Sheet1!$D$3</cx:f>
              <cx:v>Happiness Score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numFmt formatCode="0" sourceLinked="0"/>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Sheet1!$K$2:$K$936</cx:f>
        <cx:lvl ptCount="935">
          <cx:pt idx="0">2015</cx:pt>
          <cx:pt idx="1">2015</cx:pt>
          <cx:pt idx="2">2015</cx:pt>
          <cx:pt idx="3">2015</cx:pt>
          <cx:pt idx="4">2015</cx:pt>
          <cx:pt idx="5">2015</cx:pt>
          <cx:pt idx="6">2015</cx:pt>
          <cx:pt idx="7">2015</cx:pt>
          <cx:pt idx="8">2015</cx:pt>
          <cx:pt idx="9">2015</cx:pt>
          <cx:pt idx="10">2015</cx:pt>
          <cx:pt idx="11">2015</cx:pt>
          <cx:pt idx="12">2015</cx:pt>
          <cx:pt idx="13">2015</cx:pt>
          <cx:pt idx="14">2015</cx:pt>
          <cx:pt idx="15">2015</cx:pt>
          <cx:pt idx="16">2015</cx:pt>
          <cx:pt idx="17">2015</cx:pt>
          <cx:pt idx="18">2015</cx:pt>
          <cx:pt idx="19">2015</cx:pt>
          <cx:pt idx="20">2015</cx:pt>
          <cx:pt idx="21">2015</cx:pt>
          <cx:pt idx="22">2015</cx:pt>
          <cx:pt idx="23">2015</cx:pt>
          <cx:pt idx="24">2015</cx:pt>
          <cx:pt idx="25">2015</cx:pt>
          <cx:pt idx="26">2015</cx:pt>
          <cx:pt idx="27">2015</cx:pt>
          <cx:pt idx="28">2015</cx:pt>
          <cx:pt idx="29">2015</cx:pt>
          <cx:pt idx="30">2015</cx:pt>
          <cx:pt idx="31">2015</cx:pt>
          <cx:pt idx="32">2015</cx:pt>
          <cx:pt idx="33">2015</cx:pt>
          <cx:pt idx="34">2015</cx:pt>
          <cx:pt idx="35">2015</cx:pt>
          <cx:pt idx="36">2015</cx:pt>
          <cx:pt idx="37">2015</cx:pt>
          <cx:pt idx="38">2015</cx:pt>
          <cx:pt idx="39">2015</cx:pt>
          <cx:pt idx="40">2015</cx:pt>
          <cx:pt idx="41">2015</cx:pt>
          <cx:pt idx="42">2015</cx:pt>
          <cx:pt idx="43">2015</cx:pt>
          <cx:pt idx="44">2015</cx:pt>
          <cx:pt idx="45">2015</cx:pt>
          <cx:pt idx="46">2015</cx:pt>
          <cx:pt idx="47">2015</cx:pt>
          <cx:pt idx="48">2015</cx:pt>
          <cx:pt idx="49">2015</cx:pt>
          <cx:pt idx="50">2015</cx:pt>
          <cx:pt idx="51">2015</cx:pt>
          <cx:pt idx="52">2015</cx:pt>
          <cx:pt idx="53">2015</cx:pt>
          <cx:pt idx="54">2015</cx:pt>
          <cx:pt idx="55">2015</cx:pt>
          <cx:pt idx="56">2015</cx:pt>
          <cx:pt idx="57">2015</cx:pt>
          <cx:pt idx="58">2015</cx:pt>
          <cx:pt idx="59">2015</cx:pt>
          <cx:pt idx="60">2015</cx:pt>
          <cx:pt idx="61">2015</cx:pt>
          <cx:pt idx="62">2015</cx:pt>
          <cx:pt idx="63">2015</cx:pt>
          <cx:pt idx="64">2015</cx:pt>
          <cx:pt idx="65">2015</cx:pt>
          <cx:pt idx="66">2015</cx:pt>
          <cx:pt idx="67">2015</cx:pt>
          <cx:pt idx="68">2015</cx:pt>
          <cx:pt idx="69">2015</cx:pt>
          <cx:pt idx="70">2015</cx:pt>
          <cx:pt idx="71">2015</cx:pt>
          <cx:pt idx="72">2015</cx:pt>
          <cx:pt idx="73">2015</cx:pt>
          <cx:pt idx="74">2015</cx:pt>
          <cx:pt idx="75">2015</cx:pt>
          <cx:pt idx="76">2015</cx:pt>
          <cx:pt idx="77">2015</cx:pt>
          <cx:pt idx="78">2015</cx:pt>
          <cx:pt idx="79">2015</cx:pt>
          <cx:pt idx="80">2015</cx:pt>
          <cx:pt idx="81">2015</cx:pt>
          <cx:pt idx="82">2015</cx:pt>
          <cx:pt idx="83">2015</cx:pt>
          <cx:pt idx="84">2015</cx:pt>
          <cx:pt idx="85">2015</cx:pt>
          <cx:pt idx="86">2015</cx:pt>
          <cx:pt idx="87">2015</cx:pt>
          <cx:pt idx="88">2015</cx:pt>
          <cx:pt idx="89">2015</cx:pt>
          <cx:pt idx="90">2015</cx:pt>
          <cx:pt idx="91">2015</cx:pt>
          <cx:pt idx="92">2015</cx:pt>
          <cx:pt idx="93">2015</cx:pt>
          <cx:pt idx="94">2015</cx:pt>
          <cx:pt idx="95">2015</cx:pt>
          <cx:pt idx="96">2015</cx:pt>
          <cx:pt idx="97">2015</cx:pt>
          <cx:pt idx="98">2015</cx:pt>
          <cx:pt idx="99">2015</cx:pt>
          <cx:pt idx="100">2015</cx:pt>
          <cx:pt idx="101">2015</cx:pt>
          <cx:pt idx="102">2015</cx:pt>
          <cx:pt idx="103">2015</cx:pt>
          <cx:pt idx="104">2015</cx:pt>
          <cx:pt idx="105">2015</cx:pt>
          <cx:pt idx="106">2015</cx:pt>
          <cx:pt idx="107">2015</cx:pt>
          <cx:pt idx="108">2015</cx:pt>
          <cx:pt idx="109">2015</cx:pt>
          <cx:pt idx="110">2015</cx:pt>
          <cx:pt idx="111">2015</cx:pt>
          <cx:pt idx="112">2015</cx:pt>
          <cx:pt idx="113">2015</cx:pt>
          <cx:pt idx="114">2015</cx:pt>
          <cx:pt idx="115">2015</cx:pt>
          <cx:pt idx="116">2015</cx:pt>
          <cx:pt idx="117">2015</cx:pt>
          <cx:pt idx="118">2015</cx:pt>
          <cx:pt idx="119">2015</cx:pt>
          <cx:pt idx="120">2015</cx:pt>
          <cx:pt idx="121">2015</cx:pt>
          <cx:pt idx="122">2015</cx:pt>
          <cx:pt idx="123">2015</cx:pt>
          <cx:pt idx="124">2015</cx:pt>
          <cx:pt idx="125">2015</cx:pt>
          <cx:pt idx="126">2015</cx:pt>
          <cx:pt idx="127">2015</cx:pt>
          <cx:pt idx="128">2015</cx:pt>
          <cx:pt idx="129">2015</cx:pt>
          <cx:pt idx="130">2015</cx:pt>
          <cx:pt idx="131">2015</cx:pt>
          <cx:pt idx="132">2015</cx:pt>
          <cx:pt idx="133">2015</cx:pt>
          <cx:pt idx="134">2015</cx:pt>
          <cx:pt idx="135">2015</cx:pt>
          <cx:pt idx="136">2015</cx:pt>
          <cx:pt idx="137">2015</cx:pt>
          <cx:pt idx="138">2015</cx:pt>
          <cx:pt idx="139">2015</cx:pt>
          <cx:pt idx="140">2015</cx:pt>
          <cx:pt idx="141">2015</cx:pt>
          <cx:pt idx="142">2015</cx:pt>
          <cx:pt idx="143">2015</cx:pt>
          <cx:pt idx="144">2015</cx:pt>
          <cx:pt idx="145">2015</cx:pt>
          <cx:pt idx="146">2015</cx:pt>
          <cx:pt idx="147">2015</cx:pt>
          <cx:pt idx="148">2015</cx:pt>
          <cx:pt idx="149">2015</cx:pt>
          <cx:pt idx="150">2015</cx:pt>
          <cx:pt idx="151">2015</cx:pt>
          <cx:pt idx="152">2015</cx:pt>
          <cx:pt idx="153">2015</cx:pt>
          <cx:pt idx="154">2015</cx:pt>
          <cx:pt idx="155">2015</cx:pt>
          <cx:pt idx="156">2015</cx:pt>
          <cx:pt idx="157">2015</cx:pt>
          <cx:pt idx="158">2016</cx:pt>
          <cx:pt idx="159">2016</cx:pt>
          <cx:pt idx="160">2016</cx:pt>
          <cx:pt idx="161">2016</cx:pt>
          <cx:pt idx="162">2016</cx:pt>
          <cx:pt idx="163">2016</cx:pt>
          <cx:pt idx="164">2016</cx:pt>
          <cx:pt idx="165">2016</cx:pt>
          <cx:pt idx="166">2016</cx:pt>
          <cx:pt idx="167">2016</cx:pt>
          <cx:pt idx="168">2016</cx:pt>
          <cx:pt idx="169">2016</cx:pt>
          <cx:pt idx="170">2016</cx:pt>
          <cx:pt idx="171">2016</cx:pt>
          <cx:pt idx="172">2016</cx:pt>
          <cx:pt idx="173">2016</cx:pt>
          <cx:pt idx="174">2016</cx:pt>
          <cx:pt idx="175">2016</cx:pt>
          <cx:pt idx="176">2016</cx:pt>
          <cx:pt idx="177">2016</cx:pt>
          <cx:pt idx="178">2016</cx:pt>
          <cx:pt idx="179">2016</cx:pt>
          <cx:pt idx="180">2016</cx:pt>
          <cx:pt idx="181">2016</cx:pt>
          <cx:pt idx="182">2016</cx:pt>
          <cx:pt idx="183">2016</cx:pt>
          <cx:pt idx="184">2016</cx:pt>
          <cx:pt idx="185">2016</cx:pt>
          <cx:pt idx="186">2016</cx:pt>
          <cx:pt idx="187">2016</cx:pt>
          <cx:pt idx="188">2016</cx:pt>
          <cx:pt idx="189">2016</cx:pt>
          <cx:pt idx="190">2016</cx:pt>
          <cx:pt idx="191">2016</cx:pt>
          <cx:pt idx="192">2016</cx:pt>
          <cx:pt idx="193">2016</cx:pt>
          <cx:pt idx="194">2016</cx:pt>
          <cx:pt idx="195">2016</cx:pt>
          <cx:pt idx="196">2016</cx:pt>
          <cx:pt idx="197">2016</cx:pt>
          <cx:pt idx="198">2016</cx:pt>
          <cx:pt idx="199">2016</cx:pt>
          <cx:pt idx="200">2016</cx:pt>
          <cx:pt idx="201">2016</cx:pt>
          <cx:pt idx="202">2016</cx:pt>
          <cx:pt idx="203">2016</cx:pt>
          <cx:pt idx="204">2016</cx:pt>
          <cx:pt idx="205">2016</cx:pt>
          <cx:pt idx="206">2016</cx:pt>
          <cx:pt idx="207">2016</cx:pt>
          <cx:pt idx="208">2016</cx:pt>
          <cx:pt idx="209">2016</cx:pt>
          <cx:pt idx="210">2016</cx:pt>
          <cx:pt idx="211">2016</cx:pt>
          <cx:pt idx="212">2016</cx:pt>
          <cx:pt idx="213">2016</cx:pt>
          <cx:pt idx="214">2016</cx:pt>
          <cx:pt idx="215">2016</cx:pt>
          <cx:pt idx="216">2016</cx:pt>
          <cx:pt idx="217">2016</cx:pt>
          <cx:pt idx="218">2016</cx:pt>
          <cx:pt idx="219">2016</cx:pt>
          <cx:pt idx="220">2016</cx:pt>
          <cx:pt idx="221">2016</cx:pt>
          <cx:pt idx="222">2016</cx:pt>
          <cx:pt idx="223">2016</cx:pt>
          <cx:pt idx="224">2016</cx:pt>
          <cx:pt idx="225">2016</cx:pt>
          <cx:pt idx="226">2016</cx:pt>
          <cx:pt idx="227">2016</cx:pt>
          <cx:pt idx="228">2016</cx:pt>
          <cx:pt idx="229">2016</cx:pt>
          <cx:pt idx="230">2016</cx:pt>
          <cx:pt idx="231">2016</cx:pt>
          <cx:pt idx="232">2016</cx:pt>
          <cx:pt idx="233">2016</cx:pt>
          <cx:pt idx="234">2016</cx:pt>
          <cx:pt idx="235">2016</cx:pt>
          <cx:pt idx="236">2016</cx:pt>
          <cx:pt idx="237">2016</cx:pt>
          <cx:pt idx="238">2016</cx:pt>
          <cx:pt idx="239">2016</cx:pt>
          <cx:pt idx="240">2016</cx:pt>
          <cx:pt idx="241">2016</cx:pt>
          <cx:pt idx="242">2016</cx:pt>
          <cx:pt idx="243">2016</cx:pt>
          <cx:pt idx="244">2016</cx:pt>
          <cx:pt idx="245">2016</cx:pt>
          <cx:pt idx="246">2016</cx:pt>
          <cx:pt idx="247">2016</cx:pt>
          <cx:pt idx="248">2016</cx:pt>
          <cx:pt idx="249">2016</cx:pt>
          <cx:pt idx="250">2016</cx:pt>
          <cx:pt idx="251">2016</cx:pt>
          <cx:pt idx="252">2016</cx:pt>
          <cx:pt idx="253">2016</cx:pt>
          <cx:pt idx="254">2016</cx:pt>
          <cx:pt idx="255">2016</cx:pt>
          <cx:pt idx="256">2016</cx:pt>
          <cx:pt idx="257">2016</cx:pt>
          <cx:pt idx="258">2016</cx:pt>
          <cx:pt idx="259">2016</cx:pt>
          <cx:pt idx="260">2016</cx:pt>
          <cx:pt idx="261">2016</cx:pt>
          <cx:pt idx="262">2016</cx:pt>
          <cx:pt idx="263">2016</cx:pt>
          <cx:pt idx="264">2016</cx:pt>
          <cx:pt idx="265">2016</cx:pt>
          <cx:pt idx="266">2016</cx:pt>
          <cx:pt idx="267">2016</cx:pt>
          <cx:pt idx="268">2016</cx:pt>
          <cx:pt idx="269">2016</cx:pt>
          <cx:pt idx="270">2016</cx:pt>
          <cx:pt idx="271">2016</cx:pt>
          <cx:pt idx="272">2016</cx:pt>
          <cx:pt idx="273">2016</cx:pt>
          <cx:pt idx="274">2016</cx:pt>
          <cx:pt idx="275">2016</cx:pt>
          <cx:pt idx="276">2016</cx:pt>
          <cx:pt idx="277">2016</cx:pt>
          <cx:pt idx="278">2016</cx:pt>
          <cx:pt idx="279">2016</cx:pt>
          <cx:pt idx="280">2016</cx:pt>
          <cx:pt idx="281">2016</cx:pt>
          <cx:pt idx="282">2016</cx:pt>
          <cx:pt idx="283">2016</cx:pt>
          <cx:pt idx="284">2016</cx:pt>
          <cx:pt idx="285">2016</cx:pt>
          <cx:pt idx="286">2016</cx:pt>
          <cx:pt idx="287">2016</cx:pt>
          <cx:pt idx="288">2016</cx:pt>
          <cx:pt idx="289">2016</cx:pt>
          <cx:pt idx="290">2016</cx:pt>
          <cx:pt idx="291">2016</cx:pt>
          <cx:pt idx="292">2016</cx:pt>
          <cx:pt idx="293">2016</cx:pt>
          <cx:pt idx="294">2016</cx:pt>
          <cx:pt idx="295">2016</cx:pt>
          <cx:pt idx="296">2016</cx:pt>
          <cx:pt idx="297">2016</cx:pt>
          <cx:pt idx="298">2016</cx:pt>
          <cx:pt idx="299">2016</cx:pt>
          <cx:pt idx="300">2016</cx:pt>
          <cx:pt idx="301">2016</cx:pt>
          <cx:pt idx="302">2016</cx:pt>
          <cx:pt idx="303">2016</cx:pt>
          <cx:pt idx="304">2016</cx:pt>
          <cx:pt idx="305">2016</cx:pt>
          <cx:pt idx="306">2016</cx:pt>
          <cx:pt idx="307">2016</cx:pt>
          <cx:pt idx="308">2016</cx:pt>
          <cx:pt idx="309">2016</cx:pt>
          <cx:pt idx="310">2016</cx:pt>
          <cx:pt idx="311">2016</cx:pt>
          <cx:pt idx="312">2016</cx:pt>
          <cx:pt idx="313">2016</cx:pt>
          <cx:pt idx="314">2016</cx:pt>
          <cx:pt idx="315">2017</cx:pt>
          <cx:pt idx="316">2017</cx:pt>
          <cx:pt idx="317">2017</cx:pt>
          <cx:pt idx="318">2017</cx:pt>
          <cx:pt idx="319">2017</cx:pt>
          <cx:pt idx="320">2017</cx:pt>
          <cx:pt idx="321">2017</cx:pt>
          <cx:pt idx="322">2017</cx:pt>
          <cx:pt idx="323">2017</cx:pt>
          <cx:pt idx="324">2017</cx:pt>
          <cx:pt idx="325">2017</cx:pt>
          <cx:pt idx="326">2017</cx:pt>
          <cx:pt idx="327">2017</cx:pt>
          <cx:pt idx="328">2017</cx:pt>
          <cx:pt idx="329">2017</cx:pt>
          <cx:pt idx="330">2017</cx:pt>
          <cx:pt idx="331">2017</cx:pt>
          <cx:pt idx="332">2017</cx:pt>
          <cx:pt idx="333">2017</cx:pt>
          <cx:pt idx="334">2017</cx:pt>
          <cx:pt idx="335">2017</cx:pt>
          <cx:pt idx="336">2017</cx:pt>
          <cx:pt idx="337">2017</cx:pt>
          <cx:pt idx="338">2017</cx:pt>
          <cx:pt idx="339">2017</cx:pt>
          <cx:pt idx="340">2017</cx:pt>
          <cx:pt idx="341">2017</cx:pt>
          <cx:pt idx="342">2017</cx:pt>
          <cx:pt idx="343">2017</cx:pt>
          <cx:pt idx="344">2017</cx:pt>
          <cx:pt idx="345">2017</cx:pt>
          <cx:pt idx="346">2017</cx:pt>
          <cx:pt idx="347">2017</cx:pt>
          <cx:pt idx="348">2017</cx:pt>
          <cx:pt idx="349">2017</cx:pt>
          <cx:pt idx="350">2017</cx:pt>
          <cx:pt idx="351">2017</cx:pt>
          <cx:pt idx="352">2017</cx:pt>
          <cx:pt idx="353">2017</cx:pt>
          <cx:pt idx="354">2017</cx:pt>
          <cx:pt idx="355">2017</cx:pt>
          <cx:pt idx="356">2017</cx:pt>
          <cx:pt idx="357">2017</cx:pt>
          <cx:pt idx="358">2017</cx:pt>
          <cx:pt idx="359">2017</cx:pt>
          <cx:pt idx="360">2017</cx:pt>
          <cx:pt idx="361">2017</cx:pt>
          <cx:pt idx="362">2017</cx:pt>
          <cx:pt idx="363">2017</cx:pt>
          <cx:pt idx="364">2017</cx:pt>
          <cx:pt idx="365">2017</cx:pt>
          <cx:pt idx="366">2017</cx:pt>
          <cx:pt idx="367">2017</cx:pt>
          <cx:pt idx="368">2017</cx:pt>
          <cx:pt idx="369">2017</cx:pt>
          <cx:pt idx="370">2017</cx:pt>
          <cx:pt idx="371">2017</cx:pt>
          <cx:pt idx="372">2017</cx:pt>
          <cx:pt idx="373">2017</cx:pt>
          <cx:pt idx="374">2017</cx:pt>
          <cx:pt idx="375">2017</cx:pt>
          <cx:pt idx="376">2017</cx:pt>
          <cx:pt idx="377">2017</cx:pt>
          <cx:pt idx="378">2017</cx:pt>
          <cx:pt idx="379">2017</cx:pt>
          <cx:pt idx="380">2017</cx:pt>
          <cx:pt idx="381">2017</cx:pt>
          <cx:pt idx="382">2017</cx:pt>
          <cx:pt idx="383">2017</cx:pt>
          <cx:pt idx="384">2017</cx:pt>
          <cx:pt idx="385">2017</cx:pt>
          <cx:pt idx="386">2017</cx:pt>
          <cx:pt idx="387">2017</cx:pt>
          <cx:pt idx="388">2017</cx:pt>
          <cx:pt idx="389">2017</cx:pt>
          <cx:pt idx="390">2017</cx:pt>
          <cx:pt idx="391">2017</cx:pt>
          <cx:pt idx="392">2017</cx:pt>
          <cx:pt idx="393">2017</cx:pt>
          <cx:pt idx="394">2017</cx:pt>
          <cx:pt idx="395">2017</cx:pt>
          <cx:pt idx="396">2017</cx:pt>
          <cx:pt idx="397">2017</cx:pt>
          <cx:pt idx="398">2017</cx:pt>
          <cx:pt idx="399">2017</cx:pt>
          <cx:pt idx="400">2017</cx:pt>
          <cx:pt idx="401">2017</cx:pt>
          <cx:pt idx="402">2017</cx:pt>
          <cx:pt idx="403">2017</cx:pt>
          <cx:pt idx="404">2017</cx:pt>
          <cx:pt idx="405">2017</cx:pt>
          <cx:pt idx="406">2017</cx:pt>
          <cx:pt idx="407">2017</cx:pt>
          <cx:pt idx="408">2017</cx:pt>
          <cx:pt idx="409">2017</cx:pt>
          <cx:pt idx="410">2017</cx:pt>
          <cx:pt idx="411">2017</cx:pt>
          <cx:pt idx="412">2017</cx:pt>
          <cx:pt idx="413">2017</cx:pt>
          <cx:pt idx="414">2017</cx:pt>
          <cx:pt idx="415">2017</cx:pt>
          <cx:pt idx="416">2017</cx:pt>
          <cx:pt idx="417">2017</cx:pt>
          <cx:pt idx="418">2017</cx:pt>
          <cx:pt idx="419">2017</cx:pt>
          <cx:pt idx="420">2017</cx:pt>
          <cx:pt idx="421">2017</cx:pt>
          <cx:pt idx="422">2017</cx:pt>
          <cx:pt idx="423">2017</cx:pt>
          <cx:pt idx="424">2017</cx:pt>
          <cx:pt idx="425">2017</cx:pt>
          <cx:pt idx="426">2017</cx:pt>
          <cx:pt idx="427">2017</cx:pt>
          <cx:pt idx="428">2017</cx:pt>
          <cx:pt idx="429">2017</cx:pt>
          <cx:pt idx="430">2017</cx:pt>
          <cx:pt idx="431">2017</cx:pt>
          <cx:pt idx="432">2017</cx:pt>
          <cx:pt idx="433">2017</cx:pt>
          <cx:pt idx="434">2017</cx:pt>
          <cx:pt idx="435">2017</cx:pt>
          <cx:pt idx="436">2017</cx:pt>
          <cx:pt idx="437">2017</cx:pt>
          <cx:pt idx="438">2017</cx:pt>
          <cx:pt idx="439">2017</cx:pt>
          <cx:pt idx="440">2017</cx:pt>
          <cx:pt idx="441">2017</cx:pt>
          <cx:pt idx="442">2017</cx:pt>
          <cx:pt idx="443">2017</cx:pt>
          <cx:pt idx="444">2017</cx:pt>
          <cx:pt idx="445">2017</cx:pt>
          <cx:pt idx="446">2017</cx:pt>
          <cx:pt idx="447">2017</cx:pt>
          <cx:pt idx="448">2017</cx:pt>
          <cx:pt idx="449">2017</cx:pt>
          <cx:pt idx="450">2017</cx:pt>
          <cx:pt idx="451">2017</cx:pt>
          <cx:pt idx="452">2017</cx:pt>
          <cx:pt idx="453">2017</cx:pt>
          <cx:pt idx="454">2017</cx:pt>
          <cx:pt idx="455">2017</cx:pt>
          <cx:pt idx="456">2017</cx:pt>
          <cx:pt idx="457">2017</cx:pt>
          <cx:pt idx="458">2017</cx:pt>
          <cx:pt idx="459">2017</cx:pt>
          <cx:pt idx="460">2017</cx:pt>
          <cx:pt idx="461">2017</cx:pt>
          <cx:pt idx="462">2017</cx:pt>
          <cx:pt idx="463">2017</cx:pt>
          <cx:pt idx="464">2017</cx:pt>
          <cx:pt idx="465">2017</cx:pt>
          <cx:pt idx="466">2017</cx:pt>
          <cx:pt idx="467">2017</cx:pt>
          <cx:pt idx="468">2017</cx:pt>
          <cx:pt idx="469">2017</cx:pt>
          <cx:pt idx="470">2018</cx:pt>
          <cx:pt idx="471">2018</cx:pt>
          <cx:pt idx="472">2018</cx:pt>
          <cx:pt idx="473">2018</cx:pt>
          <cx:pt idx="474">2018</cx:pt>
          <cx:pt idx="475">2018</cx:pt>
          <cx:pt idx="476">2018</cx:pt>
          <cx:pt idx="477">2018</cx:pt>
          <cx:pt idx="478">2018</cx:pt>
          <cx:pt idx="479">2018</cx:pt>
          <cx:pt idx="480">2018</cx:pt>
          <cx:pt idx="481">2018</cx:pt>
          <cx:pt idx="482">2018</cx:pt>
          <cx:pt idx="483">2018</cx:pt>
          <cx:pt idx="484">2018</cx:pt>
          <cx:pt idx="485">2018</cx:pt>
          <cx:pt idx="486">2018</cx:pt>
          <cx:pt idx="487">2018</cx:pt>
          <cx:pt idx="488">2018</cx:pt>
          <cx:pt idx="489">2018</cx:pt>
          <cx:pt idx="490">2018</cx:pt>
          <cx:pt idx="491">2018</cx:pt>
          <cx:pt idx="492">2018</cx:pt>
          <cx:pt idx="493">2018</cx:pt>
          <cx:pt idx="494">2018</cx:pt>
          <cx:pt idx="495">2018</cx:pt>
          <cx:pt idx="496">2018</cx:pt>
          <cx:pt idx="497">2018</cx:pt>
          <cx:pt idx="498">2018</cx:pt>
          <cx:pt idx="499">2018</cx:pt>
          <cx:pt idx="500">2018</cx:pt>
          <cx:pt idx="501">2018</cx:pt>
          <cx:pt idx="502">2018</cx:pt>
          <cx:pt idx="503">2018</cx:pt>
          <cx:pt idx="504">2018</cx:pt>
          <cx:pt idx="505">2018</cx:pt>
          <cx:pt idx="506">2018</cx:pt>
          <cx:pt idx="507">2018</cx:pt>
          <cx:pt idx="508">2018</cx:pt>
          <cx:pt idx="509">2018</cx:pt>
          <cx:pt idx="510">2018</cx:pt>
          <cx:pt idx="511">2018</cx:pt>
          <cx:pt idx="512">2018</cx:pt>
          <cx:pt idx="513">2018</cx:pt>
          <cx:pt idx="514">2018</cx:pt>
          <cx:pt idx="515">2018</cx:pt>
          <cx:pt idx="516">2018</cx:pt>
          <cx:pt idx="517">2018</cx:pt>
          <cx:pt idx="518">2018</cx:pt>
          <cx:pt idx="519">2018</cx:pt>
          <cx:pt idx="520">2018</cx:pt>
          <cx:pt idx="521">2018</cx:pt>
          <cx:pt idx="522">2018</cx:pt>
          <cx:pt idx="523">2018</cx:pt>
          <cx:pt idx="524">2018</cx:pt>
          <cx:pt idx="525">2018</cx:pt>
          <cx:pt idx="526">2018</cx:pt>
          <cx:pt idx="527">2018</cx:pt>
          <cx:pt idx="528">2018</cx:pt>
          <cx:pt idx="529">2018</cx:pt>
          <cx:pt idx="530">2018</cx:pt>
          <cx:pt idx="531">2018</cx:pt>
          <cx:pt idx="532">2018</cx:pt>
          <cx:pt idx="533">2018</cx:pt>
          <cx:pt idx="534">2018</cx:pt>
          <cx:pt idx="535">2018</cx:pt>
          <cx:pt idx="536">2018</cx:pt>
          <cx:pt idx="537">2018</cx:pt>
          <cx:pt idx="538">2018</cx:pt>
          <cx:pt idx="539">2018</cx:pt>
          <cx:pt idx="540">2018</cx:pt>
          <cx:pt idx="541">2018</cx:pt>
          <cx:pt idx="542">2018</cx:pt>
          <cx:pt idx="543">2018</cx:pt>
          <cx:pt idx="544">2018</cx:pt>
          <cx:pt idx="545">2018</cx:pt>
          <cx:pt idx="546">2018</cx:pt>
          <cx:pt idx="547">2018</cx:pt>
          <cx:pt idx="548">2018</cx:pt>
          <cx:pt idx="549">2018</cx:pt>
          <cx:pt idx="550">2018</cx:pt>
          <cx:pt idx="551">2018</cx:pt>
          <cx:pt idx="552">2018</cx:pt>
          <cx:pt idx="553">2018</cx:pt>
          <cx:pt idx="554">2018</cx:pt>
          <cx:pt idx="555">2018</cx:pt>
          <cx:pt idx="556">2018</cx:pt>
          <cx:pt idx="557">2018</cx:pt>
          <cx:pt idx="558">2018</cx:pt>
          <cx:pt idx="559">2018</cx:pt>
          <cx:pt idx="560">2018</cx:pt>
          <cx:pt idx="561">2018</cx:pt>
          <cx:pt idx="562">2018</cx:pt>
          <cx:pt idx="563">2018</cx:pt>
          <cx:pt idx="564">2018</cx:pt>
          <cx:pt idx="565">2018</cx:pt>
          <cx:pt idx="566">2018</cx:pt>
          <cx:pt idx="567">2018</cx:pt>
          <cx:pt idx="568">2018</cx:pt>
          <cx:pt idx="569">2018</cx:pt>
          <cx:pt idx="570">2018</cx:pt>
          <cx:pt idx="571">2018</cx:pt>
          <cx:pt idx="572">2018</cx:pt>
          <cx:pt idx="573">2018</cx:pt>
          <cx:pt idx="574">2018</cx:pt>
          <cx:pt idx="575">2018</cx:pt>
          <cx:pt idx="576">2018</cx:pt>
          <cx:pt idx="577">2018</cx:pt>
          <cx:pt idx="578">2018</cx:pt>
          <cx:pt idx="579">2018</cx:pt>
          <cx:pt idx="580">2018</cx:pt>
          <cx:pt idx="581">2018</cx:pt>
          <cx:pt idx="582">2018</cx:pt>
          <cx:pt idx="583">2018</cx:pt>
          <cx:pt idx="584">2018</cx:pt>
          <cx:pt idx="585">2018</cx:pt>
          <cx:pt idx="586">2018</cx:pt>
          <cx:pt idx="587">2018</cx:pt>
          <cx:pt idx="588">2018</cx:pt>
          <cx:pt idx="589">2018</cx:pt>
          <cx:pt idx="590">2018</cx:pt>
          <cx:pt idx="591">2018</cx:pt>
          <cx:pt idx="592">2018</cx:pt>
          <cx:pt idx="593">2018</cx:pt>
          <cx:pt idx="594">2018</cx:pt>
          <cx:pt idx="595">2018</cx:pt>
          <cx:pt idx="596">2018</cx:pt>
          <cx:pt idx="597">2018</cx:pt>
          <cx:pt idx="598">2018</cx:pt>
          <cx:pt idx="599">2018</cx:pt>
          <cx:pt idx="600">2018</cx:pt>
          <cx:pt idx="601">2018</cx:pt>
          <cx:pt idx="602">2018</cx:pt>
          <cx:pt idx="603">2018</cx:pt>
          <cx:pt idx="604">2018</cx:pt>
          <cx:pt idx="605">2018</cx:pt>
          <cx:pt idx="606">2018</cx:pt>
          <cx:pt idx="607">2018</cx:pt>
          <cx:pt idx="608">2018</cx:pt>
          <cx:pt idx="609">2018</cx:pt>
          <cx:pt idx="610">2018</cx:pt>
          <cx:pt idx="611">2018</cx:pt>
          <cx:pt idx="612">2018</cx:pt>
          <cx:pt idx="613">2018</cx:pt>
          <cx:pt idx="614">2018</cx:pt>
          <cx:pt idx="615">2018</cx:pt>
          <cx:pt idx="616">2018</cx:pt>
          <cx:pt idx="617">2018</cx:pt>
          <cx:pt idx="618">2018</cx:pt>
          <cx:pt idx="619">2018</cx:pt>
          <cx:pt idx="620">2018</cx:pt>
          <cx:pt idx="621">2018</cx:pt>
          <cx:pt idx="622">2018</cx:pt>
          <cx:pt idx="623">2018</cx:pt>
          <cx:pt idx="624">2018</cx:pt>
          <cx:pt idx="625">2018</cx:pt>
          <cx:pt idx="626">2019</cx:pt>
          <cx:pt idx="627">2019</cx:pt>
          <cx:pt idx="628">2019</cx:pt>
          <cx:pt idx="629">2019</cx:pt>
          <cx:pt idx="630">2019</cx:pt>
          <cx:pt idx="631">2019</cx:pt>
          <cx:pt idx="632">2019</cx:pt>
          <cx:pt idx="633">2019</cx:pt>
          <cx:pt idx="634">2019</cx:pt>
          <cx:pt idx="635">2019</cx:pt>
          <cx:pt idx="636">2019</cx:pt>
          <cx:pt idx="637">2019</cx:pt>
          <cx:pt idx="638">2019</cx:pt>
          <cx:pt idx="639">2019</cx:pt>
          <cx:pt idx="640">2019</cx:pt>
          <cx:pt idx="641">2019</cx:pt>
          <cx:pt idx="642">2019</cx:pt>
          <cx:pt idx="643">2019</cx:pt>
          <cx:pt idx="644">2019</cx:pt>
          <cx:pt idx="645">2019</cx:pt>
          <cx:pt idx="646">2019</cx:pt>
          <cx:pt idx="647">2019</cx:pt>
          <cx:pt idx="648">2019</cx:pt>
          <cx:pt idx="649">2019</cx:pt>
          <cx:pt idx="650">2019</cx:pt>
          <cx:pt idx="651">2019</cx:pt>
          <cx:pt idx="652">2019</cx:pt>
          <cx:pt idx="653">2019</cx:pt>
          <cx:pt idx="654">2019</cx:pt>
          <cx:pt idx="655">2019</cx:pt>
          <cx:pt idx="656">2019</cx:pt>
          <cx:pt idx="657">2019</cx:pt>
          <cx:pt idx="658">2019</cx:pt>
          <cx:pt idx="659">2019</cx:pt>
          <cx:pt idx="660">2019</cx:pt>
          <cx:pt idx="661">2019</cx:pt>
          <cx:pt idx="662">2019</cx:pt>
          <cx:pt idx="663">2019</cx:pt>
          <cx:pt idx="664">2019</cx:pt>
          <cx:pt idx="665">2019</cx:pt>
          <cx:pt idx="666">2019</cx:pt>
          <cx:pt idx="667">2019</cx:pt>
          <cx:pt idx="668">2019</cx:pt>
          <cx:pt idx="669">2019</cx:pt>
          <cx:pt idx="670">2019</cx:pt>
          <cx:pt idx="671">2019</cx:pt>
          <cx:pt idx="672">2019</cx:pt>
          <cx:pt idx="673">2019</cx:pt>
          <cx:pt idx="674">2019</cx:pt>
          <cx:pt idx="675">2019</cx:pt>
          <cx:pt idx="676">2019</cx:pt>
          <cx:pt idx="677">2019</cx:pt>
          <cx:pt idx="678">2019</cx:pt>
          <cx:pt idx="679">2019</cx:pt>
          <cx:pt idx="680">2019</cx:pt>
          <cx:pt idx="681">2019</cx:pt>
          <cx:pt idx="682">2019</cx:pt>
          <cx:pt idx="683">2019</cx:pt>
          <cx:pt idx="684">2019</cx:pt>
          <cx:pt idx="685">2019</cx:pt>
          <cx:pt idx="686">2019</cx:pt>
          <cx:pt idx="687">2019</cx:pt>
          <cx:pt idx="688">2019</cx:pt>
          <cx:pt idx="689">2019</cx:pt>
          <cx:pt idx="690">2019</cx:pt>
          <cx:pt idx="691">2019</cx:pt>
          <cx:pt idx="692">2019</cx:pt>
          <cx:pt idx="693">2019</cx:pt>
          <cx:pt idx="694">2019</cx:pt>
          <cx:pt idx="695">2019</cx:pt>
          <cx:pt idx="696">2019</cx:pt>
          <cx:pt idx="697">2019</cx:pt>
          <cx:pt idx="698">2019</cx:pt>
          <cx:pt idx="699">2019</cx:pt>
          <cx:pt idx="700">2019</cx:pt>
          <cx:pt idx="701">2019</cx:pt>
          <cx:pt idx="702">2019</cx:pt>
          <cx:pt idx="703">2019</cx:pt>
          <cx:pt idx="704">2019</cx:pt>
          <cx:pt idx="705">2019</cx:pt>
          <cx:pt idx="706">2019</cx:pt>
          <cx:pt idx="707">2019</cx:pt>
          <cx:pt idx="708">2019</cx:pt>
          <cx:pt idx="709">2019</cx:pt>
          <cx:pt idx="710">2019</cx:pt>
          <cx:pt idx="711">2019</cx:pt>
          <cx:pt idx="712">2019</cx:pt>
          <cx:pt idx="713">2019</cx:pt>
          <cx:pt idx="714">2019</cx:pt>
          <cx:pt idx="715">2019</cx:pt>
          <cx:pt idx="716">2019</cx:pt>
          <cx:pt idx="717">2019</cx:pt>
          <cx:pt idx="718">2019</cx:pt>
          <cx:pt idx="719">2019</cx:pt>
          <cx:pt idx="720">2019</cx:pt>
          <cx:pt idx="721">2019</cx:pt>
          <cx:pt idx="722">2019</cx:pt>
          <cx:pt idx="723">2019</cx:pt>
          <cx:pt idx="724">2019</cx:pt>
          <cx:pt idx="725">2019</cx:pt>
          <cx:pt idx="726">2019</cx:pt>
          <cx:pt idx="727">2019</cx:pt>
          <cx:pt idx="728">2019</cx:pt>
          <cx:pt idx="729">2019</cx:pt>
          <cx:pt idx="730">2019</cx:pt>
          <cx:pt idx="731">2019</cx:pt>
          <cx:pt idx="732">2019</cx:pt>
          <cx:pt idx="733">2019</cx:pt>
          <cx:pt idx="734">2019</cx:pt>
          <cx:pt idx="735">2019</cx:pt>
          <cx:pt idx="736">2019</cx:pt>
          <cx:pt idx="737">2019</cx:pt>
          <cx:pt idx="738">2019</cx:pt>
          <cx:pt idx="739">2019</cx:pt>
          <cx:pt idx="740">2019</cx:pt>
          <cx:pt idx="741">2019</cx:pt>
          <cx:pt idx="742">2019</cx:pt>
          <cx:pt idx="743">2019</cx:pt>
          <cx:pt idx="744">2019</cx:pt>
          <cx:pt idx="745">2019</cx:pt>
          <cx:pt idx="746">2019</cx:pt>
          <cx:pt idx="747">2019</cx:pt>
          <cx:pt idx="748">2019</cx:pt>
          <cx:pt idx="749">2019</cx:pt>
          <cx:pt idx="750">2019</cx:pt>
          <cx:pt idx="751">2019</cx:pt>
          <cx:pt idx="752">2019</cx:pt>
          <cx:pt idx="753">2019</cx:pt>
          <cx:pt idx="754">2019</cx:pt>
          <cx:pt idx="755">2019</cx:pt>
          <cx:pt idx="756">2019</cx:pt>
          <cx:pt idx="757">2019</cx:pt>
          <cx:pt idx="758">2019</cx:pt>
          <cx:pt idx="759">2019</cx:pt>
          <cx:pt idx="760">2019</cx:pt>
          <cx:pt idx="761">2019</cx:pt>
          <cx:pt idx="762">2019</cx:pt>
          <cx:pt idx="763">2019</cx:pt>
          <cx:pt idx="764">2019</cx:pt>
          <cx:pt idx="765">2019</cx:pt>
          <cx:pt idx="766">2019</cx:pt>
          <cx:pt idx="767">2019</cx:pt>
          <cx:pt idx="768">2019</cx:pt>
          <cx:pt idx="769">2019</cx:pt>
          <cx:pt idx="770">2019</cx:pt>
          <cx:pt idx="771">2019</cx:pt>
          <cx:pt idx="772">2019</cx:pt>
          <cx:pt idx="773">2019</cx:pt>
          <cx:pt idx="774">2019</cx:pt>
          <cx:pt idx="775">2019</cx:pt>
          <cx:pt idx="776">2019</cx:pt>
          <cx:pt idx="777">2019</cx:pt>
          <cx:pt idx="778">2019</cx:pt>
          <cx:pt idx="779">2019</cx:pt>
          <cx:pt idx="780">2019</cx:pt>
          <cx:pt idx="781">2019</cx:pt>
          <cx:pt idx="782">2020</cx:pt>
          <cx:pt idx="783">2020</cx:pt>
          <cx:pt idx="784">2020</cx:pt>
          <cx:pt idx="785">2020</cx:pt>
          <cx:pt idx="786">2020</cx:pt>
          <cx:pt idx="787">2020</cx:pt>
          <cx:pt idx="788">2020</cx:pt>
          <cx:pt idx="789">2020</cx:pt>
          <cx:pt idx="790">2020</cx:pt>
          <cx:pt idx="791">2020</cx:pt>
          <cx:pt idx="792">2020</cx:pt>
          <cx:pt idx="793">2020</cx:pt>
          <cx:pt idx="794">2020</cx:pt>
          <cx:pt idx="795">2020</cx:pt>
          <cx:pt idx="796">2020</cx:pt>
          <cx:pt idx="797">2020</cx:pt>
          <cx:pt idx="798">2020</cx:pt>
          <cx:pt idx="799">2020</cx:pt>
          <cx:pt idx="800">2020</cx:pt>
          <cx:pt idx="801">2020</cx:pt>
          <cx:pt idx="802">2020</cx:pt>
          <cx:pt idx="803">2020</cx:pt>
          <cx:pt idx="804">2020</cx:pt>
          <cx:pt idx="805">2020</cx:pt>
          <cx:pt idx="806">2020</cx:pt>
          <cx:pt idx="807">2020</cx:pt>
          <cx:pt idx="808">2020</cx:pt>
          <cx:pt idx="809">2020</cx:pt>
          <cx:pt idx="810">2020</cx:pt>
          <cx:pt idx="811">2020</cx:pt>
          <cx:pt idx="812">2020</cx:pt>
          <cx:pt idx="813">2020</cx:pt>
          <cx:pt idx="814">2020</cx:pt>
          <cx:pt idx="815">2020</cx:pt>
          <cx:pt idx="816">2020</cx:pt>
          <cx:pt idx="817">2020</cx:pt>
          <cx:pt idx="818">2020</cx:pt>
          <cx:pt idx="819">2020</cx:pt>
          <cx:pt idx="820">2020</cx:pt>
          <cx:pt idx="821">2020</cx:pt>
          <cx:pt idx="822">2020</cx:pt>
          <cx:pt idx="823">2020</cx:pt>
          <cx:pt idx="824">2020</cx:pt>
          <cx:pt idx="825">2020</cx:pt>
          <cx:pt idx="826">2020</cx:pt>
          <cx:pt idx="827">2020</cx:pt>
          <cx:pt idx="828">2020</cx:pt>
          <cx:pt idx="829">2020</cx:pt>
          <cx:pt idx="830">2020</cx:pt>
          <cx:pt idx="831">2020</cx:pt>
          <cx:pt idx="832">2020</cx:pt>
          <cx:pt idx="833">2020</cx:pt>
          <cx:pt idx="834">2020</cx:pt>
          <cx:pt idx="835">2020</cx:pt>
          <cx:pt idx="836">2020</cx:pt>
          <cx:pt idx="837">2020</cx:pt>
          <cx:pt idx="838">2020</cx:pt>
          <cx:pt idx="839">2020</cx:pt>
          <cx:pt idx="840">2020</cx:pt>
          <cx:pt idx="841">2020</cx:pt>
          <cx:pt idx="842">2020</cx:pt>
          <cx:pt idx="843">2020</cx:pt>
          <cx:pt idx="844">2020</cx:pt>
          <cx:pt idx="845">2020</cx:pt>
          <cx:pt idx="846">2020</cx:pt>
          <cx:pt idx="847">2020</cx:pt>
          <cx:pt idx="848">2020</cx:pt>
          <cx:pt idx="849">2020</cx:pt>
          <cx:pt idx="850">2020</cx:pt>
          <cx:pt idx="851">2020</cx:pt>
          <cx:pt idx="852">2020</cx:pt>
          <cx:pt idx="853">2020</cx:pt>
          <cx:pt idx="854">2020</cx:pt>
          <cx:pt idx="855">2020</cx:pt>
          <cx:pt idx="856">2020</cx:pt>
          <cx:pt idx="857">2020</cx:pt>
          <cx:pt idx="858">2020</cx:pt>
          <cx:pt idx="859">2020</cx:pt>
          <cx:pt idx="860">2020</cx:pt>
          <cx:pt idx="861">2020</cx:pt>
          <cx:pt idx="862">2020</cx:pt>
          <cx:pt idx="863">2020</cx:pt>
          <cx:pt idx="864">2020</cx:pt>
          <cx:pt idx="865">2020</cx:pt>
          <cx:pt idx="866">2020</cx:pt>
          <cx:pt idx="867">2020</cx:pt>
          <cx:pt idx="868">2020</cx:pt>
          <cx:pt idx="869">2020</cx:pt>
          <cx:pt idx="870">2020</cx:pt>
          <cx:pt idx="871">2020</cx:pt>
          <cx:pt idx="872">2020</cx:pt>
          <cx:pt idx="873">2020</cx:pt>
          <cx:pt idx="874">2020</cx:pt>
          <cx:pt idx="875">2020</cx:pt>
          <cx:pt idx="876">2020</cx:pt>
          <cx:pt idx="877">2020</cx:pt>
          <cx:pt idx="878">2020</cx:pt>
          <cx:pt idx="879">2020</cx:pt>
          <cx:pt idx="880">2020</cx:pt>
          <cx:pt idx="881">2020</cx:pt>
          <cx:pt idx="882">2020</cx:pt>
          <cx:pt idx="883">2020</cx:pt>
          <cx:pt idx="884">2020</cx:pt>
          <cx:pt idx="885">2020</cx:pt>
          <cx:pt idx="886">2020</cx:pt>
          <cx:pt idx="887">2020</cx:pt>
          <cx:pt idx="888">2020</cx:pt>
          <cx:pt idx="889">2020</cx:pt>
          <cx:pt idx="890">2020</cx:pt>
          <cx:pt idx="891">2020</cx:pt>
          <cx:pt idx="892">2020</cx:pt>
          <cx:pt idx="893">2020</cx:pt>
          <cx:pt idx="894">2020</cx:pt>
          <cx:pt idx="895">2020</cx:pt>
          <cx:pt idx="896">2020</cx:pt>
          <cx:pt idx="897">2020</cx:pt>
          <cx:pt idx="898">2020</cx:pt>
          <cx:pt idx="899">2020</cx:pt>
          <cx:pt idx="900">2020</cx:pt>
          <cx:pt idx="901">2020</cx:pt>
          <cx:pt idx="902">2020</cx:pt>
          <cx:pt idx="903">2020</cx:pt>
          <cx:pt idx="904">2020</cx:pt>
          <cx:pt idx="905">2020</cx:pt>
          <cx:pt idx="906">2020</cx:pt>
          <cx:pt idx="907">2020</cx:pt>
          <cx:pt idx="908">2020</cx:pt>
          <cx:pt idx="909">2020</cx:pt>
          <cx:pt idx="910">2020</cx:pt>
          <cx:pt idx="911">2020</cx:pt>
          <cx:pt idx="912">2020</cx:pt>
          <cx:pt idx="913">2020</cx:pt>
          <cx:pt idx="914">2020</cx:pt>
          <cx:pt idx="915">2020</cx:pt>
          <cx:pt idx="916">2020</cx:pt>
          <cx:pt idx="917">2020</cx:pt>
          <cx:pt idx="918">2020</cx:pt>
          <cx:pt idx="919">2020</cx:pt>
          <cx:pt idx="920">2020</cx:pt>
          <cx:pt idx="921">2020</cx:pt>
          <cx:pt idx="922">2020</cx:pt>
          <cx:pt idx="923">2020</cx:pt>
          <cx:pt idx="924">2020</cx:pt>
          <cx:pt idx="925">2020</cx:pt>
          <cx:pt idx="926">2020</cx:pt>
          <cx:pt idx="927">2020</cx:pt>
          <cx:pt idx="928">2020</cx:pt>
          <cx:pt idx="929">2020</cx:pt>
          <cx:pt idx="930">2020</cx:pt>
          <cx:pt idx="931">2020</cx:pt>
          <cx:pt idx="932">2020</cx:pt>
          <cx:pt idx="933">2020</cx:pt>
          <cx:pt idx="934">2020</cx:pt>
        </cx:lvl>
      </cx:strDim>
      <cx:numDim type="val">
        <cx:f>Sheet1!$D$2:$D$936</cx:f>
        <cx:lvl ptCount="935" formatCode="0.000">
          <cx:pt idx="0">7.5869999999999997</cx:pt>
          <cx:pt idx="1">7.5609999999999999</cx:pt>
          <cx:pt idx="2">7.5270000000000001</cx:pt>
          <cx:pt idx="3">7.5220000000000002</cx:pt>
          <cx:pt idx="4">7.4269999999999996</cx:pt>
          <cx:pt idx="5">7.4059999999999997</cx:pt>
          <cx:pt idx="6">7.3780000000000001</cx:pt>
          <cx:pt idx="7">7.3639999999999999</cx:pt>
          <cx:pt idx="8">7.2859999999999996</cx:pt>
          <cx:pt idx="9">7.2839999999999998</cx:pt>
          <cx:pt idx="10">7.2779999999999996</cx:pt>
          <cx:pt idx="11">7.226</cx:pt>
          <cx:pt idx="12">7.2000000000000002</cx:pt>
          <cx:pt idx="13">7.1870000000000003</cx:pt>
          <cx:pt idx="14">7.1189999999999998</cx:pt>
          <cx:pt idx="15">6.9829999999999997</cx:pt>
          <cx:pt idx="16">6.9459999999999997</cx:pt>
          <cx:pt idx="17">6.9400000000000004</cx:pt>
          <cx:pt idx="18">6.9370000000000003</cx:pt>
          <cx:pt idx="19">6.9009999999999998</cx:pt>
          <cx:pt idx="20">6.867</cx:pt>
          <cx:pt idx="21">6.8529999999999998</cx:pt>
          <cx:pt idx="22">6.8099999999999996</cx:pt>
          <cx:pt idx="23">6.798</cx:pt>
          <cx:pt idx="24">6.7859999999999996</cx:pt>
          <cx:pt idx="25">6.75</cx:pt>
          <cx:pt idx="26">6.6699999999999999</cx:pt>
          <cx:pt idx="27">6.6109999999999998</cx:pt>
          <cx:pt idx="28">6.5750000000000002</cx:pt>
          <cx:pt idx="29">6.5739999999999998</cx:pt>
          <cx:pt idx="30">6.5049999999999999</cx:pt>
          <cx:pt idx="31">6.4850000000000003</cx:pt>
          <cx:pt idx="32">6.4770000000000003</cx:pt>
          <cx:pt idx="33">6.4550000000000001</cx:pt>
          <cx:pt idx="34">6.4109999999999996</cx:pt>
          <cx:pt idx="35">6.3289999999999997</cx:pt>
          <cx:pt idx="36">6.3019999999999996</cx:pt>
          <cx:pt idx="37">6.298</cx:pt>
          <cx:pt idx="38">6.2949999999999999</cx:pt>
          <cx:pt idx="39">6.2690000000000001</cx:pt>
          <cx:pt idx="40">6.1680000000000001</cx:pt>
          <cx:pt idx="41">6.1299999999999999</cx:pt>
          <cx:pt idx="42">6.1230000000000002</cx:pt>
          <cx:pt idx="43">6.0030000000000001</cx:pt>
          <cx:pt idx="44">5.9950000000000001</cx:pt>
          <cx:pt idx="45">5.9870000000000001</cx:pt>
          <cx:pt idx="46">5.984</cx:pt>
          <cx:pt idx="47">5.9749999999999996</cx:pt>
          <cx:pt idx="48">5.96</cx:pt>
          <cx:pt idx="49">5.9480000000000004</cx:pt>
          <cx:pt idx="50">5.8899999999999997</cx:pt>
          <cx:pt idx="51">5.8890000000000002</cx:pt>
          <cx:pt idx="52">5.8780000000000001</cx:pt>
          <cx:pt idx="53">5.8550000000000004</cx:pt>
          <cx:pt idx="54">5.8479999999999999</cx:pt>
          <cx:pt idx="55">5.8330000000000002</cx:pt>
          <cx:pt idx="56">5.8280000000000003</cx:pt>
          <cx:pt idx="57">5.8239999999999998</cx:pt>
          <cx:pt idx="58">5.8129999999999997</cx:pt>
          <cx:pt idx="59">5.7910000000000004</cx:pt>
          <cx:pt idx="60">5.7699999999999996</cx:pt>
          <cx:pt idx="61">5.7590000000000003</cx:pt>
          <cx:pt idx="62">5.7539999999999996</cx:pt>
          <cx:pt idx="63">5.7160000000000002</cx:pt>
          <cx:pt idx="64">5.7089999999999996</cx:pt>
          <cx:pt idx="65">5.6950000000000003</cx:pt>
          <cx:pt idx="66">5.6890000000000001</cx:pt>
          <cx:pt idx="67">5.6050000000000004</cx:pt>
          <cx:pt idx="68">5.5890000000000004</cx:pt>
          <cx:pt idx="69">5.548</cx:pt>
          <cx:pt idx="70">5.4770000000000003</cx:pt>
          <cx:pt idx="71">5.4740000000000002</cx:pt>
          <cx:pt idx="72">5.4290000000000003</cx:pt>
          <cx:pt idx="73">5.399</cx:pt>
          <cx:pt idx="74">5.3600000000000003</cx:pt>
          <cx:pt idx="75">5.3319999999999999</cx:pt>
          <cx:pt idx="76">5.2859999999999996</cx:pt>
          <cx:pt idx="77">5.2679999999999998</cx:pt>
          <cx:pt idx="78">5.2530000000000001</cx:pt>
          <cx:pt idx="79">5.2119999999999997</cx:pt>
          <cx:pt idx="80">5.194</cx:pt>
          <cx:pt idx="81">5.1920000000000002</cx:pt>
          <cx:pt idx="82">5.1920000000000002</cx:pt>
          <cx:pt idx="83">5.1399999999999997</cx:pt>
          <cx:pt idx="84">5.1289999999999996</cx:pt>
          <cx:pt idx="85">5.1239999999999997</cx:pt>
          <cx:pt idx="86">5.1230000000000002</cx:pt>
          <cx:pt idx="87">5.1020000000000003</cx:pt>
          <cx:pt idx="88">5.0979999999999999</cx:pt>
          <cx:pt idx="89">5.0730000000000004</cx:pt>
          <cx:pt idx="90">5.0570000000000004</cx:pt>
          <cx:pt idx="91">5.0129999999999999</cx:pt>
          <cx:pt idx="92">5.0069999999999997</cx:pt>
          <cx:pt idx="93">4.9710000000000001</cx:pt>
          <cx:pt idx="94">4.9589999999999996</cx:pt>
          <cx:pt idx="95">4.9489999999999998</cx:pt>
          <cx:pt idx="96">4.8979999999999997</cx:pt>
          <cx:pt idx="97">4.8849999999999998</cx:pt>
          <cx:pt idx="98">4.8760000000000003</cx:pt>
          <cx:pt idx="99">4.8739999999999997</cx:pt>
          <cx:pt idx="100">4.867</cx:pt>
          <cx:pt idx="101">4.8570000000000002</cx:pt>
          <cx:pt idx="102">4.8390000000000004</cx:pt>
          <cx:pt idx="103">4.7999999999999998</cx:pt>
          <cx:pt idx="104">4.7880000000000003</cx:pt>
          <cx:pt idx="105">4.7859999999999996</cx:pt>
          <cx:pt idx="106">4.7389999999999999</cx:pt>
          <cx:pt idx="107">4.7149999999999999</cx:pt>
          <cx:pt idx="108">4.694</cx:pt>
          <cx:pt idx="109">4.6859999999999999</cx:pt>
          <cx:pt idx="110">4.681</cx:pt>
          <cx:pt idx="111">4.6769999999999996</cx:pt>
          <cx:pt idx="112">4.6420000000000003</cx:pt>
          <cx:pt idx="113">4.633</cx:pt>
          <cx:pt idx="114">4.6100000000000003</cx:pt>
          <cx:pt idx="115">4.5709999999999997</cx:pt>
          <cx:pt idx="116">4.5650000000000004</cx:pt>
          <cx:pt idx="117">4.5499999999999998</cx:pt>
          <cx:pt idx="118">4.5179999999999998</cx:pt>
          <cx:pt idx="119">4.5170000000000003</cx:pt>
          <cx:pt idx="120">4.5140000000000002</cx:pt>
          <cx:pt idx="121">4.5119999999999996</cx:pt>
          <cx:pt idx="122">4.5069999999999997</cx:pt>
          <cx:pt idx="123">4.4359999999999999</cx:pt>
          <cx:pt idx="124">4.4189999999999996</cx:pt>
          <cx:pt idx="125">4.3689999999999998</cx:pt>
          <cx:pt idx="126">4.3499999999999996</cx:pt>
          <cx:pt idx="127">4.3319999999999999</cx:pt>
          <cx:pt idx="128">4.3070000000000004</cx:pt>
          <cx:pt idx="129">4.2969999999999997</cx:pt>
          <cx:pt idx="130">4.2919999999999998</cx:pt>
          <cx:pt idx="131">4.2709999999999999</cx:pt>
          <cx:pt idx="132">4.2519999999999998</cx:pt>
          <cx:pt idx="133">4.218</cx:pt>
          <cx:pt idx="134">4.194</cx:pt>
          <cx:pt idx="135">4.077</cx:pt>
          <cx:pt idx="136">4.0330000000000004</cx:pt>
          <cx:pt idx="137">3.9950000000000001</cx:pt>
          <cx:pt idx="138">3.9889999999999999</cx:pt>
          <cx:pt idx="139">3.956</cx:pt>
          <cx:pt idx="140">3.931</cx:pt>
          <cx:pt idx="141">3.9039999999999999</cx:pt>
          <cx:pt idx="142">3.8959999999999999</cx:pt>
          <cx:pt idx="143">3.8450000000000002</cx:pt>
          <cx:pt idx="144">3.819</cx:pt>
          <cx:pt idx="145">3.7810000000000001</cx:pt>
          <cx:pt idx="146">3.681</cx:pt>
          <cx:pt idx="147">3.6779999999999999</cx:pt>
          <cx:pt idx="148">3.6669999999999998</cx:pt>
          <cx:pt idx="149">3.6560000000000001</cx:pt>
          <cx:pt idx="150">3.6549999999999998</cx:pt>
          <cx:pt idx="151">3.5870000000000002</cx:pt>
          <cx:pt idx="152">3.5750000000000002</cx:pt>
          <cx:pt idx="153">3.4649999999999999</cx:pt>
          <cx:pt idx="154">3.3399999999999999</cx:pt>
          <cx:pt idx="155">3.0059999999999998</cx:pt>
          <cx:pt idx="156">2.9049999999999998</cx:pt>
          <cx:pt idx="157">2.839</cx:pt>
          <cx:pt idx="158">7.5259999999999998</cx:pt>
          <cx:pt idx="159">7.5090000000000003</cx:pt>
          <cx:pt idx="160">7.5010000000000003</cx:pt>
          <cx:pt idx="161">7.4980000000000002</cx:pt>
          <cx:pt idx="162">7.4130000000000003</cx:pt>
          <cx:pt idx="163">7.4039999999999999</cx:pt>
          <cx:pt idx="164">7.3390000000000004</cx:pt>
          <cx:pt idx="165">7.3339999999999996</cx:pt>
          <cx:pt idx="166">7.3129999999999997</cx:pt>
          <cx:pt idx="167">7.2910000000000004</cx:pt>
          <cx:pt idx="168">7.2670000000000003</cx:pt>
          <cx:pt idx="169">7.1189999999999998</cx:pt>
          <cx:pt idx="170">7.1040000000000001</cx:pt>
          <cx:pt idx="171">7.0869999999999997</cx:pt>
          <cx:pt idx="172">7.0389999999999997</cx:pt>
          <cx:pt idx="173">6.9939999999999998</cx:pt>
          <cx:pt idx="174">6.952</cx:pt>
          <cx:pt idx="175">6.9290000000000003</cx:pt>
          <cx:pt idx="176">6.907</cx:pt>
          <cx:pt idx="177">6.8710000000000004</cx:pt>
          <cx:pt idx="178">6.7779999999999996</cx:pt>
          <cx:pt idx="179">6.7389999999999999</cx:pt>
          <cx:pt idx="180">6.7249999999999996</cx:pt>
          <cx:pt idx="181">6.7050000000000001</cx:pt>
          <cx:pt idx="182">6.7009999999999996</cx:pt>
          <cx:pt idx="183">6.6500000000000004</cx:pt>
          <cx:pt idx="184">6.5960000000000001</cx:pt>
          <cx:pt idx="185">6.5730000000000004</cx:pt>
          <cx:pt idx="186">6.5449999999999999</cx:pt>
          <cx:pt idx="187">6.4880000000000004</cx:pt>
          <cx:pt idx="188">6.4809999999999999</cx:pt>
          <cx:pt idx="189">6.4779999999999998</cx:pt>
          <cx:pt idx="190">6.4740000000000002</cx:pt>
          <cx:pt idx="191">6.3789999999999996</cx:pt>
          <cx:pt idx="192">6.3789999999999996</cx:pt>
          <cx:pt idx="193">6.375</cx:pt>
          <cx:pt idx="194">6.3609999999999998</cx:pt>
          <cx:pt idx="195">6.3550000000000004</cx:pt>
          <cx:pt idx="196">6.3239999999999998</cx:pt>
          <cx:pt idx="197">6.2690000000000001</cx:pt>
          <cx:pt idx="198">6.2389999999999999</cx:pt>
          <cx:pt idx="199">6.218</cx:pt>
          <cx:pt idx="200">6.1680000000000001</cx:pt>
          <cx:pt idx="201">6.0839999999999996</cx:pt>
          <cx:pt idx="202">6.0780000000000003</cx:pt>
          <cx:pt idx="203">6.0679999999999996</cx:pt>
          <cx:pt idx="204">6.0049999999999999</cx:pt>
          <cx:pt idx="205">5.992</cx:pt>
          <cx:pt idx="206">5.9870000000000001</cx:pt>
          <cx:pt idx="207">5.9770000000000003</cx:pt>
          <cx:pt idx="208">5.976</cx:pt>
          <cx:pt idx="209">5.9560000000000004</cx:pt>
          <cx:pt idx="210">5.9210000000000003</cx:pt>
          <cx:pt idx="211">5.9189999999999996</cx:pt>
          <cx:pt idx="212">5.8970000000000002</cx:pt>
          <cx:pt idx="213">5.8559999999999999</cx:pt>
          <cx:pt idx="214">5.835</cx:pt>
          <cx:pt idx="215">5.835</cx:pt>
          <cx:pt idx="216">5.8220000000000001</cx:pt>
          <cx:pt idx="217">5.8129999999999997</cx:pt>
          <cx:pt idx="218">5.8019999999999996</cx:pt>
          <cx:pt idx="219">5.7709999999999999</cx:pt>
          <cx:pt idx="220">5.7679999999999998</cx:pt>
          <cx:pt idx="221">5.7430000000000003</cx:pt>
          <cx:pt idx="222">5.6580000000000004</cx:pt>
          <cx:pt idx="223">5.6479999999999997</cx:pt>
          <cx:pt idx="224">5.6150000000000002</cx:pt>
          <cx:pt idx="225">5.5599999999999996</cx:pt>
          <cx:pt idx="226">5.5460000000000003</cx:pt>
          <cx:pt idx="227">5.5380000000000003</cx:pt>
          <cx:pt idx="228">5.5279999999999996</cx:pt>
          <cx:pt idx="229">5.5170000000000003</cx:pt>
          <cx:pt idx="230">5.5099999999999998</cx:pt>
          <cx:pt idx="231">5.4880000000000004</cx:pt>
          <cx:pt idx="232">5.4580000000000002</cx:pt>
          <cx:pt idx="233">5.4400000000000004</cx:pt>
          <cx:pt idx="234">5.4009999999999998</cx:pt>
          <cx:pt idx="235">5.3890000000000002</cx:pt>
          <cx:pt idx="236">5.3140000000000001</cx:pt>
          <cx:pt idx="237">5.3029999999999999</cx:pt>
          <cx:pt idx="238">5.2910000000000004</cx:pt>
          <cx:pt idx="239">5.2789999999999999</cx:pt>
          <cx:pt idx="240">5.2450000000000001</cx:pt>
          <cx:pt idx="241">5.1959999999999997</cx:pt>
          <cx:pt idx="242">5.1849999999999996</cx:pt>
          <cx:pt idx="243">5.1769999999999996</cx:pt>
          <cx:pt idx="244">5.1630000000000003</cx:pt>
          <cx:pt idx="245">5.1609999999999996</cx:pt>
          <cx:pt idx="246">5.1550000000000002</cx:pt>
          <cx:pt idx="247">5.1509999999999998</cx:pt>
          <cx:pt idx="248">5.1449999999999996</cx:pt>
          <cx:pt idx="249">5.1319999999999997</cx:pt>
          <cx:pt idx="250">5.1289999999999996</cx:pt>
          <cx:pt idx="251">5.1230000000000002</cx:pt>
          <cx:pt idx="252">5.1210000000000004</cx:pt>
          <cx:pt idx="253">5.0609999999999999</cx:pt>
          <cx:pt idx="254">5.0570000000000004</cx:pt>
          <cx:pt idx="255">5.0449999999999999</cx:pt>
          <cx:pt idx="256">5.0330000000000004</cx:pt>
          <cx:pt idx="257">4.9960000000000004</cx:pt>
          <cx:pt idx="258">4.907</cx:pt>
          <cx:pt idx="259">4.8760000000000003</cx:pt>
          <cx:pt idx="260">4.875</cx:pt>
          <cx:pt idx="261">4.8710000000000004</cx:pt>
          <cx:pt idx="262">4.8129999999999997</cx:pt>
          <cx:pt idx="263">4.7949999999999999</cx:pt>
          <cx:pt idx="264">4.7930000000000001</cx:pt>
          <cx:pt idx="265">4.7539999999999996</cx:pt>
          <cx:pt idx="266">4.6550000000000002</cx:pt>
          <cx:pt idx="267">4.6429999999999998</cx:pt>
          <cx:pt idx="268">4.6349999999999998</cx:pt>
          <cx:pt idx="269">4.5750000000000002</cx:pt>
          <cx:pt idx="270">4.5739999999999998</cx:pt>
          <cx:pt idx="271">4.5129999999999999</cx:pt>
          <cx:pt idx="272">4.508</cx:pt>
          <cx:pt idx="273">4.4589999999999996</cx:pt>
          <cx:pt idx="274">4.415</cx:pt>
          <cx:pt idx="275">4.4039999999999999</cx:pt>
          <cx:pt idx="276">4.3949999999999996</cx:pt>
          <cx:pt idx="277">4.3620000000000001</cx:pt>
          <cx:pt idx="278">4.3600000000000003</cx:pt>
          <cx:pt idx="279">4.3559999999999999</cx:pt>
          <cx:pt idx="280">4.3239999999999998</cx:pt>
          <cx:pt idx="281">4.2759999999999998</cx:pt>
          <cx:pt idx="282">4.2720000000000002</cx:pt>
          <cx:pt idx="283">4.2519999999999998</cx:pt>
          <cx:pt idx="284">4.2359999999999998</cx:pt>
          <cx:pt idx="285">4.2190000000000003</cx:pt>
          <cx:pt idx="286">4.2169999999999996</cx:pt>
          <cx:pt idx="287">4.2009999999999996</cx:pt>
          <cx:pt idx="288">4.1929999999999996</cx:pt>
          <cx:pt idx="289">4.1559999999999997</cx:pt>
          <cx:pt idx="290">4.1390000000000002</cx:pt>
          <cx:pt idx="291">4.1210000000000004</cx:pt>
          <cx:pt idx="292">4.0730000000000004</cx:pt>
          <cx:pt idx="293">4.0279999999999996</cx:pt>
          <cx:pt idx="294">3.9740000000000002</cx:pt>
          <cx:pt idx="295">3.956</cx:pt>
          <cx:pt idx="296">3.9159999999999999</cx:pt>
          <cx:pt idx="297">3.907</cx:pt>
          <cx:pt idx="298">3.8660000000000001</cx:pt>
          <cx:pt idx="299">3.8559999999999999</cx:pt>
          <cx:pt idx="300">3.8319999999999999</cx:pt>
          <cx:pt idx="301">3.7629999999999999</cx:pt>
          <cx:pt idx="302">3.7389999999999999</cx:pt>
          <cx:pt idx="303">3.7389999999999999</cx:pt>
          <cx:pt idx="304">3.7240000000000002</cx:pt>
          <cx:pt idx="305">3.6949999999999998</cx:pt>
          <cx:pt idx="306">3.6659999999999999</cx:pt>
          <cx:pt idx="307">3.6219999999999999</cx:pt>
          <cx:pt idx="308">3.6070000000000002</cx:pt>
          <cx:pt idx="309">3.5150000000000001</cx:pt>
          <cx:pt idx="310">3.484</cx:pt>
          <cx:pt idx="311">3.3599999999999999</cx:pt>
          <cx:pt idx="312">3.3029999999999999</cx:pt>
          <cx:pt idx="313">3.069</cx:pt>
          <cx:pt idx="314">2.9049999999999998</cx:pt>
          <cx:pt idx="315">7.5370001792907697</cx:pt>
          <cx:pt idx="316">7.5219998359680202</cx:pt>
          <cx:pt idx="317">7.5040001869201696</cx:pt>
          <cx:pt idx="318">7.4939999580383301</cx:pt>
          <cx:pt idx="319">7.4689998626709002</cx:pt>
          <cx:pt idx="320">7.3769998550415004</cx:pt>
          <cx:pt idx="321">7.31599998474121</cx:pt>
          <cx:pt idx="322">7.3140001296997097</cx:pt>
          <cx:pt idx="323">7.2839999198913601</cx:pt>
          <cx:pt idx="324">7.2839999198913601</cx:pt>
          <cx:pt idx="325">7.2129998207092303</cx:pt>
          <cx:pt idx="326">7.0789999961853001</cx:pt>
          <cx:pt idx="327">7.0060000419616699</cx:pt>
          <cx:pt idx="328">6.9930000305175799</cx:pt>
          <cx:pt idx="329">6.9770002365112296</cx:pt>
          <cx:pt idx="330">6.9510002136230504</cx:pt>
          <cx:pt idx="331">6.8909997940063503</cx:pt>
          <cx:pt idx="332">6.8629999160766602</cx:pt>
          <cx:pt idx="333">6.7140002250671396</cx:pt>
          <cx:pt idx="334">6.65199995040894</cx:pt>
          <cx:pt idx="335">6.6479997634887704</cx:pt>
          <cx:pt idx="336">6.6350002288818404</cx:pt>
          <cx:pt idx="337">6.6090002059936497</cx:pt>
          <cx:pt idx="338">6.59899997711182</cx:pt>
          <cx:pt idx="339">6.5780000686645499</cx:pt>
          <cx:pt idx="340">6.57200002670288</cx:pt>
          <cx:pt idx="341">6.52699995040894</cx:pt>
          <cx:pt idx="342">6.4539999961853001</cx:pt>
          <cx:pt idx="343">6.4539999961853001</cx:pt>
          <cx:pt idx="344">6.4520001411437997</cx:pt>
          <cx:pt idx="345">6.4419999122619602</cx:pt>
          <cx:pt idx="346">6.4239997863769496</cx:pt>
          <cx:pt idx="347">6.4219999313354501</cx:pt>
          <cx:pt idx="348">6.4029998779296902</cx:pt>
          <cx:pt idx="349">6.375</cx:pt>
          <cx:pt idx="350">6.3569998741149902</cx:pt>
          <cx:pt idx="351">6.3439998626709002</cx:pt>
          <cx:pt idx="352">6.1680002212524396</cx:pt>
          <cx:pt idx="353">6.1050000190734899</cx:pt>
          <cx:pt idx="354">6.09800004959106</cx:pt>
          <cx:pt idx="355">6.0869998931884801</cx:pt>
          <cx:pt idx="356">6.0840001106262198</cx:pt>
          <cx:pt idx="357">6.0710000991821298</cx:pt>
          <cx:pt idx="358">6.0079998970031703</cx:pt>
          <cx:pt idx="359">6.0029997825622603</cx:pt>
          <cx:pt idx="360">5.97300004959106</cx:pt>
          <cx:pt idx="361">5.9710001945495597</cx:pt>
          <cx:pt idx="362">5.9640002250671396</cx:pt>
          <cx:pt idx="363">5.9629998207092303</cx:pt>
          <cx:pt idx="364">5.9559998512268102</cx:pt>
          <cx:pt idx="365">5.9200000762939498</cx:pt>
          <cx:pt idx="366">5.90199995040894</cx:pt>
          <cx:pt idx="367">5.8720002174377397</cx:pt>
          <cx:pt idx="368">5.8499999046325701</cx:pt>
          <cx:pt idx="369">5.8379998207092303</cx:pt>
          <cx:pt idx="370">5.8379998207092303</cx:pt>
          <cx:pt idx="371">5.8249998092651403</cx:pt>
          <cx:pt idx="372">5.8229999542236301</cx:pt>
          <cx:pt idx="373">5.82200002670288</cx:pt>
          <cx:pt idx="374">5.8189997673034703</cx:pt>
          <cx:pt idx="375">5.8099999427795401</cx:pt>
          <cx:pt idx="376">5.7579998970031703</cx:pt>
          <cx:pt idx="377">5.7150001525878897</cx:pt>
          <cx:pt idx="378">5.6290001869201696</cx:pt>
          <cx:pt idx="379">5.6209998130798304</cx:pt>
          <cx:pt idx="380">5.6110000610351598</cx:pt>
          <cx:pt idx="381">5.5689997673034703</cx:pt>
          <cx:pt idx="382">5.5250000953674299</cx:pt>
          <cx:pt idx="383">5.5</cx:pt>
          <cx:pt idx="384">5.4930000305175799</cx:pt>
          <cx:pt idx="385">5.4720001220703098</cx:pt>
          <cx:pt idx="386">5.4299998283386204</cx:pt>
          <cx:pt idx="387">5.3949999809265101</cx:pt>
          <cx:pt idx="388">5.3359999656677202</cx:pt>
          <cx:pt idx="389">5.3239998817443803</cx:pt>
          <cx:pt idx="390">5.3109998703002903</cx:pt>
          <cx:pt idx="391">5.2930002212524396</cx:pt>
          <cx:pt idx="392">5.2789998054504403</cx:pt>
          <cx:pt idx="393">5.2729997634887704</cx:pt>
          <cx:pt idx="394">5.2690000534057599</cx:pt>
          <cx:pt idx="395">5.2620000839233398</cx:pt>
          <cx:pt idx="396">5.25</cx:pt>
          <cx:pt idx="397">5.23699998855591</cx:pt>
          <cx:pt idx="398">5.2350001335143999</cx:pt>
          <cx:pt idx="399">5.2340002059936497</cx:pt>
          <cx:pt idx="400">5.2300000190734899</cx:pt>
          <cx:pt idx="401">5.2270002365112296</cx:pt>
          <cx:pt idx="402">5.2249999046325701</cx:pt>
          <cx:pt idx="403">5.1950001716613796</cx:pt>
          <cx:pt idx="404">5.1820001602172896</cx:pt>
          <cx:pt idx="405">5.1810002326965297</cx:pt>
          <cx:pt idx="406">5.1750001907348597</cx:pt>
          <cx:pt idx="407">5.15100002288818</cx:pt>
          <cx:pt idx="408">5.0739998817443803</cx:pt>
          <cx:pt idx="409">5.0739998817443803</cx:pt>
          <cx:pt idx="410">5.0409998893737802</cx:pt>
          <cx:pt idx="411">5.0110001564025897</cx:pt>
          <cx:pt idx="412">5.0040001869201696</cx:pt>
          <cx:pt idx="413">4.9619998931884801</cx:pt>
          <cx:pt idx="414">4.9549999237060502</cx:pt>
          <cx:pt idx="415">4.8289999961853001</cx:pt>
          <cx:pt idx="416">4.8049998283386204</cx:pt>
          <cx:pt idx="417">4.7750000953674299</cx:pt>
          <cx:pt idx="418">4.7350001335143999</cx:pt>
          <cx:pt idx="419">4.7140002250671396</cx:pt>
          <cx:pt idx="420">4.7090001106262198</cx:pt>
          <cx:pt idx="421">4.6950001716613796</cx:pt>
          <cx:pt idx="422">4.6919999122619602</cx:pt>
          <cx:pt idx="423">4.6440000534057599</cx:pt>
          <cx:pt idx="424">4.6079998016357404</cx:pt>
          <cx:pt idx="425">4.5739998817443803</cx:pt>
          <cx:pt idx="426">4.55299997329712</cx:pt>
          <cx:pt idx="427">4.5500001907348597</cx:pt>
          <cx:pt idx="428">4.5450000762939498</cx:pt>
          <cx:pt idx="429">4.5349998474121103</cx:pt>
          <cx:pt idx="430">4.5139999389648402</cx:pt>
          <cx:pt idx="431">4.4970002174377397</cx:pt>
          <cx:pt idx="432">4.4650001525878897</cx:pt>
          <cx:pt idx="433">4.46000003814697</cx:pt>
          <cx:pt idx="434">4.4400000572204599</cx:pt>
          <cx:pt idx="435">4.3759999275207502</cx:pt>
          <cx:pt idx="436">4.3150000572204599</cx:pt>
          <cx:pt idx="437">4.2919998168945304</cx:pt>
          <cx:pt idx="438">4.2909998893737802</cx:pt>
          <cx:pt idx="439">4.2859997749328604</cx:pt>
          <cx:pt idx="440">4.2800002098083496</cx:pt>
          <cx:pt idx="441">4.1900000572204599</cx:pt>
          <cx:pt idx="442">4.1799998283386204</cx:pt>
          <cx:pt idx="443">4.1680002212524396</cx:pt>
          <cx:pt idx="444">4.1389999389648402</cx:pt>
          <cx:pt idx="445">4.1199998855590803</cx:pt>
          <cx:pt idx="446">4.0960001945495597</cx:pt>
          <cx:pt idx="447">4.0809998512268102</cx:pt>
          <cx:pt idx="448">4.03200006484985</cx:pt>
          <cx:pt idx="449">4.0279998779296902</cx:pt>
          <cx:pt idx="450">3.9700000286102299</cx:pt>
          <cx:pt idx="451">3.9360001087188698</cx:pt>
          <cx:pt idx="452">3.875</cx:pt>
          <cx:pt idx="453">3.8080000877380402</cx:pt>
          <cx:pt idx="454">3.7950000762939502</cx:pt>
          <cx:pt idx="455">3.7939999103546098</cx:pt>
          <cx:pt idx="456">3.7660000324249299</cx:pt>
          <cx:pt idx="457">3.65700006484985</cx:pt>
          <cx:pt idx="458">3.6440000534057599</cx:pt>
          <cx:pt idx="459">3.6029999256134002</cx:pt>
          <cx:pt idx="460">3.59299993515015</cx:pt>
          <cx:pt idx="461">3.5910000801086399</cx:pt>
          <cx:pt idx="462">3.5329999923706099</cx:pt>
          <cx:pt idx="463">3.5069999694824201</cx:pt>
          <cx:pt idx="464">3.4949998855590798</cx:pt>
          <cx:pt idx="465">3.4709999561309801</cx:pt>
          <cx:pt idx="466">3.4619998931884801</cx:pt>
          <cx:pt idx="467">3.34899997711182</cx:pt>
          <cx:pt idx="468">2.9049999713897701</cx:pt>
          <cx:pt idx="469">2.6930000782012899</cx:pt>
          <cx:pt idx="470">7.6319999999999997</cx:pt>
          <cx:pt idx="471">7.5940000000000003</cx:pt>
          <cx:pt idx="472">7.5549999999999997</cx:pt>
          <cx:pt idx="473">7.4950000000000001</cx:pt>
          <cx:pt idx="474">7.4870000000000001</cx:pt>
          <cx:pt idx="475">7.4409999999999998</cx:pt>
          <cx:pt idx="476">7.3280000000000003</cx:pt>
          <cx:pt idx="477">7.3239999999999998</cx:pt>
          <cx:pt idx="478">7.3140000000000001</cx:pt>
          <cx:pt idx="479">7.2720000000000002</cx:pt>
          <cx:pt idx="480">7.1900000000000004</cx:pt>
          <cx:pt idx="481">7.1390000000000002</cx:pt>
          <cx:pt idx="482">7.0720000000000001</cx:pt>
          <cx:pt idx="483">6.9770000000000003</cx:pt>
          <cx:pt idx="484">6.9649999999999999</cx:pt>
          <cx:pt idx="485">6.9269999999999996</cx:pt>
          <cx:pt idx="486">6.9100000000000001</cx:pt>
          <cx:pt idx="487">6.8860000000000001</cx:pt>
          <cx:pt idx="488">6.8140000000000001</cx:pt>
          <cx:pt idx="489">6.774</cx:pt>
          <cx:pt idx="490">6.7110000000000003</cx:pt>
          <cx:pt idx="491">6.6269999999999998</cx:pt>
          <cx:pt idx="492">6.4889999999999999</cx:pt>
          <cx:pt idx="493">6.4880000000000004</cx:pt>
          <cx:pt idx="494">6.476</cx:pt>
          <cx:pt idx="495">6.4409999999999998</cx:pt>
          <cx:pt idx="496">6.4299999999999997</cx:pt>
          <cx:pt idx="497">6.4189999999999996</cx:pt>
          <cx:pt idx="498">6.3879999999999999</cx:pt>
          <cx:pt idx="499">6.3819999999999997</cx:pt>
          <cx:pt idx="500">6.3789999999999996</cx:pt>
          <cx:pt idx="501">6.3739999999999997</cx:pt>
          <cx:pt idx="502">6.3710000000000004</cx:pt>
          <cx:pt idx="503">6.343</cx:pt>
          <cx:pt idx="504">6.3220000000000001</cx:pt>
          <cx:pt idx="505">6.3099999999999996</cx:pt>
          <cx:pt idx="506">6.2599999999999998</cx:pt>
          <cx:pt idx="507">6.1920000000000002</cx:pt>
          <cx:pt idx="508">6.173</cx:pt>
          <cx:pt idx="509">6.1669999999999998</cx:pt>
          <cx:pt idx="510">6.141</cx:pt>
          <cx:pt idx="511">6.1230000000000002</cx:pt>
          <cx:pt idx="512">6.1050000000000004</cx:pt>
          <cx:pt idx="513">6.0960000000000001</cx:pt>
          <cx:pt idx="514">6.0830000000000002</cx:pt>
          <cx:pt idx="515">6.0720000000000001</cx:pt>
          <cx:pt idx="516">6</cx:pt>
          <cx:pt idx="517">5.9729999999999999</cx:pt>
          <cx:pt idx="518">5.9560000000000004</cx:pt>
          <cx:pt idx="519">5.952</cx:pt>
          <cx:pt idx="520">5.9480000000000004</cx:pt>
          <cx:pt idx="521">5.9450000000000003</cx:pt>
          <cx:pt idx="522">5.9329999999999998</cx:pt>
          <cx:pt idx="523">5.915</cx:pt>
          <cx:pt idx="524">5.891</cx:pt>
          <cx:pt idx="525">5.8899999999999997</cx:pt>
          <cx:pt idx="526">5.875</cx:pt>
          <cx:pt idx="527">5.835</cx:pt>
          <cx:pt idx="528">5.8099999999999996</cx:pt>
          <cx:pt idx="529">5.79</cx:pt>
          <cx:pt idx="530">5.7619999999999996</cx:pt>
          <cx:pt idx="531">5.7519999999999998</cx:pt>
          <cx:pt idx="532">5.7389999999999999</cx:pt>
          <cx:pt idx="533">5.681</cx:pt>
          <cx:pt idx="534">5.6630000000000003</cx:pt>
          <cx:pt idx="535">5.6619999999999999</cx:pt>
          <cx:pt idx="536">5.6399999999999997</cx:pt>
          <cx:pt idx="537">5.6360000000000001</cx:pt>
          <cx:pt idx="538">5.6200000000000001</cx:pt>
          <cx:pt idx="539">5.5659999999999998</cx:pt>
          <cx:pt idx="540">5.524</cx:pt>
          <cx:pt idx="541">5.5039999999999996</cx:pt>
          <cx:pt idx="542">5.4829999999999997</cx:pt>
          <cx:pt idx="543">5.4829999999999997</cx:pt>
          <cx:pt idx="544">5.4720000000000004</cx:pt>
          <cx:pt idx="545">5.4299999999999997</cx:pt>
          <cx:pt idx="546">5.4100000000000001</cx:pt>
          <cx:pt idx="547">5.3979999999999997</cx:pt>
          <cx:pt idx="548">5.3579999999999997</cx:pt>
          <cx:pt idx="549">5.3579999999999997</cx:pt>
          <cx:pt idx="550">5.3470000000000004</cx:pt>
          <cx:pt idx="551">5.3209999999999997</cx:pt>
          <cx:pt idx="552">5.3019999999999996</cx:pt>
          <cx:pt idx="553">5.2949999999999999</cx:pt>
          <cx:pt idx="554">5.2539999999999996</cx:pt>
          <cx:pt idx="555">5.2460000000000004</cx:pt>
          <cx:pt idx="556">5.2009999999999996</cx:pt>
          <cx:pt idx="557">5.1989999999999998</cx:pt>
          <cx:pt idx="558">5.1849999999999996</cx:pt>
          <cx:pt idx="559">5.1609999999999996</cx:pt>
          <cx:pt idx="560">5.1550000000000002</cx:pt>
          <cx:pt idx="561">5.1310000000000002</cx:pt>
          <cx:pt idx="562">5.1289999999999996</cx:pt>
          <cx:pt idx="563">5.125</cx:pt>
          <cx:pt idx="564">5.1029999999999998</cx:pt>
          <cx:pt idx="565">5.093</cx:pt>
          <cx:pt idx="566">5.0819999999999999</cx:pt>
          <cx:pt idx="567">4.9820000000000002</cx:pt>
          <cx:pt idx="568">4.9749999999999996</cx:pt>
          <cx:pt idx="569">4.9329999999999998</cx:pt>
          <cx:pt idx="570">4.8799999999999999</cx:pt>
          <cx:pt idx="571">4.806</cx:pt>
          <cx:pt idx="572">4.758</cx:pt>
          <cx:pt idx="573">4.7430000000000003</cx:pt>
          <cx:pt idx="574">4.7240000000000002</cx:pt>
          <cx:pt idx="575">4.7069999999999999</cx:pt>
          <cx:pt idx="576">4.6710000000000003</cx:pt>
          <cx:pt idx="577">4.657</cx:pt>
          <cx:pt idx="578">4.6310000000000002</cx:pt>
          <cx:pt idx="579">4.6230000000000002</cx:pt>
          <cx:pt idx="580">4.5919999999999996</cx:pt>
          <cx:pt idx="581">4.5860000000000003</cx:pt>
          <cx:pt idx="582">4.5709999999999997</cx:pt>
          <cx:pt idx="583">4.5590000000000002</cx:pt>
          <cx:pt idx="584">4.5</cx:pt>
          <cx:pt idx="585">4.4710000000000001</cx:pt>
          <cx:pt idx="586">4.4560000000000004</cx:pt>
          <cx:pt idx="587">4.4470000000000001</cx:pt>
          <cx:pt idx="588">4.4409999999999998</cx:pt>
          <cx:pt idx="589">4.4329999999999998</cx:pt>
          <cx:pt idx="590">4.4240000000000004</cx:pt>
          <cx:pt idx="591">4.4189999999999996</cx:pt>
          <cx:pt idx="592">4.4169999999999998</cx:pt>
          <cx:pt idx="593">4.4100000000000001</cx:pt>
          <cx:pt idx="594">4.3769999999999998</cx:pt>
          <cx:pt idx="595">4.3559999999999999</cx:pt>
          <cx:pt idx="596">4.3499999999999996</cx:pt>
          <cx:pt idx="597">4.3399999999999999</cx:pt>
          <cx:pt idx="598">4.3209999999999997</cx:pt>
          <cx:pt idx="599">4.3079999999999998</cx:pt>
          <cx:pt idx="600">4.3010000000000002</cx:pt>
          <cx:pt idx="601">4.2450000000000001</cx:pt>
          <cx:pt idx="602">4.1900000000000004</cx:pt>
          <cx:pt idx="603">4.1660000000000004</cx:pt>
          <cx:pt idx="604">4.1609999999999996</cx:pt>
          <cx:pt idx="605">4.141</cx:pt>
          <cx:pt idx="606">4.1390000000000002</cx:pt>
          <cx:pt idx="607">4.1029999999999998</cx:pt>
          <cx:pt idx="608">3.9990000000000001</cx:pt>
          <cx:pt idx="609">3.964</cx:pt>
          <cx:pt idx="610">3.8079999999999998</cx:pt>
          <cx:pt idx="611">3.7949999999999999</cx:pt>
          <cx:pt idx="612">3.774</cx:pt>
          <cx:pt idx="613">3.6920000000000002</cx:pt>
          <cx:pt idx="614">3.6320000000000001</cx:pt>
          <cx:pt idx="615">3.5899999999999999</cx:pt>
          <cx:pt idx="616">3.5870000000000002</cx:pt>
          <cx:pt idx="617">3.5819999999999999</cx:pt>
          <cx:pt idx="618">3.4950000000000001</cx:pt>
          <cx:pt idx="619">3.4620000000000002</cx:pt>
          <cx:pt idx="620">3.4079999999999999</cx:pt>
          <cx:pt idx="621">3.355</cx:pt>
          <cx:pt idx="622">3.3029999999999999</cx:pt>
          <cx:pt idx="623">3.254</cx:pt>
          <cx:pt idx="624">3.0830000000000002</cx:pt>
          <cx:pt idx="625">2.9049999999999998</cx:pt>
          <cx:pt idx="626">7.7690000000000001</cx:pt>
          <cx:pt idx="627">7.5999999999999996</cx:pt>
          <cx:pt idx="628">7.5540000000000003</cx:pt>
          <cx:pt idx="629">7.4939999999999998</cx:pt>
          <cx:pt idx="630">7.4880000000000004</cx:pt>
          <cx:pt idx="631">7.4800000000000004</cx:pt>
          <cx:pt idx="632">7.343</cx:pt>
          <cx:pt idx="633">7.3070000000000004</cx:pt>
          <cx:pt idx="634">7.2779999999999996</cx:pt>
          <cx:pt idx="635">7.2460000000000004</cx:pt>
          <cx:pt idx="636">7.2279999999999998</cx:pt>
          <cx:pt idx="637">7.1669999999999998</cx:pt>
          <cx:pt idx="638">7.1390000000000002</cx:pt>
          <cx:pt idx="639">7.0899999999999999</cx:pt>
          <cx:pt idx="640">7.0540000000000003</cx:pt>
          <cx:pt idx="641">7.0209999999999999</cx:pt>
          <cx:pt idx="642">6.9850000000000003</cx:pt>
          <cx:pt idx="643">6.923</cx:pt>
          <cx:pt idx="644">6.8920000000000003</cx:pt>
          <cx:pt idx="645">6.8520000000000003</cx:pt>
          <cx:pt idx="646">6.8250000000000002</cx:pt>
          <cx:pt idx="647">6.726</cx:pt>
          <cx:pt idx="648">6.5949999999999998</cx:pt>
          <cx:pt idx="649">6.5919999999999996</cx:pt>
          <cx:pt idx="650">6.4459999999999997</cx:pt>
          <cx:pt idx="651">6.444</cx:pt>
          <cx:pt idx="652">6.4359999999999999</cx:pt>
          <cx:pt idx="653">6.375</cx:pt>
          <cx:pt idx="654">6.3739999999999997</cx:pt>
          <cx:pt idx="655">6.3540000000000001</cx:pt>
          <cx:pt idx="656">6.3209999999999997</cx:pt>
          <cx:pt idx="657">6.2999999999999998</cx:pt>
          <cx:pt idx="658">6.2930000000000001</cx:pt>
          <cx:pt idx="659">6.2619999999999996</cx:pt>
          <cx:pt idx="660">6.2530000000000001</cx:pt>
          <cx:pt idx="661">6.2229999999999999</cx:pt>
          <cx:pt idx="662">6.1989999999999998</cx:pt>
          <cx:pt idx="663">6.1980000000000004</cx:pt>
          <cx:pt idx="664">6.1920000000000002</cx:pt>
          <cx:pt idx="665">6.1820000000000004</cx:pt>
          <cx:pt idx="666">6.1740000000000004</cx:pt>
          <cx:pt idx="667">6.149</cx:pt>
          <cx:pt idx="668">6.125</cx:pt>
          <cx:pt idx="669">6.1180000000000003</cx:pt>
          <cx:pt idx="670">6.1050000000000004</cx:pt>
          <cx:pt idx="671">6.0999999999999996</cx:pt>
          <cx:pt idx="672">6.0860000000000003</cx:pt>
          <cx:pt idx="673">6.0700000000000003</cx:pt>
          <cx:pt idx="674">6.0460000000000003</cx:pt>
          <cx:pt idx="675">6.0279999999999996</cx:pt>
          <cx:pt idx="676">6.0209999999999999</cx:pt>
          <cx:pt idx="677">6.008</cx:pt>
          <cx:pt idx="678">5.9400000000000004</cx:pt>
          <cx:pt idx="679">5.8949999999999996</cx:pt>
          <cx:pt idx="680">5.8929999999999998</cx:pt>
          <cx:pt idx="681">5.8899999999999997</cx:pt>
          <cx:pt idx="682">5.8879999999999999</cx:pt>
          <cx:pt idx="683">5.8860000000000001</cx:pt>
          <cx:pt idx="684">5.8600000000000003</cx:pt>
          <cx:pt idx="685">5.8090000000000002</cx:pt>
          <cx:pt idx="686">5.7789999999999999</cx:pt>
          <cx:pt idx="687">5.758</cx:pt>
          <cx:pt idx="688">5.7430000000000003</cx:pt>
          <cx:pt idx="689">5.718</cx:pt>
          <cx:pt idx="690">5.6970000000000001</cx:pt>
          <cx:pt idx="691">5.6929999999999996</cx:pt>
          <cx:pt idx="692">5.6529999999999996</cx:pt>
          <cx:pt idx="693">5.6479999999999997</cx:pt>
          <cx:pt idx="694">5.6310000000000002</cx:pt>
          <cx:pt idx="695">5.6029999999999998</cx:pt>
          <cx:pt idx="696">5.5289999999999999</cx:pt>
          <cx:pt idx="697">5.5250000000000004</cx:pt>
          <cx:pt idx="698">5.5229999999999997</cx:pt>
          <cx:pt idx="699">5.4669999999999996</cx:pt>
          <cx:pt idx="700">5.4320000000000004</cx:pt>
          <cx:pt idx="701">5.4299999999999997</cx:pt>
          <cx:pt idx="702">5.4249999999999998</cx:pt>
          <cx:pt idx="703">5.3860000000000001</cx:pt>
          <cx:pt idx="704">5.3730000000000002</cx:pt>
          <cx:pt idx="705">5.3390000000000004</cx:pt>
          <cx:pt idx="706">5.3230000000000004</cx:pt>
          <cx:pt idx="707">5.2869999999999999</cx:pt>
          <cx:pt idx="708">5.2850000000000001</cx:pt>
          <cx:pt idx="709">5.274</cx:pt>
          <cx:pt idx="710">5.2649999999999997</cx:pt>
          <cx:pt idx="711">5.2610000000000001</cx:pt>
          <cx:pt idx="712">5.2469999999999999</cx:pt>
          <cx:pt idx="713">5.2110000000000003</cx:pt>
          <cx:pt idx="714">5.2080000000000002</cx:pt>
          <cx:pt idx="715">5.2080000000000002</cx:pt>
          <cx:pt idx="716">5.1970000000000001</cx:pt>
          <cx:pt idx="717">5.1920000000000002</cx:pt>
          <cx:pt idx="718">5.1909999999999998</cx:pt>
          <cx:pt idx="719">5.1749999999999998</cx:pt>
          <cx:pt idx="720">5.0819999999999999</cx:pt>
          <cx:pt idx="721">5.0439999999999996</cx:pt>
          <cx:pt idx="722">5.0110000000000001</cx:pt>
          <cx:pt idx="723">4.9960000000000004</cx:pt>
          <cx:pt idx="724">4.944</cx:pt>
          <cx:pt idx="725">4.9130000000000003</cx:pt>
          <cx:pt idx="726">4.9059999999999997</cx:pt>
          <cx:pt idx="727">4.883</cx:pt>
          <cx:pt idx="728">4.8120000000000003</cx:pt>
          <cx:pt idx="729">4.7990000000000004</cx:pt>
          <cx:pt idx="730">4.7960000000000003</cx:pt>
          <cx:pt idx="731">4.7220000000000004</cx:pt>
          <cx:pt idx="732">4.7190000000000003</cx:pt>
          <cx:pt idx="733">4.7069999999999999</cx:pt>
          <cx:pt idx="734">4.7000000000000002</cx:pt>
          <cx:pt idx="735">4.6959999999999997</cx:pt>
          <cx:pt idx="736">4.681</cx:pt>
          <cx:pt idx="737">4.6680000000000001</cx:pt>
          <cx:pt idx="738">4.6390000000000002</cx:pt>
          <cx:pt idx="739">4.6280000000000001</cx:pt>
          <cx:pt idx="740">4.5869999999999997</cx:pt>
          <cx:pt idx="741">4.5590000000000002</cx:pt>
          <cx:pt idx="742">4.548</cx:pt>
          <cx:pt idx="743">4.5339999999999998</cx:pt>
          <cx:pt idx="744">4.5190000000000001</cx:pt>
          <cx:pt idx="745">4.516</cx:pt>
          <cx:pt idx="746">4.5090000000000003</cx:pt>
          <cx:pt idx="747">4.4900000000000002</cx:pt>
          <cx:pt idx="748">4.4660000000000002</cx:pt>
          <cx:pt idx="749">4.4610000000000003</cx:pt>
          <cx:pt idx="750">4.4560000000000004</cx:pt>
          <cx:pt idx="751">4.4370000000000003</cx:pt>
          <cx:pt idx="752">4.4180000000000001</cx:pt>
          <cx:pt idx="753">4.3899999999999997</cx:pt>
          <cx:pt idx="754">4.3739999999999997</cx:pt>
          <cx:pt idx="755">4.3659999999999997</cx:pt>
          <cx:pt idx="756">4.3600000000000003</cx:pt>
          <cx:pt idx="757">4.3499999999999996</cx:pt>
          <cx:pt idx="758">4.3319999999999999</cx:pt>
          <cx:pt idx="759">4.2859999999999996</cx:pt>
          <cx:pt idx="760">4.2119999999999997</cx:pt>
          <cx:pt idx="761">4.1890000000000001</cx:pt>
          <cx:pt idx="762">4.1660000000000004</cx:pt>
          <cx:pt idx="763">4.1070000000000002</cx:pt>
          <cx:pt idx="764">4.085</cx:pt>
          <cx:pt idx="765">4.0149999999999997</cx:pt>
          <cx:pt idx="766">3.9750000000000001</cx:pt>
          <cx:pt idx="767">3.9729999999999999</cx:pt>
          <cx:pt idx="768">3.9329999999999998</cx:pt>
          <cx:pt idx="769">3.802</cx:pt>
          <cx:pt idx="770">3.7749999999999999</cx:pt>
          <cx:pt idx="771">3.6629999999999998</cx:pt>
          <cx:pt idx="772">3.597</cx:pt>
          <cx:pt idx="773">3.488</cx:pt>
          <cx:pt idx="774">3.4620000000000002</cx:pt>
          <cx:pt idx="775">3.4100000000000001</cx:pt>
          <cx:pt idx="776">3.3799999999999999</cx:pt>
          <cx:pt idx="777">3.3340000000000001</cx:pt>
          <cx:pt idx="778">3.2309999999999999</cx:pt>
          <cx:pt idx="779">3.2029999999999998</cx:pt>
          <cx:pt idx="780">3.0830000000000002</cx:pt>
          <cx:pt idx="781">2.8530000000000002</cx:pt>
          <cx:pt idx="782">7.8087000849999999</cx:pt>
          <cx:pt idx="783">7.6455998420000002</cx:pt>
          <cx:pt idx="784">7.5598998069999999</cx:pt>
          <cx:pt idx="785">7.504499912</cx:pt>
          <cx:pt idx="786">7.4879999159999997</cx:pt>
          <cx:pt idx="787">7.4489002229999999</cx:pt>
          <cx:pt idx="788">7.3534998890000001</cx:pt>
          <cx:pt idx="789">7.2996001240000004</cx:pt>
          <cx:pt idx="790">7.2941999439999998</cx:pt>
          <cx:pt idx="791">7.2375001909999996</cx:pt>
          <cx:pt idx="792">7.2321000099999999</cx:pt>
          <cx:pt idx="793">7.2227997779999997</cx:pt>
          <cx:pt idx="794">7.1645002370000004</cx:pt>
          <cx:pt idx="795">7.1286001209999998</cx:pt>
          <cx:pt idx="796">7.1213998790000002</cx:pt>
          <cx:pt idx="797">7.0936999319999998</cx:pt>
          <cx:pt idx="798">7.0757999419999997</cx:pt>
          <cx:pt idx="799">6.9395999909999997</cx:pt>
          <cx:pt idx="800">6.9109001159999996</cx:pt>
          <cx:pt idx="801">6.8635001180000001</cx:pt>
          <cx:pt idx="802">6.7908000949999998</cx:pt>
          <cx:pt idx="803">6.7727999690000003</cx:pt>
          <cx:pt idx="804">6.6637997630000001</cx:pt>
          <cx:pt idx="805">6.4650001530000001</cx:pt>
          <cx:pt idx="806">6.4553999900000001</cx:pt>
          <cx:pt idx="807">6.4401001930000001</cx:pt>
          <cx:pt idx="808">6.4064998629999996</cx:pt>
          <cx:pt idx="809">6.4008998869999996</cx:pt>
          <cx:pt idx="810">6.3989000320000002</cx:pt>
          <cx:pt idx="811">6.3874001500000004</cx:pt>
          <cx:pt idx="812">6.3770999909999997</cx:pt>
          <cx:pt idx="813">6.3755998610000004</cx:pt>
          <cx:pt idx="814">6.3633999819999998</cx:pt>
          <cx:pt idx="815">6.3482999800000002</cx:pt>
          <cx:pt idx="816">6.3252000810000002</cx:pt>
          <cx:pt idx="817">6.3048000340000003</cx:pt>
          <cx:pt idx="818">6.2806000710000003</cx:pt>
          <cx:pt idx="819">6.2575998310000003</cx:pt>
          <cx:pt idx="820">6.2284998890000001</cx:pt>
          <cx:pt idx="821">6.2273001670000001</cx:pt>
          <cx:pt idx="822">6.2154998780000001</cx:pt>
          <cx:pt idx="823">6.1918997759999996</cx:pt>
          <cx:pt idx="824">6.1862998009999997</cx:pt>
          <cx:pt idx="825">6.1634001730000003</cx:pt>
          <cx:pt idx="826">6.1589999200000003</cx:pt>
          <cx:pt idx="827">6.1371002199999998</cx:pt>
          <cx:pt idx="828">6.1237001419999997</cx:pt>
          <cx:pt idx="829">6.1020998950000003</cx:pt>
          <cx:pt idx="830">6.1012997630000001</cx:pt>
          <cx:pt idx="831">6.0578999519999996</cx:pt>
          <cx:pt idx="832">6.0218000409999997</cx:pt>
          <cx:pt idx="833">6.0060000420000001</cx:pt>
          <cx:pt idx="834">6.0004000660000001</cx:pt>
          <cx:pt idx="835">5.9987998009999997</cx:pt>
          <cx:pt idx="836">5.974699974</cx:pt>
          <cx:pt idx="837">5.953199863</cx:pt>
          <cx:pt idx="838">5.9499998090000004</cx:pt>
          <cx:pt idx="839">5.925199986</cx:pt>
          <cx:pt idx="840">5.9109001159999996</cx:pt>
          <cx:pt idx="841">5.8898000719999999</cx:pt>
          <cx:pt idx="842">5.8723998069999999</cx:pt>
          <cx:pt idx="843">5.8708000179999997</cx:pt>
          <cx:pt idx="844">5.796800137</cx:pt>
          <cx:pt idx="845">5.77820015</cx:pt>
          <cx:pt idx="846">5.7474999430000002</cx:pt>
          <cx:pt idx="847">5.6932997700000003</cx:pt>
          <cx:pt idx="848">5.6921000480000004</cx:pt>
          <cx:pt idx="849">5.6891999240000004</cx:pt>
          <cx:pt idx="850">5.6740999219999999</cx:pt>
          <cx:pt idx="851">5.607500076</cx:pt>
          <cx:pt idx="852">5.5556998249999996</cx:pt>
          <cx:pt idx="853">5.5461001400000001</cx:pt>
          <cx:pt idx="854">5.5460000039999997</cx:pt>
          <cx:pt idx="855">5.5415000919999997</cx:pt>
          <cx:pt idx="856">5.5398998260000001</cx:pt>
          <cx:pt idx="857">5.5355000499999996</cx:pt>
          <cx:pt idx="858">5.5149998660000001</cx:pt>
          <cx:pt idx="859">5.5103998179999998</cx:pt>
          <cx:pt idx="860">5.5047001839999998</cx:pt>
          <cx:pt idx="861">5.488800049</cx:pt>
          <cx:pt idx="862">5.4562001230000003</cx:pt>
          <cx:pt idx="863">5.3843002320000002</cx:pt>
          <cx:pt idx="864">5.3534998890000001</cx:pt>
          <cx:pt idx="865">5.2856001849999998</cx:pt>
          <cx:pt idx="866">5.2333002090000003</cx:pt>
          <cx:pt idx="867">5.2160000799999997</cx:pt>
          <cx:pt idx="868">5.1975998880000001</cx:pt>
          <cx:pt idx="869">5.1943998340000004</cx:pt>
          <cx:pt idx="870">5.1648001670000001</cx:pt>
          <cx:pt idx="871">5.1598000529999997</cx:pt>
          <cx:pt idx="872">5.1479997629999996</cx:pt>
          <cx:pt idx="873">5.1371998789999997</cx:pt>
          <cx:pt idx="874">5.1318001750000004</cx:pt>
          <cx:pt idx="875">5.123899937</cx:pt>
          <cx:pt idx="876">5.1191000940000002</cx:pt>
          <cx:pt idx="877">5.1015000339999999</cx:pt>
          <cx:pt idx="878">5.0947999949999998</cx:pt>
          <cx:pt idx="879">5.0848999020000001</cx:pt>
          <cx:pt idx="880">5.0531997679999998</cx:pt>
          <cx:pt idx="881">5.0050997730000004</cx:pt>
          <cx:pt idx="882">4.9808001519999996</cx:pt>
          <cx:pt idx="883">4.9492998119999996</cx:pt>
          <cx:pt idx="884">4.9095997809999998</cx:pt>
          <cx:pt idx="885">4.8885998730000004</cx:pt>
          <cx:pt idx="886">4.8826999659999997</cx:pt>
          <cx:pt idx="887">4.8484001159999996</cx:pt>
          <cx:pt idx="888">4.8327999110000004</cx:pt>
          <cx:pt idx="889">4.8292999270000001</cx:pt>
          <cx:pt idx="890">4.8140997890000001</cx:pt>
          <cx:pt idx="891">4.7848000529999997</cx:pt>
          <cx:pt idx="892">4.7715001109999999</cx:pt>
          <cx:pt idx="893">4.7687001230000003</cx:pt>
          <cx:pt idx="894">4.7505998610000004</cx:pt>
          <cx:pt idx="895">4.7293000220000003</cx:pt>
          <cx:pt idx="896">4.7241001130000004</cx:pt>
          <cx:pt idx="897">4.676799774</cx:pt>
          <cx:pt idx="898">4.6725997919999998</cx:pt>
          <cx:pt idx="899">4.6723999980000004</cx:pt>
          <cx:pt idx="900">4.6333999629999996</cx:pt>
          <cx:pt idx="901">4.6236000060000002</cx:pt>
          <cx:pt idx="902">4.5830001830000002</cx:pt>
          <cx:pt idx="903">4.5711002350000003</cx:pt>
          <cx:pt idx="904">4.5606999400000001</cx:pt>
          <cx:pt idx="905">4.5578999519999996</cx:pt>
          <cx:pt idx="906">4.5528001790000001</cx:pt>
          <cx:pt idx="907">4.4320001600000003</cx:pt>
          <cx:pt idx="908">4.4226999280000001</cx:pt>
          <cx:pt idx="909">4.3921999930000002</cx:pt>
          <cx:pt idx="910">4.3745999339999999</cx:pt>
          <cx:pt idx="911">4.3270001410000001</cx:pt>
          <cx:pt idx="912">4.3109998699999998</cx:pt>
          <cx:pt idx="913">4.3081002240000004</cx:pt>
          <cx:pt idx="914">4.308000088</cx:pt>
          <cx:pt idx="915">4.2885999679999998</cx:pt>
          <cx:pt idx="916">4.1872000690000002</cx:pt>
          <cx:pt idx="917">4.1862001419999997</cx:pt>
          <cx:pt idx="918">4.165599823</cx:pt>
          <cx:pt idx="919">4.151400089</cx:pt>
          <cx:pt idx="920">3.9263999460000001</cx:pt>
          <cx:pt idx="921">3.775300026</cx:pt>
          <cx:pt idx="922">3.7593998910000002</cx:pt>
          <cx:pt idx="923">3.720799923</cx:pt>
          <cx:pt idx="924">3.6528000829999998</cx:pt>
          <cx:pt idx="925">3.573299885</cx:pt>
          <cx:pt idx="926">3.5380001069999998</cx:pt>
          <cx:pt idx="927">3.5274000170000002</cx:pt>
          <cx:pt idx="928">3.4788999559999998</cx:pt>
          <cx:pt idx="929">3.4762001040000001</cx:pt>
          <cx:pt idx="930">3.4758999350000002</cx:pt>
          <cx:pt idx="931">3.312299967</cx:pt>
          <cx:pt idx="932">3.2992000579999998</cx:pt>
          <cx:pt idx="933">2.8166000840000001</cx:pt>
          <cx:pt idx="934">2.5669000149999999</cx:pt>
        </cx:lvl>
      </cx:numDim>
    </cx:data>
  </cx:chartData>
  <cx:chart>
    <cx:title pos="t" align="ctr" overlay="0">
      <cx:tx>
        <cx:txData>
          <cx:v>Distribution of Happiness Score across Years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Happiness Score across Years</a:t>
          </a:r>
        </a:p>
      </cx:txPr>
    </cx:title>
    <cx:plotArea>
      <cx:plotAreaRegion>
        <cx:series layoutId="boxWhisker" uniqueId="{C40FADBE-F3DC-0A45-A978-0910CCD49348}">
          <cx:tx>
            <cx:txData>
              <cx:f>Sheet1!$D$1</cx:f>
              <cx:v>Happiness Score</cx:v>
            </cx:txData>
          </cx:tx>
          <cx:dataId val="0"/>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b="1"/>
            </a:pPr>
            <a:endParaRPr lang="en-US" sz="900" b="1" i="0" u="none" strike="noStrike" baseline="0">
              <a:solidFill>
                <a:prstClr val="black">
                  <a:lumMod val="65000"/>
                  <a:lumOff val="35000"/>
                </a:prstClr>
              </a:solidFill>
              <a:latin typeface="Calibri" panose="020F0502020204030204"/>
            </a:endParaRPr>
          </a:p>
        </cx:txPr>
      </cx:axis>
      <cx:axis id="1">
        <cx:valScaling min="2"/>
        <cx:majorGridlines/>
        <cx:tickLabels/>
        <cx:numFmt formatCode="0" sourceLinked="0"/>
        <cx:txPr>
          <a:bodyPr spcFirstLastPara="1" vertOverflow="ellipsis" horzOverflow="overflow" wrap="square" lIns="0" tIns="0" rIns="0" bIns="0" anchor="ctr" anchorCtr="1"/>
          <a:lstStyle/>
          <a:p>
            <a:pPr algn="ctr" rtl="0">
              <a:defRPr b="1"/>
            </a:pPr>
            <a:endParaRPr lang="en-US" sz="900" b="1" i="0" u="none" strike="noStrike" baseline="0">
              <a:solidFill>
                <a:prstClr val="black">
                  <a:lumMod val="65000"/>
                  <a:lumOff val="35000"/>
                </a:prst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13T18:41:50.268"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82700-B981-4F4D-B94F-5CF6DB0A718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4C19604-6630-4515-8B90-4C4202C6D8D9}">
      <dgm:prSet/>
      <dgm:spPr/>
      <dgm:t>
        <a:bodyPr/>
        <a:lstStyle/>
        <a:p>
          <a:r>
            <a:rPr lang="en-US"/>
            <a:t>1. Context</a:t>
          </a:r>
        </a:p>
      </dgm:t>
    </dgm:pt>
    <dgm:pt modelId="{2AB75583-F241-4B91-994B-83537089B79B}" type="parTrans" cxnId="{427A1475-A5C5-4786-9BCB-2CB4FBD71F7F}">
      <dgm:prSet/>
      <dgm:spPr/>
      <dgm:t>
        <a:bodyPr/>
        <a:lstStyle/>
        <a:p>
          <a:endParaRPr lang="en-US"/>
        </a:p>
      </dgm:t>
    </dgm:pt>
    <dgm:pt modelId="{1178497B-FB9C-40C8-90B8-843CF7CCF76A}" type="sibTrans" cxnId="{427A1475-A5C5-4786-9BCB-2CB4FBD71F7F}">
      <dgm:prSet/>
      <dgm:spPr/>
      <dgm:t>
        <a:bodyPr/>
        <a:lstStyle/>
        <a:p>
          <a:endParaRPr lang="en-US"/>
        </a:p>
      </dgm:t>
    </dgm:pt>
    <dgm:pt modelId="{A2BD00D1-D0FA-497B-941C-50B2E86D4E64}">
      <dgm:prSet/>
      <dgm:spPr/>
      <dgm:t>
        <a:bodyPr/>
        <a:lstStyle/>
        <a:p>
          <a:r>
            <a:rPr lang="en-US"/>
            <a:t>2. Hypothesis</a:t>
          </a:r>
        </a:p>
      </dgm:t>
    </dgm:pt>
    <dgm:pt modelId="{95D0F9AD-1C8E-4E5A-B1EF-18D5F4F95F0F}" type="parTrans" cxnId="{B1674B1E-DB35-4891-9FD1-D99AF2B084B0}">
      <dgm:prSet/>
      <dgm:spPr/>
      <dgm:t>
        <a:bodyPr/>
        <a:lstStyle/>
        <a:p>
          <a:endParaRPr lang="en-US"/>
        </a:p>
      </dgm:t>
    </dgm:pt>
    <dgm:pt modelId="{408CFE35-D9B8-4821-BD79-7B9A7EC56735}" type="sibTrans" cxnId="{B1674B1E-DB35-4891-9FD1-D99AF2B084B0}">
      <dgm:prSet/>
      <dgm:spPr/>
      <dgm:t>
        <a:bodyPr/>
        <a:lstStyle/>
        <a:p>
          <a:endParaRPr lang="en-US"/>
        </a:p>
      </dgm:t>
    </dgm:pt>
    <dgm:pt modelId="{E873E18C-C5AF-48FC-A9DC-1BE5FCA5B550}">
      <dgm:prSet/>
      <dgm:spPr/>
      <dgm:t>
        <a:bodyPr/>
        <a:lstStyle/>
        <a:p>
          <a:r>
            <a:rPr lang="en-US"/>
            <a:t>3. Metadata</a:t>
          </a:r>
        </a:p>
      </dgm:t>
    </dgm:pt>
    <dgm:pt modelId="{09BB586D-DDBE-4F36-927B-AF925B74090F}" type="parTrans" cxnId="{508A906A-EDCC-4F55-8D64-866CE0B8F04E}">
      <dgm:prSet/>
      <dgm:spPr/>
      <dgm:t>
        <a:bodyPr/>
        <a:lstStyle/>
        <a:p>
          <a:endParaRPr lang="en-US"/>
        </a:p>
      </dgm:t>
    </dgm:pt>
    <dgm:pt modelId="{A6F0E0EC-72ED-4EA7-9F1D-EB5648CD7623}" type="sibTrans" cxnId="{508A906A-EDCC-4F55-8D64-866CE0B8F04E}">
      <dgm:prSet/>
      <dgm:spPr/>
      <dgm:t>
        <a:bodyPr/>
        <a:lstStyle/>
        <a:p>
          <a:endParaRPr lang="en-US"/>
        </a:p>
      </dgm:t>
    </dgm:pt>
    <dgm:pt modelId="{101976A6-2707-4C0A-8196-5A423D81B4C1}">
      <dgm:prSet/>
      <dgm:spPr/>
      <dgm:t>
        <a:bodyPr/>
        <a:lstStyle/>
        <a:p>
          <a:r>
            <a:rPr lang="en-US"/>
            <a:t>4. Exploratory Analysis</a:t>
          </a:r>
        </a:p>
      </dgm:t>
    </dgm:pt>
    <dgm:pt modelId="{6EB92DB9-8A48-4D12-A8AD-57D7C5ACD562}" type="parTrans" cxnId="{89A86EB3-7A9A-419A-9DED-8D2CE4CB45E4}">
      <dgm:prSet/>
      <dgm:spPr/>
      <dgm:t>
        <a:bodyPr/>
        <a:lstStyle/>
        <a:p>
          <a:endParaRPr lang="en-US"/>
        </a:p>
      </dgm:t>
    </dgm:pt>
    <dgm:pt modelId="{AA780E32-8C4B-4A75-A1CD-48E643CEE33E}" type="sibTrans" cxnId="{89A86EB3-7A9A-419A-9DED-8D2CE4CB45E4}">
      <dgm:prSet/>
      <dgm:spPr/>
      <dgm:t>
        <a:bodyPr/>
        <a:lstStyle/>
        <a:p>
          <a:endParaRPr lang="en-US"/>
        </a:p>
      </dgm:t>
    </dgm:pt>
    <dgm:pt modelId="{A7857D03-5D6E-4EC7-9CF8-EB8BCF1259E8}">
      <dgm:prSet/>
      <dgm:spPr/>
      <dgm:t>
        <a:bodyPr/>
        <a:lstStyle/>
        <a:p>
          <a:r>
            <a:rPr lang="en-US"/>
            <a:t>5. Conclusion </a:t>
          </a:r>
        </a:p>
      </dgm:t>
    </dgm:pt>
    <dgm:pt modelId="{E30E98A3-8617-4013-9D1A-02C896F79C04}" type="parTrans" cxnId="{9A5DBD50-36C8-4419-AE77-DF11C960B1B0}">
      <dgm:prSet/>
      <dgm:spPr/>
      <dgm:t>
        <a:bodyPr/>
        <a:lstStyle/>
        <a:p>
          <a:endParaRPr lang="en-US"/>
        </a:p>
      </dgm:t>
    </dgm:pt>
    <dgm:pt modelId="{2B833418-E685-4BC4-9794-C9CFB4C1B442}" type="sibTrans" cxnId="{9A5DBD50-36C8-4419-AE77-DF11C960B1B0}">
      <dgm:prSet/>
      <dgm:spPr/>
      <dgm:t>
        <a:bodyPr/>
        <a:lstStyle/>
        <a:p>
          <a:endParaRPr lang="en-US"/>
        </a:p>
      </dgm:t>
    </dgm:pt>
    <dgm:pt modelId="{6967F081-038B-40E6-9261-DB1CB31E0DC1}" type="pres">
      <dgm:prSet presAssocID="{B3082700-B981-4F4D-B94F-5CF6DB0A7182}" presName="root" presStyleCnt="0">
        <dgm:presLayoutVars>
          <dgm:dir/>
          <dgm:resizeHandles val="exact"/>
        </dgm:presLayoutVars>
      </dgm:prSet>
      <dgm:spPr/>
    </dgm:pt>
    <dgm:pt modelId="{C22EF80C-788B-485F-A373-8442EC569FEE}" type="pres">
      <dgm:prSet presAssocID="{94C19604-6630-4515-8B90-4C4202C6D8D9}" presName="compNode" presStyleCnt="0"/>
      <dgm:spPr/>
    </dgm:pt>
    <dgm:pt modelId="{06A704D5-656C-4F34-B239-2D5C5E204928}" type="pres">
      <dgm:prSet presAssocID="{94C19604-6630-4515-8B90-4C4202C6D8D9}" presName="bgRect" presStyleLbl="bgShp" presStyleIdx="0" presStyleCnt="5"/>
      <dgm:spPr/>
    </dgm:pt>
    <dgm:pt modelId="{98E78CE5-1AC4-4A7B-ABB6-C4B284D9067B}" type="pres">
      <dgm:prSet presAssocID="{94C19604-6630-4515-8B90-4C4202C6D8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8C2C0DFB-D595-4A99-9A2E-C699D0AD6856}" type="pres">
      <dgm:prSet presAssocID="{94C19604-6630-4515-8B90-4C4202C6D8D9}" presName="spaceRect" presStyleCnt="0"/>
      <dgm:spPr/>
    </dgm:pt>
    <dgm:pt modelId="{299FE7DB-23F0-4554-856C-73AA55837C34}" type="pres">
      <dgm:prSet presAssocID="{94C19604-6630-4515-8B90-4C4202C6D8D9}" presName="parTx" presStyleLbl="revTx" presStyleIdx="0" presStyleCnt="5">
        <dgm:presLayoutVars>
          <dgm:chMax val="0"/>
          <dgm:chPref val="0"/>
        </dgm:presLayoutVars>
      </dgm:prSet>
      <dgm:spPr/>
    </dgm:pt>
    <dgm:pt modelId="{7E0F5F8E-CE8A-43B3-A550-34469577A2A3}" type="pres">
      <dgm:prSet presAssocID="{1178497B-FB9C-40C8-90B8-843CF7CCF76A}" presName="sibTrans" presStyleCnt="0"/>
      <dgm:spPr/>
    </dgm:pt>
    <dgm:pt modelId="{7D5F521B-64BD-42CD-91CC-4B033200F6A9}" type="pres">
      <dgm:prSet presAssocID="{A2BD00D1-D0FA-497B-941C-50B2E86D4E64}" presName="compNode" presStyleCnt="0"/>
      <dgm:spPr/>
    </dgm:pt>
    <dgm:pt modelId="{505DDD3C-AD65-4C7C-84AF-63FDECA102D2}" type="pres">
      <dgm:prSet presAssocID="{A2BD00D1-D0FA-497B-941C-50B2E86D4E64}" presName="bgRect" presStyleLbl="bgShp" presStyleIdx="1" presStyleCnt="5"/>
      <dgm:spPr/>
    </dgm:pt>
    <dgm:pt modelId="{739922E0-E288-4CFC-A572-CF51743A46F7}" type="pres">
      <dgm:prSet presAssocID="{A2BD00D1-D0FA-497B-941C-50B2E86D4E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F9BE3F5-32D0-4073-9B41-8697A621B91A}" type="pres">
      <dgm:prSet presAssocID="{A2BD00D1-D0FA-497B-941C-50B2E86D4E64}" presName="spaceRect" presStyleCnt="0"/>
      <dgm:spPr/>
    </dgm:pt>
    <dgm:pt modelId="{093D2D34-F125-4FA1-836F-32F3DC9EF025}" type="pres">
      <dgm:prSet presAssocID="{A2BD00D1-D0FA-497B-941C-50B2E86D4E64}" presName="parTx" presStyleLbl="revTx" presStyleIdx="1" presStyleCnt="5">
        <dgm:presLayoutVars>
          <dgm:chMax val="0"/>
          <dgm:chPref val="0"/>
        </dgm:presLayoutVars>
      </dgm:prSet>
      <dgm:spPr/>
    </dgm:pt>
    <dgm:pt modelId="{5105A486-6F05-45B0-AE6D-5FA36C0A1549}" type="pres">
      <dgm:prSet presAssocID="{408CFE35-D9B8-4821-BD79-7B9A7EC56735}" presName="sibTrans" presStyleCnt="0"/>
      <dgm:spPr/>
    </dgm:pt>
    <dgm:pt modelId="{E04EF71F-95C9-464F-848F-D3440FAE7FFE}" type="pres">
      <dgm:prSet presAssocID="{E873E18C-C5AF-48FC-A9DC-1BE5FCA5B550}" presName="compNode" presStyleCnt="0"/>
      <dgm:spPr/>
    </dgm:pt>
    <dgm:pt modelId="{8A87DEE0-24CA-48B9-8235-EAE0EBE74AA9}" type="pres">
      <dgm:prSet presAssocID="{E873E18C-C5AF-48FC-A9DC-1BE5FCA5B550}" presName="bgRect" presStyleLbl="bgShp" presStyleIdx="2" presStyleCnt="5"/>
      <dgm:spPr/>
    </dgm:pt>
    <dgm:pt modelId="{FEF832C7-6C0D-479B-BB9A-7EBFB92CC7E3}" type="pres">
      <dgm:prSet presAssocID="{E873E18C-C5AF-48FC-A9DC-1BE5FCA5B5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61CEEFF-53E6-4F9F-AAD2-0733256C8E46}" type="pres">
      <dgm:prSet presAssocID="{E873E18C-C5AF-48FC-A9DC-1BE5FCA5B550}" presName="spaceRect" presStyleCnt="0"/>
      <dgm:spPr/>
    </dgm:pt>
    <dgm:pt modelId="{8FB99D4B-C6D9-4DCA-BEB2-BA0972068FC2}" type="pres">
      <dgm:prSet presAssocID="{E873E18C-C5AF-48FC-A9DC-1BE5FCA5B550}" presName="parTx" presStyleLbl="revTx" presStyleIdx="2" presStyleCnt="5">
        <dgm:presLayoutVars>
          <dgm:chMax val="0"/>
          <dgm:chPref val="0"/>
        </dgm:presLayoutVars>
      </dgm:prSet>
      <dgm:spPr/>
    </dgm:pt>
    <dgm:pt modelId="{5EF5FC64-B83D-4B42-A146-B96E93A1663B}" type="pres">
      <dgm:prSet presAssocID="{A6F0E0EC-72ED-4EA7-9F1D-EB5648CD7623}" presName="sibTrans" presStyleCnt="0"/>
      <dgm:spPr/>
    </dgm:pt>
    <dgm:pt modelId="{4A885958-3BBF-4A44-9D0E-6A9E58D412AB}" type="pres">
      <dgm:prSet presAssocID="{101976A6-2707-4C0A-8196-5A423D81B4C1}" presName="compNode" presStyleCnt="0"/>
      <dgm:spPr/>
    </dgm:pt>
    <dgm:pt modelId="{8FCEBDD6-8DAF-4936-81EF-CFD8A040765F}" type="pres">
      <dgm:prSet presAssocID="{101976A6-2707-4C0A-8196-5A423D81B4C1}" presName="bgRect" presStyleLbl="bgShp" presStyleIdx="3" presStyleCnt="5"/>
      <dgm:spPr/>
    </dgm:pt>
    <dgm:pt modelId="{A72E114F-A338-4E8A-B581-60D128FDCD60}" type="pres">
      <dgm:prSet presAssocID="{101976A6-2707-4C0A-8196-5A423D81B4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EE56CEA-A953-4F5F-894A-30D30883D057}" type="pres">
      <dgm:prSet presAssocID="{101976A6-2707-4C0A-8196-5A423D81B4C1}" presName="spaceRect" presStyleCnt="0"/>
      <dgm:spPr/>
    </dgm:pt>
    <dgm:pt modelId="{C404B55B-3D26-44DF-896B-D9E2A3EA887F}" type="pres">
      <dgm:prSet presAssocID="{101976A6-2707-4C0A-8196-5A423D81B4C1}" presName="parTx" presStyleLbl="revTx" presStyleIdx="3" presStyleCnt="5">
        <dgm:presLayoutVars>
          <dgm:chMax val="0"/>
          <dgm:chPref val="0"/>
        </dgm:presLayoutVars>
      </dgm:prSet>
      <dgm:spPr/>
    </dgm:pt>
    <dgm:pt modelId="{3B415FEB-FCE1-40D9-97F7-A95635E976E9}" type="pres">
      <dgm:prSet presAssocID="{AA780E32-8C4B-4A75-A1CD-48E643CEE33E}" presName="sibTrans" presStyleCnt="0"/>
      <dgm:spPr/>
    </dgm:pt>
    <dgm:pt modelId="{3C76D671-2E69-4803-83CF-D86DFF6BDC19}" type="pres">
      <dgm:prSet presAssocID="{A7857D03-5D6E-4EC7-9CF8-EB8BCF1259E8}" presName="compNode" presStyleCnt="0"/>
      <dgm:spPr/>
    </dgm:pt>
    <dgm:pt modelId="{6378A66A-F281-451C-8B8D-BDA685EE7602}" type="pres">
      <dgm:prSet presAssocID="{A7857D03-5D6E-4EC7-9CF8-EB8BCF1259E8}" presName="bgRect" presStyleLbl="bgShp" presStyleIdx="4" presStyleCnt="5"/>
      <dgm:spPr/>
    </dgm:pt>
    <dgm:pt modelId="{3B959F68-E77B-47B5-B053-5293B1B1BEDE}" type="pres">
      <dgm:prSet presAssocID="{A7857D03-5D6E-4EC7-9CF8-EB8BCF1259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d Quotation Mark"/>
        </a:ext>
      </dgm:extLst>
    </dgm:pt>
    <dgm:pt modelId="{15A77664-04E1-4C2D-B294-AC4963F17A4C}" type="pres">
      <dgm:prSet presAssocID="{A7857D03-5D6E-4EC7-9CF8-EB8BCF1259E8}" presName="spaceRect" presStyleCnt="0"/>
      <dgm:spPr/>
    </dgm:pt>
    <dgm:pt modelId="{15D86807-9ED2-44BB-8487-959C2F865FDC}" type="pres">
      <dgm:prSet presAssocID="{A7857D03-5D6E-4EC7-9CF8-EB8BCF1259E8}" presName="parTx" presStyleLbl="revTx" presStyleIdx="4" presStyleCnt="5">
        <dgm:presLayoutVars>
          <dgm:chMax val="0"/>
          <dgm:chPref val="0"/>
        </dgm:presLayoutVars>
      </dgm:prSet>
      <dgm:spPr/>
    </dgm:pt>
  </dgm:ptLst>
  <dgm:cxnLst>
    <dgm:cxn modelId="{B1674B1E-DB35-4891-9FD1-D99AF2B084B0}" srcId="{B3082700-B981-4F4D-B94F-5CF6DB0A7182}" destId="{A2BD00D1-D0FA-497B-941C-50B2E86D4E64}" srcOrd="1" destOrd="0" parTransId="{95D0F9AD-1C8E-4E5A-B1EF-18D5F4F95F0F}" sibTransId="{408CFE35-D9B8-4821-BD79-7B9A7EC56735}"/>
    <dgm:cxn modelId="{038F704D-EEA7-4690-81F8-563F0218F299}" type="presOf" srcId="{A2BD00D1-D0FA-497B-941C-50B2E86D4E64}" destId="{093D2D34-F125-4FA1-836F-32F3DC9EF025}" srcOrd="0" destOrd="0" presId="urn:microsoft.com/office/officeart/2018/2/layout/IconVerticalSolidList"/>
    <dgm:cxn modelId="{9A5DBD50-36C8-4419-AE77-DF11C960B1B0}" srcId="{B3082700-B981-4F4D-B94F-5CF6DB0A7182}" destId="{A7857D03-5D6E-4EC7-9CF8-EB8BCF1259E8}" srcOrd="4" destOrd="0" parTransId="{E30E98A3-8617-4013-9D1A-02C896F79C04}" sibTransId="{2B833418-E685-4BC4-9794-C9CFB4C1B442}"/>
    <dgm:cxn modelId="{991A2253-187B-4DEE-AE21-21ECE71C643F}" type="presOf" srcId="{94C19604-6630-4515-8B90-4C4202C6D8D9}" destId="{299FE7DB-23F0-4554-856C-73AA55837C34}" srcOrd="0" destOrd="0" presId="urn:microsoft.com/office/officeart/2018/2/layout/IconVerticalSolidList"/>
    <dgm:cxn modelId="{508A906A-EDCC-4F55-8D64-866CE0B8F04E}" srcId="{B3082700-B981-4F4D-B94F-5CF6DB0A7182}" destId="{E873E18C-C5AF-48FC-A9DC-1BE5FCA5B550}" srcOrd="2" destOrd="0" parTransId="{09BB586D-DDBE-4F36-927B-AF925B74090F}" sibTransId="{A6F0E0EC-72ED-4EA7-9F1D-EB5648CD7623}"/>
    <dgm:cxn modelId="{008F2272-3403-4E16-BF22-5B2B9758F63D}" type="presOf" srcId="{E873E18C-C5AF-48FC-A9DC-1BE5FCA5B550}" destId="{8FB99D4B-C6D9-4DCA-BEB2-BA0972068FC2}" srcOrd="0" destOrd="0" presId="urn:microsoft.com/office/officeart/2018/2/layout/IconVerticalSolidList"/>
    <dgm:cxn modelId="{427A1475-A5C5-4786-9BCB-2CB4FBD71F7F}" srcId="{B3082700-B981-4F4D-B94F-5CF6DB0A7182}" destId="{94C19604-6630-4515-8B90-4C4202C6D8D9}" srcOrd="0" destOrd="0" parTransId="{2AB75583-F241-4B91-994B-83537089B79B}" sibTransId="{1178497B-FB9C-40C8-90B8-843CF7CCF76A}"/>
    <dgm:cxn modelId="{D6D84576-B79C-45B7-B2EE-CFDFD51590AC}" type="presOf" srcId="{B3082700-B981-4F4D-B94F-5CF6DB0A7182}" destId="{6967F081-038B-40E6-9261-DB1CB31E0DC1}" srcOrd="0" destOrd="0" presId="urn:microsoft.com/office/officeart/2018/2/layout/IconVerticalSolidList"/>
    <dgm:cxn modelId="{89A86EB3-7A9A-419A-9DED-8D2CE4CB45E4}" srcId="{B3082700-B981-4F4D-B94F-5CF6DB0A7182}" destId="{101976A6-2707-4C0A-8196-5A423D81B4C1}" srcOrd="3" destOrd="0" parTransId="{6EB92DB9-8A48-4D12-A8AD-57D7C5ACD562}" sibTransId="{AA780E32-8C4B-4A75-A1CD-48E643CEE33E}"/>
    <dgm:cxn modelId="{598FD5B5-A79C-4A98-8BFE-3F1D76DE0698}" type="presOf" srcId="{101976A6-2707-4C0A-8196-5A423D81B4C1}" destId="{C404B55B-3D26-44DF-896B-D9E2A3EA887F}" srcOrd="0" destOrd="0" presId="urn:microsoft.com/office/officeart/2018/2/layout/IconVerticalSolidList"/>
    <dgm:cxn modelId="{AECA16E1-E19A-4461-8B7A-17EEC5DD48D4}" type="presOf" srcId="{A7857D03-5D6E-4EC7-9CF8-EB8BCF1259E8}" destId="{15D86807-9ED2-44BB-8487-959C2F865FDC}" srcOrd="0" destOrd="0" presId="urn:microsoft.com/office/officeart/2018/2/layout/IconVerticalSolidList"/>
    <dgm:cxn modelId="{D9BF3F94-6BC0-41E3-96A2-2C1F992A0CB4}" type="presParOf" srcId="{6967F081-038B-40E6-9261-DB1CB31E0DC1}" destId="{C22EF80C-788B-485F-A373-8442EC569FEE}" srcOrd="0" destOrd="0" presId="urn:microsoft.com/office/officeart/2018/2/layout/IconVerticalSolidList"/>
    <dgm:cxn modelId="{D421B2F4-0A31-4904-9ABD-261EFBC8EBF1}" type="presParOf" srcId="{C22EF80C-788B-485F-A373-8442EC569FEE}" destId="{06A704D5-656C-4F34-B239-2D5C5E204928}" srcOrd="0" destOrd="0" presId="urn:microsoft.com/office/officeart/2018/2/layout/IconVerticalSolidList"/>
    <dgm:cxn modelId="{AFB3C968-D755-483C-B35C-36852F267AAD}" type="presParOf" srcId="{C22EF80C-788B-485F-A373-8442EC569FEE}" destId="{98E78CE5-1AC4-4A7B-ABB6-C4B284D9067B}" srcOrd="1" destOrd="0" presId="urn:microsoft.com/office/officeart/2018/2/layout/IconVerticalSolidList"/>
    <dgm:cxn modelId="{0DBE8ABE-5F3A-46E7-A399-C64DC298BFAE}" type="presParOf" srcId="{C22EF80C-788B-485F-A373-8442EC569FEE}" destId="{8C2C0DFB-D595-4A99-9A2E-C699D0AD6856}" srcOrd="2" destOrd="0" presId="urn:microsoft.com/office/officeart/2018/2/layout/IconVerticalSolidList"/>
    <dgm:cxn modelId="{1747B47A-F483-475C-BA41-296BEABB75F7}" type="presParOf" srcId="{C22EF80C-788B-485F-A373-8442EC569FEE}" destId="{299FE7DB-23F0-4554-856C-73AA55837C34}" srcOrd="3" destOrd="0" presId="urn:microsoft.com/office/officeart/2018/2/layout/IconVerticalSolidList"/>
    <dgm:cxn modelId="{4E6CD866-63FB-43E5-8221-967140B458BB}" type="presParOf" srcId="{6967F081-038B-40E6-9261-DB1CB31E0DC1}" destId="{7E0F5F8E-CE8A-43B3-A550-34469577A2A3}" srcOrd="1" destOrd="0" presId="urn:microsoft.com/office/officeart/2018/2/layout/IconVerticalSolidList"/>
    <dgm:cxn modelId="{97D0290F-795E-4E94-9736-10FF6327B926}" type="presParOf" srcId="{6967F081-038B-40E6-9261-DB1CB31E0DC1}" destId="{7D5F521B-64BD-42CD-91CC-4B033200F6A9}" srcOrd="2" destOrd="0" presId="urn:microsoft.com/office/officeart/2018/2/layout/IconVerticalSolidList"/>
    <dgm:cxn modelId="{546863EE-BF77-4AF6-96B7-EF404428D034}" type="presParOf" srcId="{7D5F521B-64BD-42CD-91CC-4B033200F6A9}" destId="{505DDD3C-AD65-4C7C-84AF-63FDECA102D2}" srcOrd="0" destOrd="0" presId="urn:microsoft.com/office/officeart/2018/2/layout/IconVerticalSolidList"/>
    <dgm:cxn modelId="{7E01834B-198C-45F8-A34A-5E572B9901E1}" type="presParOf" srcId="{7D5F521B-64BD-42CD-91CC-4B033200F6A9}" destId="{739922E0-E288-4CFC-A572-CF51743A46F7}" srcOrd="1" destOrd="0" presId="urn:microsoft.com/office/officeart/2018/2/layout/IconVerticalSolidList"/>
    <dgm:cxn modelId="{1B8C4EB1-D7AB-4726-97CE-12C78FF16F62}" type="presParOf" srcId="{7D5F521B-64BD-42CD-91CC-4B033200F6A9}" destId="{EF9BE3F5-32D0-4073-9B41-8697A621B91A}" srcOrd="2" destOrd="0" presId="urn:microsoft.com/office/officeart/2018/2/layout/IconVerticalSolidList"/>
    <dgm:cxn modelId="{389EB4C9-3929-4BD7-BF56-E5EA4B92D486}" type="presParOf" srcId="{7D5F521B-64BD-42CD-91CC-4B033200F6A9}" destId="{093D2D34-F125-4FA1-836F-32F3DC9EF025}" srcOrd="3" destOrd="0" presId="urn:microsoft.com/office/officeart/2018/2/layout/IconVerticalSolidList"/>
    <dgm:cxn modelId="{90F82644-3F4F-474B-93BC-197C461786B2}" type="presParOf" srcId="{6967F081-038B-40E6-9261-DB1CB31E0DC1}" destId="{5105A486-6F05-45B0-AE6D-5FA36C0A1549}" srcOrd="3" destOrd="0" presId="urn:microsoft.com/office/officeart/2018/2/layout/IconVerticalSolidList"/>
    <dgm:cxn modelId="{D6C09BF6-8F35-4813-837B-2A923CDCF760}" type="presParOf" srcId="{6967F081-038B-40E6-9261-DB1CB31E0DC1}" destId="{E04EF71F-95C9-464F-848F-D3440FAE7FFE}" srcOrd="4" destOrd="0" presId="urn:microsoft.com/office/officeart/2018/2/layout/IconVerticalSolidList"/>
    <dgm:cxn modelId="{84C3110F-87E5-4527-AB21-260BE902FF5A}" type="presParOf" srcId="{E04EF71F-95C9-464F-848F-D3440FAE7FFE}" destId="{8A87DEE0-24CA-48B9-8235-EAE0EBE74AA9}" srcOrd="0" destOrd="0" presId="urn:microsoft.com/office/officeart/2018/2/layout/IconVerticalSolidList"/>
    <dgm:cxn modelId="{CAE924D0-E379-4135-8AF1-912272CF4D6D}" type="presParOf" srcId="{E04EF71F-95C9-464F-848F-D3440FAE7FFE}" destId="{FEF832C7-6C0D-479B-BB9A-7EBFB92CC7E3}" srcOrd="1" destOrd="0" presId="urn:microsoft.com/office/officeart/2018/2/layout/IconVerticalSolidList"/>
    <dgm:cxn modelId="{5C1D193D-BF09-4DE0-B121-3925B57D9D78}" type="presParOf" srcId="{E04EF71F-95C9-464F-848F-D3440FAE7FFE}" destId="{661CEEFF-53E6-4F9F-AAD2-0733256C8E46}" srcOrd="2" destOrd="0" presId="urn:microsoft.com/office/officeart/2018/2/layout/IconVerticalSolidList"/>
    <dgm:cxn modelId="{F98DD5C9-2531-43C5-998D-A4B706287C32}" type="presParOf" srcId="{E04EF71F-95C9-464F-848F-D3440FAE7FFE}" destId="{8FB99D4B-C6D9-4DCA-BEB2-BA0972068FC2}" srcOrd="3" destOrd="0" presId="urn:microsoft.com/office/officeart/2018/2/layout/IconVerticalSolidList"/>
    <dgm:cxn modelId="{5D7A9F29-EAAD-4245-A5B3-57C191E8CA08}" type="presParOf" srcId="{6967F081-038B-40E6-9261-DB1CB31E0DC1}" destId="{5EF5FC64-B83D-4B42-A146-B96E93A1663B}" srcOrd="5" destOrd="0" presId="urn:microsoft.com/office/officeart/2018/2/layout/IconVerticalSolidList"/>
    <dgm:cxn modelId="{356F8A30-1D12-46CC-9718-06DCBB622034}" type="presParOf" srcId="{6967F081-038B-40E6-9261-DB1CB31E0DC1}" destId="{4A885958-3BBF-4A44-9D0E-6A9E58D412AB}" srcOrd="6" destOrd="0" presId="urn:microsoft.com/office/officeart/2018/2/layout/IconVerticalSolidList"/>
    <dgm:cxn modelId="{C5839C79-FC11-4C74-BDBE-8872BFC63D1D}" type="presParOf" srcId="{4A885958-3BBF-4A44-9D0E-6A9E58D412AB}" destId="{8FCEBDD6-8DAF-4936-81EF-CFD8A040765F}" srcOrd="0" destOrd="0" presId="urn:microsoft.com/office/officeart/2018/2/layout/IconVerticalSolidList"/>
    <dgm:cxn modelId="{CEA7DBEF-9C19-4C8F-AB9D-F07D3E38BAA8}" type="presParOf" srcId="{4A885958-3BBF-4A44-9D0E-6A9E58D412AB}" destId="{A72E114F-A338-4E8A-B581-60D128FDCD60}" srcOrd="1" destOrd="0" presId="urn:microsoft.com/office/officeart/2018/2/layout/IconVerticalSolidList"/>
    <dgm:cxn modelId="{4047C2B5-1B73-430E-8E07-462B645F27BC}" type="presParOf" srcId="{4A885958-3BBF-4A44-9D0E-6A9E58D412AB}" destId="{4EE56CEA-A953-4F5F-894A-30D30883D057}" srcOrd="2" destOrd="0" presId="urn:microsoft.com/office/officeart/2018/2/layout/IconVerticalSolidList"/>
    <dgm:cxn modelId="{3DCC73C6-2670-497E-9894-896628C753FD}" type="presParOf" srcId="{4A885958-3BBF-4A44-9D0E-6A9E58D412AB}" destId="{C404B55B-3D26-44DF-896B-D9E2A3EA887F}" srcOrd="3" destOrd="0" presId="urn:microsoft.com/office/officeart/2018/2/layout/IconVerticalSolidList"/>
    <dgm:cxn modelId="{E38A62DB-2C91-44A0-BCCD-0BD40F6787E7}" type="presParOf" srcId="{6967F081-038B-40E6-9261-DB1CB31E0DC1}" destId="{3B415FEB-FCE1-40D9-97F7-A95635E976E9}" srcOrd="7" destOrd="0" presId="urn:microsoft.com/office/officeart/2018/2/layout/IconVerticalSolidList"/>
    <dgm:cxn modelId="{79B43D3A-3E06-4678-8EC0-8112C1E0302D}" type="presParOf" srcId="{6967F081-038B-40E6-9261-DB1CB31E0DC1}" destId="{3C76D671-2E69-4803-83CF-D86DFF6BDC19}" srcOrd="8" destOrd="0" presId="urn:microsoft.com/office/officeart/2018/2/layout/IconVerticalSolidList"/>
    <dgm:cxn modelId="{C02D1138-84D8-4467-8E12-D8CCDFE6209C}" type="presParOf" srcId="{3C76D671-2E69-4803-83CF-D86DFF6BDC19}" destId="{6378A66A-F281-451C-8B8D-BDA685EE7602}" srcOrd="0" destOrd="0" presId="urn:microsoft.com/office/officeart/2018/2/layout/IconVerticalSolidList"/>
    <dgm:cxn modelId="{4EA510A0-2275-45F5-BD90-55AB8765BCF7}" type="presParOf" srcId="{3C76D671-2E69-4803-83CF-D86DFF6BDC19}" destId="{3B959F68-E77B-47B5-B053-5293B1B1BEDE}" srcOrd="1" destOrd="0" presId="urn:microsoft.com/office/officeart/2018/2/layout/IconVerticalSolidList"/>
    <dgm:cxn modelId="{D6335FD2-90EC-4FEF-B087-538D0D509F79}" type="presParOf" srcId="{3C76D671-2E69-4803-83CF-D86DFF6BDC19}" destId="{15A77664-04E1-4C2D-B294-AC4963F17A4C}" srcOrd="2" destOrd="0" presId="urn:microsoft.com/office/officeart/2018/2/layout/IconVerticalSolidList"/>
    <dgm:cxn modelId="{CB90EBA3-87A3-43D9-BFFA-6139898B6A45}" type="presParOf" srcId="{3C76D671-2E69-4803-83CF-D86DFF6BDC19}" destId="{15D86807-9ED2-44BB-8487-959C2F865F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A4122-70AD-4498-9EA4-63F26A59EF2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82F49A1-F4CB-4F18-AF82-10156924FD17}">
      <dgm:prSet/>
      <dgm:spPr/>
      <dgm:t>
        <a:bodyPr/>
        <a:lstStyle/>
        <a:p>
          <a:r>
            <a:rPr lang="en-US" dirty="0"/>
            <a:t>The data used for this analysis comes from the rankings of World Happiness Reports from </a:t>
          </a:r>
          <a:r>
            <a:rPr lang="en-US" b="1" dirty="0"/>
            <a:t>2016 to 2020</a:t>
          </a:r>
          <a:r>
            <a:rPr lang="en-US" dirty="0"/>
            <a:t>. The reports primarily use data from the Gallup World Poll. </a:t>
          </a:r>
        </a:p>
      </dgm:t>
    </dgm:pt>
    <dgm:pt modelId="{419C01B3-5D3E-4203-9F76-59BE264C4F75}" type="parTrans" cxnId="{EB8A21DB-96A3-4B23-87FD-E2EF1AA977A9}">
      <dgm:prSet/>
      <dgm:spPr/>
      <dgm:t>
        <a:bodyPr/>
        <a:lstStyle/>
        <a:p>
          <a:endParaRPr lang="en-US"/>
        </a:p>
      </dgm:t>
    </dgm:pt>
    <dgm:pt modelId="{E0148B21-7B1A-4F6E-8069-39334B264DE6}" type="sibTrans" cxnId="{EB8A21DB-96A3-4B23-87FD-E2EF1AA977A9}">
      <dgm:prSet/>
      <dgm:spPr/>
      <dgm:t>
        <a:bodyPr/>
        <a:lstStyle/>
        <a:p>
          <a:endParaRPr lang="en-US"/>
        </a:p>
      </dgm:t>
    </dgm:pt>
    <dgm:pt modelId="{3CEC3FAF-8356-4CB6-B32F-5A4BD052690B}">
      <dgm:prSet/>
      <dgm:spPr/>
      <dgm:t>
        <a:bodyPr/>
        <a:lstStyle/>
        <a:p>
          <a:r>
            <a:rPr lang="en-US"/>
            <a:t>The respondents are asked to rate their current lives on the scale </a:t>
          </a:r>
          <a:r>
            <a:rPr lang="en-US" b="1"/>
            <a:t>from 0 to 10</a:t>
          </a:r>
          <a:r>
            <a:rPr lang="en-US"/>
            <a:t>. </a:t>
          </a:r>
        </a:p>
      </dgm:t>
    </dgm:pt>
    <dgm:pt modelId="{3936F302-C7ED-4CAC-8145-C837BF259CA0}" type="parTrans" cxnId="{D3055C2A-9713-4178-B5BF-74727F872679}">
      <dgm:prSet/>
      <dgm:spPr/>
      <dgm:t>
        <a:bodyPr/>
        <a:lstStyle/>
        <a:p>
          <a:endParaRPr lang="en-US"/>
        </a:p>
      </dgm:t>
    </dgm:pt>
    <dgm:pt modelId="{FD44567F-5AE1-4084-B1E0-541C34B32D7C}" type="sibTrans" cxnId="{D3055C2A-9713-4178-B5BF-74727F872679}">
      <dgm:prSet/>
      <dgm:spPr/>
      <dgm:t>
        <a:bodyPr/>
        <a:lstStyle/>
        <a:p>
          <a:endParaRPr lang="en-US"/>
        </a:p>
      </dgm:t>
    </dgm:pt>
    <dgm:pt modelId="{DFFCEC90-1F85-48C6-9126-64A4A8650F6E}">
      <dgm:prSet/>
      <dgm:spPr/>
      <dgm:t>
        <a:bodyPr/>
        <a:lstStyle/>
        <a:p>
          <a:r>
            <a:rPr lang="en-US"/>
            <a:t>Typically, around </a:t>
          </a:r>
          <a:r>
            <a:rPr lang="en-US" b="1"/>
            <a:t>1,000 responses </a:t>
          </a:r>
          <a:r>
            <a:rPr lang="en-US"/>
            <a:t>are gathered annually for each country.  </a:t>
          </a:r>
        </a:p>
      </dgm:t>
    </dgm:pt>
    <dgm:pt modelId="{431E3A4A-95D3-4467-B363-7E2709FBDDF6}" type="parTrans" cxnId="{01C905B0-CBB4-4500-B687-129286C194F3}">
      <dgm:prSet/>
      <dgm:spPr/>
      <dgm:t>
        <a:bodyPr/>
        <a:lstStyle/>
        <a:p>
          <a:endParaRPr lang="en-US"/>
        </a:p>
      </dgm:t>
    </dgm:pt>
    <dgm:pt modelId="{E3758A4C-BDAF-4627-AD8E-6940D4FE487D}" type="sibTrans" cxnId="{01C905B0-CBB4-4500-B687-129286C194F3}">
      <dgm:prSet/>
      <dgm:spPr/>
      <dgm:t>
        <a:bodyPr/>
        <a:lstStyle/>
        <a:p>
          <a:endParaRPr lang="en-US"/>
        </a:p>
      </dgm:t>
    </dgm:pt>
    <dgm:pt modelId="{6C660C17-248C-44C2-A3D2-72F063F6A91C}">
      <dgm:prSet/>
      <dgm:spPr/>
      <dgm:t>
        <a:bodyPr/>
        <a:lstStyle/>
        <a:p>
          <a:r>
            <a:rPr lang="en-US" dirty="0"/>
            <a:t>6 factors - </a:t>
          </a:r>
          <a:r>
            <a:rPr lang="en-US" b="1" dirty="0"/>
            <a:t>levels of GDP, health, generosity, social support, freedom, and corruption</a:t>
          </a:r>
          <a:r>
            <a:rPr lang="en-US" dirty="0"/>
            <a:t> - are estimated to contribute to making life evaluations higher in each country than they are in </a:t>
          </a:r>
          <a:r>
            <a:rPr lang="en-US" b="1" i="1" dirty="0"/>
            <a:t>Dystopia</a:t>
          </a:r>
          <a:r>
            <a:rPr lang="en-US" dirty="0"/>
            <a:t>, a hypothetical country that has values equal to the world’s lowest national averages for each of the 6 factors.</a:t>
          </a:r>
        </a:p>
      </dgm:t>
    </dgm:pt>
    <dgm:pt modelId="{038832B2-D50E-46A6-8087-866FE98B30EA}" type="parTrans" cxnId="{1FD21D5B-EBF0-42AC-AEED-2348034AA3AA}">
      <dgm:prSet/>
      <dgm:spPr/>
      <dgm:t>
        <a:bodyPr/>
        <a:lstStyle/>
        <a:p>
          <a:endParaRPr lang="en-US"/>
        </a:p>
      </dgm:t>
    </dgm:pt>
    <dgm:pt modelId="{F40D217D-780E-4FE8-BBB9-6654CBD70825}" type="sibTrans" cxnId="{1FD21D5B-EBF0-42AC-AEED-2348034AA3AA}">
      <dgm:prSet/>
      <dgm:spPr/>
      <dgm:t>
        <a:bodyPr/>
        <a:lstStyle/>
        <a:p>
          <a:endParaRPr lang="en-US"/>
        </a:p>
      </dgm:t>
    </dgm:pt>
    <dgm:pt modelId="{E7BA2317-B8A7-4B30-BD52-0BE87E29360D}">
      <dgm:prSet/>
      <dgm:spPr/>
      <dgm:t>
        <a:bodyPr/>
        <a:lstStyle/>
        <a:p>
          <a:endParaRPr lang="en-US" dirty="0"/>
        </a:p>
      </dgm:t>
    </dgm:pt>
    <dgm:pt modelId="{7FF74426-FC65-4784-A410-EB844770C905}" type="parTrans" cxnId="{9D902FE5-0AA4-4193-8FFF-D7EA11FF81BB}">
      <dgm:prSet/>
      <dgm:spPr/>
      <dgm:t>
        <a:bodyPr/>
        <a:lstStyle/>
        <a:p>
          <a:endParaRPr lang="en-US"/>
        </a:p>
      </dgm:t>
    </dgm:pt>
    <dgm:pt modelId="{27A92FC4-D593-49A4-82CE-4B72A9EDA72A}" type="sibTrans" cxnId="{9D902FE5-0AA4-4193-8FFF-D7EA11FF81BB}">
      <dgm:prSet/>
      <dgm:spPr/>
      <dgm:t>
        <a:bodyPr/>
        <a:lstStyle/>
        <a:p>
          <a:endParaRPr lang="en-US"/>
        </a:p>
      </dgm:t>
    </dgm:pt>
    <dgm:pt modelId="{3A5E7104-4663-F642-AB84-D8491D9EBF84}" type="pres">
      <dgm:prSet presAssocID="{F40A4122-70AD-4498-9EA4-63F26A59EF29}" presName="vert0" presStyleCnt="0">
        <dgm:presLayoutVars>
          <dgm:dir/>
          <dgm:animOne val="branch"/>
          <dgm:animLvl val="lvl"/>
        </dgm:presLayoutVars>
      </dgm:prSet>
      <dgm:spPr/>
    </dgm:pt>
    <dgm:pt modelId="{C8222F45-A9BC-D849-82E4-E3A9BFEDAFBF}" type="pres">
      <dgm:prSet presAssocID="{F82F49A1-F4CB-4F18-AF82-10156924FD17}" presName="thickLine" presStyleLbl="alignNode1" presStyleIdx="0" presStyleCnt="5"/>
      <dgm:spPr/>
    </dgm:pt>
    <dgm:pt modelId="{1850B022-AA07-0447-9381-FCFF9F250899}" type="pres">
      <dgm:prSet presAssocID="{F82F49A1-F4CB-4F18-AF82-10156924FD17}" presName="horz1" presStyleCnt="0"/>
      <dgm:spPr/>
    </dgm:pt>
    <dgm:pt modelId="{84B1C5A0-8AF5-DF46-8621-962A8076AFE0}" type="pres">
      <dgm:prSet presAssocID="{F82F49A1-F4CB-4F18-AF82-10156924FD17}" presName="tx1" presStyleLbl="revTx" presStyleIdx="0" presStyleCnt="5"/>
      <dgm:spPr/>
    </dgm:pt>
    <dgm:pt modelId="{D162088D-825E-3B45-B77D-A44EEBAD1998}" type="pres">
      <dgm:prSet presAssocID="{F82F49A1-F4CB-4F18-AF82-10156924FD17}" presName="vert1" presStyleCnt="0"/>
      <dgm:spPr/>
    </dgm:pt>
    <dgm:pt modelId="{D0041B52-A857-8143-8165-1D5873AD553B}" type="pres">
      <dgm:prSet presAssocID="{3CEC3FAF-8356-4CB6-B32F-5A4BD052690B}" presName="thickLine" presStyleLbl="alignNode1" presStyleIdx="1" presStyleCnt="5"/>
      <dgm:spPr/>
    </dgm:pt>
    <dgm:pt modelId="{EFCFFBA3-1FB9-E946-A3ED-CD6520E5B4A0}" type="pres">
      <dgm:prSet presAssocID="{3CEC3FAF-8356-4CB6-B32F-5A4BD052690B}" presName="horz1" presStyleCnt="0"/>
      <dgm:spPr/>
    </dgm:pt>
    <dgm:pt modelId="{E6294F23-5268-8B42-8019-746F4FCE4444}" type="pres">
      <dgm:prSet presAssocID="{3CEC3FAF-8356-4CB6-B32F-5A4BD052690B}" presName="tx1" presStyleLbl="revTx" presStyleIdx="1" presStyleCnt="5"/>
      <dgm:spPr/>
    </dgm:pt>
    <dgm:pt modelId="{E2F2BF68-8884-D846-8233-F3980D9DBA59}" type="pres">
      <dgm:prSet presAssocID="{3CEC3FAF-8356-4CB6-B32F-5A4BD052690B}" presName="vert1" presStyleCnt="0"/>
      <dgm:spPr/>
    </dgm:pt>
    <dgm:pt modelId="{EF6210AD-6070-7041-9FA5-12FBFCD8E759}" type="pres">
      <dgm:prSet presAssocID="{DFFCEC90-1F85-48C6-9126-64A4A8650F6E}" presName="thickLine" presStyleLbl="alignNode1" presStyleIdx="2" presStyleCnt="5"/>
      <dgm:spPr/>
    </dgm:pt>
    <dgm:pt modelId="{1D648634-1F23-FB4E-B858-855DF5C4DE7E}" type="pres">
      <dgm:prSet presAssocID="{DFFCEC90-1F85-48C6-9126-64A4A8650F6E}" presName="horz1" presStyleCnt="0"/>
      <dgm:spPr/>
    </dgm:pt>
    <dgm:pt modelId="{0F2AF29E-8F01-2B4A-B386-21F91CBC246D}" type="pres">
      <dgm:prSet presAssocID="{DFFCEC90-1F85-48C6-9126-64A4A8650F6E}" presName="tx1" presStyleLbl="revTx" presStyleIdx="2" presStyleCnt="5"/>
      <dgm:spPr/>
    </dgm:pt>
    <dgm:pt modelId="{B1E86964-0404-6545-9C4F-ED7F794408FA}" type="pres">
      <dgm:prSet presAssocID="{DFFCEC90-1F85-48C6-9126-64A4A8650F6E}" presName="vert1" presStyleCnt="0"/>
      <dgm:spPr/>
    </dgm:pt>
    <dgm:pt modelId="{97728BC0-EC58-174F-9AD0-7D5A5601BD7C}" type="pres">
      <dgm:prSet presAssocID="{6C660C17-248C-44C2-A3D2-72F063F6A91C}" presName="thickLine" presStyleLbl="alignNode1" presStyleIdx="3" presStyleCnt="5"/>
      <dgm:spPr/>
    </dgm:pt>
    <dgm:pt modelId="{5DC98CDB-A905-984B-84AF-8CCB37D52B7E}" type="pres">
      <dgm:prSet presAssocID="{6C660C17-248C-44C2-A3D2-72F063F6A91C}" presName="horz1" presStyleCnt="0"/>
      <dgm:spPr/>
    </dgm:pt>
    <dgm:pt modelId="{4076EB7D-4942-BA40-A98E-D84810FE1A70}" type="pres">
      <dgm:prSet presAssocID="{6C660C17-248C-44C2-A3D2-72F063F6A91C}" presName="tx1" presStyleLbl="revTx" presStyleIdx="3" presStyleCnt="5"/>
      <dgm:spPr/>
    </dgm:pt>
    <dgm:pt modelId="{58889CAC-6A4D-3848-BEDC-FDC68B255146}" type="pres">
      <dgm:prSet presAssocID="{6C660C17-248C-44C2-A3D2-72F063F6A91C}" presName="vert1" presStyleCnt="0"/>
      <dgm:spPr/>
    </dgm:pt>
    <dgm:pt modelId="{C4F92E3F-EE68-BB41-B89A-C8A561D4CE98}" type="pres">
      <dgm:prSet presAssocID="{E7BA2317-B8A7-4B30-BD52-0BE87E29360D}" presName="thickLine" presStyleLbl="alignNode1" presStyleIdx="4" presStyleCnt="5"/>
      <dgm:spPr/>
    </dgm:pt>
    <dgm:pt modelId="{29F3DFC2-3B2B-7043-9AC2-B560C2FDB1CB}" type="pres">
      <dgm:prSet presAssocID="{E7BA2317-B8A7-4B30-BD52-0BE87E29360D}" presName="horz1" presStyleCnt="0"/>
      <dgm:spPr/>
    </dgm:pt>
    <dgm:pt modelId="{683D7086-F467-F343-B9E7-1971543C7DBB}" type="pres">
      <dgm:prSet presAssocID="{E7BA2317-B8A7-4B30-BD52-0BE87E29360D}" presName="tx1" presStyleLbl="revTx" presStyleIdx="4" presStyleCnt="5"/>
      <dgm:spPr/>
    </dgm:pt>
    <dgm:pt modelId="{390D4E47-C601-DF4D-955A-F20DAC2FDB8C}" type="pres">
      <dgm:prSet presAssocID="{E7BA2317-B8A7-4B30-BD52-0BE87E29360D}" presName="vert1" presStyleCnt="0"/>
      <dgm:spPr/>
    </dgm:pt>
  </dgm:ptLst>
  <dgm:cxnLst>
    <dgm:cxn modelId="{774BD111-C1B5-7047-9A69-BA53B4C13E78}" type="presOf" srcId="{3CEC3FAF-8356-4CB6-B32F-5A4BD052690B}" destId="{E6294F23-5268-8B42-8019-746F4FCE4444}" srcOrd="0" destOrd="0" presId="urn:microsoft.com/office/officeart/2008/layout/LinedList"/>
    <dgm:cxn modelId="{D3055C2A-9713-4178-B5BF-74727F872679}" srcId="{F40A4122-70AD-4498-9EA4-63F26A59EF29}" destId="{3CEC3FAF-8356-4CB6-B32F-5A4BD052690B}" srcOrd="1" destOrd="0" parTransId="{3936F302-C7ED-4CAC-8145-C837BF259CA0}" sibTransId="{FD44567F-5AE1-4084-B1E0-541C34B32D7C}"/>
    <dgm:cxn modelId="{1FD21D5B-EBF0-42AC-AEED-2348034AA3AA}" srcId="{F40A4122-70AD-4498-9EA4-63F26A59EF29}" destId="{6C660C17-248C-44C2-A3D2-72F063F6A91C}" srcOrd="3" destOrd="0" parTransId="{038832B2-D50E-46A6-8087-866FE98B30EA}" sibTransId="{F40D217D-780E-4FE8-BBB9-6654CBD70825}"/>
    <dgm:cxn modelId="{DB2AA172-8339-2747-8509-00200D11F284}" type="presOf" srcId="{DFFCEC90-1F85-48C6-9126-64A4A8650F6E}" destId="{0F2AF29E-8F01-2B4A-B386-21F91CBC246D}" srcOrd="0" destOrd="0" presId="urn:microsoft.com/office/officeart/2008/layout/LinedList"/>
    <dgm:cxn modelId="{B014E27B-C3FA-B547-ACA8-3ABF2B144919}" type="presOf" srcId="{F82F49A1-F4CB-4F18-AF82-10156924FD17}" destId="{84B1C5A0-8AF5-DF46-8621-962A8076AFE0}" srcOrd="0" destOrd="0" presId="urn:microsoft.com/office/officeart/2008/layout/LinedList"/>
    <dgm:cxn modelId="{45DC6396-5710-6340-ACC6-253196EEFE3E}" type="presOf" srcId="{F40A4122-70AD-4498-9EA4-63F26A59EF29}" destId="{3A5E7104-4663-F642-AB84-D8491D9EBF84}" srcOrd="0" destOrd="0" presId="urn:microsoft.com/office/officeart/2008/layout/LinedList"/>
    <dgm:cxn modelId="{E3E7BB9F-A2A3-0447-9EF7-C0C7DADFD0B5}" type="presOf" srcId="{6C660C17-248C-44C2-A3D2-72F063F6A91C}" destId="{4076EB7D-4942-BA40-A98E-D84810FE1A70}" srcOrd="0" destOrd="0" presId="urn:microsoft.com/office/officeart/2008/layout/LinedList"/>
    <dgm:cxn modelId="{B8486BAE-77E4-4F43-A7C0-3A42B524188E}" type="presOf" srcId="{E7BA2317-B8A7-4B30-BD52-0BE87E29360D}" destId="{683D7086-F467-F343-B9E7-1971543C7DBB}" srcOrd="0" destOrd="0" presId="urn:microsoft.com/office/officeart/2008/layout/LinedList"/>
    <dgm:cxn modelId="{01C905B0-CBB4-4500-B687-129286C194F3}" srcId="{F40A4122-70AD-4498-9EA4-63F26A59EF29}" destId="{DFFCEC90-1F85-48C6-9126-64A4A8650F6E}" srcOrd="2" destOrd="0" parTransId="{431E3A4A-95D3-4467-B363-7E2709FBDDF6}" sibTransId="{E3758A4C-BDAF-4627-AD8E-6940D4FE487D}"/>
    <dgm:cxn modelId="{EB8A21DB-96A3-4B23-87FD-E2EF1AA977A9}" srcId="{F40A4122-70AD-4498-9EA4-63F26A59EF29}" destId="{F82F49A1-F4CB-4F18-AF82-10156924FD17}" srcOrd="0" destOrd="0" parTransId="{419C01B3-5D3E-4203-9F76-59BE264C4F75}" sibTransId="{E0148B21-7B1A-4F6E-8069-39334B264DE6}"/>
    <dgm:cxn modelId="{9D902FE5-0AA4-4193-8FFF-D7EA11FF81BB}" srcId="{F40A4122-70AD-4498-9EA4-63F26A59EF29}" destId="{E7BA2317-B8A7-4B30-BD52-0BE87E29360D}" srcOrd="4" destOrd="0" parTransId="{7FF74426-FC65-4784-A410-EB844770C905}" sibTransId="{27A92FC4-D593-49A4-82CE-4B72A9EDA72A}"/>
    <dgm:cxn modelId="{99425083-BCAD-B540-BB4B-3BC5643F6404}" type="presParOf" srcId="{3A5E7104-4663-F642-AB84-D8491D9EBF84}" destId="{C8222F45-A9BC-D849-82E4-E3A9BFEDAFBF}" srcOrd="0" destOrd="0" presId="urn:microsoft.com/office/officeart/2008/layout/LinedList"/>
    <dgm:cxn modelId="{24159E50-6AA3-EC42-9B7A-9D4DC38E6313}" type="presParOf" srcId="{3A5E7104-4663-F642-AB84-D8491D9EBF84}" destId="{1850B022-AA07-0447-9381-FCFF9F250899}" srcOrd="1" destOrd="0" presId="urn:microsoft.com/office/officeart/2008/layout/LinedList"/>
    <dgm:cxn modelId="{C88952A9-965E-2E47-9ED9-2EF85896479B}" type="presParOf" srcId="{1850B022-AA07-0447-9381-FCFF9F250899}" destId="{84B1C5A0-8AF5-DF46-8621-962A8076AFE0}" srcOrd="0" destOrd="0" presId="urn:microsoft.com/office/officeart/2008/layout/LinedList"/>
    <dgm:cxn modelId="{1578A414-159B-F346-8F01-53560706F78A}" type="presParOf" srcId="{1850B022-AA07-0447-9381-FCFF9F250899}" destId="{D162088D-825E-3B45-B77D-A44EEBAD1998}" srcOrd="1" destOrd="0" presId="urn:microsoft.com/office/officeart/2008/layout/LinedList"/>
    <dgm:cxn modelId="{65C84E69-4E39-C04C-8426-228528404844}" type="presParOf" srcId="{3A5E7104-4663-F642-AB84-D8491D9EBF84}" destId="{D0041B52-A857-8143-8165-1D5873AD553B}" srcOrd="2" destOrd="0" presId="urn:microsoft.com/office/officeart/2008/layout/LinedList"/>
    <dgm:cxn modelId="{A14FF7CD-C401-264A-9B27-114457199130}" type="presParOf" srcId="{3A5E7104-4663-F642-AB84-D8491D9EBF84}" destId="{EFCFFBA3-1FB9-E946-A3ED-CD6520E5B4A0}" srcOrd="3" destOrd="0" presId="urn:microsoft.com/office/officeart/2008/layout/LinedList"/>
    <dgm:cxn modelId="{E6238F07-3594-124F-8B4B-D4DD88AEE1FA}" type="presParOf" srcId="{EFCFFBA3-1FB9-E946-A3ED-CD6520E5B4A0}" destId="{E6294F23-5268-8B42-8019-746F4FCE4444}" srcOrd="0" destOrd="0" presId="urn:microsoft.com/office/officeart/2008/layout/LinedList"/>
    <dgm:cxn modelId="{465B9960-10FF-464A-9566-21441441DF8A}" type="presParOf" srcId="{EFCFFBA3-1FB9-E946-A3ED-CD6520E5B4A0}" destId="{E2F2BF68-8884-D846-8233-F3980D9DBA59}" srcOrd="1" destOrd="0" presId="urn:microsoft.com/office/officeart/2008/layout/LinedList"/>
    <dgm:cxn modelId="{754D2F97-F460-784C-8A1B-26A375AB3495}" type="presParOf" srcId="{3A5E7104-4663-F642-AB84-D8491D9EBF84}" destId="{EF6210AD-6070-7041-9FA5-12FBFCD8E759}" srcOrd="4" destOrd="0" presId="urn:microsoft.com/office/officeart/2008/layout/LinedList"/>
    <dgm:cxn modelId="{DC3921BB-3FE5-5C46-BD4B-9BE765F003DB}" type="presParOf" srcId="{3A5E7104-4663-F642-AB84-D8491D9EBF84}" destId="{1D648634-1F23-FB4E-B858-855DF5C4DE7E}" srcOrd="5" destOrd="0" presId="urn:microsoft.com/office/officeart/2008/layout/LinedList"/>
    <dgm:cxn modelId="{6F37413C-D6CF-8D45-86FE-1B95EB1A707E}" type="presParOf" srcId="{1D648634-1F23-FB4E-B858-855DF5C4DE7E}" destId="{0F2AF29E-8F01-2B4A-B386-21F91CBC246D}" srcOrd="0" destOrd="0" presId="urn:microsoft.com/office/officeart/2008/layout/LinedList"/>
    <dgm:cxn modelId="{CC52C486-8C0F-5B4C-9E74-FCD73620AB37}" type="presParOf" srcId="{1D648634-1F23-FB4E-B858-855DF5C4DE7E}" destId="{B1E86964-0404-6545-9C4F-ED7F794408FA}" srcOrd="1" destOrd="0" presId="urn:microsoft.com/office/officeart/2008/layout/LinedList"/>
    <dgm:cxn modelId="{CEEE9146-420E-8840-BFE8-8C3AD0965213}" type="presParOf" srcId="{3A5E7104-4663-F642-AB84-D8491D9EBF84}" destId="{97728BC0-EC58-174F-9AD0-7D5A5601BD7C}" srcOrd="6" destOrd="0" presId="urn:microsoft.com/office/officeart/2008/layout/LinedList"/>
    <dgm:cxn modelId="{50A5C8BC-ACD4-2B43-9E48-620854E1D201}" type="presParOf" srcId="{3A5E7104-4663-F642-AB84-D8491D9EBF84}" destId="{5DC98CDB-A905-984B-84AF-8CCB37D52B7E}" srcOrd="7" destOrd="0" presId="urn:microsoft.com/office/officeart/2008/layout/LinedList"/>
    <dgm:cxn modelId="{824375F3-932D-3847-8EA8-82F3DEF8A7A3}" type="presParOf" srcId="{5DC98CDB-A905-984B-84AF-8CCB37D52B7E}" destId="{4076EB7D-4942-BA40-A98E-D84810FE1A70}" srcOrd="0" destOrd="0" presId="urn:microsoft.com/office/officeart/2008/layout/LinedList"/>
    <dgm:cxn modelId="{82041C6C-ABA6-6D43-B4DD-3A97EED702C2}" type="presParOf" srcId="{5DC98CDB-A905-984B-84AF-8CCB37D52B7E}" destId="{58889CAC-6A4D-3848-BEDC-FDC68B255146}" srcOrd="1" destOrd="0" presId="urn:microsoft.com/office/officeart/2008/layout/LinedList"/>
    <dgm:cxn modelId="{78C90867-D7F0-FF42-B5F1-E0E7CDB5577E}" type="presParOf" srcId="{3A5E7104-4663-F642-AB84-D8491D9EBF84}" destId="{C4F92E3F-EE68-BB41-B89A-C8A561D4CE98}" srcOrd="8" destOrd="0" presId="urn:microsoft.com/office/officeart/2008/layout/LinedList"/>
    <dgm:cxn modelId="{44B26468-364F-0449-9D4D-0F76755C6C0A}" type="presParOf" srcId="{3A5E7104-4663-F642-AB84-D8491D9EBF84}" destId="{29F3DFC2-3B2B-7043-9AC2-B560C2FDB1CB}" srcOrd="9" destOrd="0" presId="urn:microsoft.com/office/officeart/2008/layout/LinedList"/>
    <dgm:cxn modelId="{B799ABDF-EF3E-5B47-A464-12C264700BC6}" type="presParOf" srcId="{29F3DFC2-3B2B-7043-9AC2-B560C2FDB1CB}" destId="{683D7086-F467-F343-B9E7-1971543C7DBB}" srcOrd="0" destOrd="0" presId="urn:microsoft.com/office/officeart/2008/layout/LinedList"/>
    <dgm:cxn modelId="{784C3416-D9AA-4041-85BB-8143C03C3F23}" type="presParOf" srcId="{29F3DFC2-3B2B-7043-9AC2-B560C2FDB1CB}" destId="{390D4E47-C601-DF4D-955A-F20DAC2FDB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9D3F5-0CFF-4A5F-B7AA-54E6896068D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5B5192-65C3-44C5-935E-80ED5F2DF58D}">
      <dgm:prSet/>
      <dgm:spPr/>
      <dgm:t>
        <a:bodyPr/>
        <a:lstStyle/>
        <a:p>
          <a:r>
            <a:rPr lang="en-US"/>
            <a:t>Variable ’Happiness Score’ is the answer to the question </a:t>
          </a:r>
          <a:r>
            <a:rPr lang="en-US" i="1"/>
            <a:t>“How do you rate your current life situation on a scale from 0 to 10?”.</a:t>
          </a:r>
          <a:endParaRPr lang="en-US"/>
        </a:p>
      </dgm:t>
    </dgm:pt>
    <dgm:pt modelId="{736B7F56-3ADA-4283-BB92-B8825EBEA554}" type="parTrans" cxnId="{35DDE56F-BC6F-40AB-A4DE-10D3D1633DCB}">
      <dgm:prSet/>
      <dgm:spPr/>
      <dgm:t>
        <a:bodyPr/>
        <a:lstStyle/>
        <a:p>
          <a:endParaRPr lang="en-US"/>
        </a:p>
      </dgm:t>
    </dgm:pt>
    <dgm:pt modelId="{9A307EA6-A87E-4356-BD4E-504D3C9E0BE9}" type="sibTrans" cxnId="{35DDE56F-BC6F-40AB-A4DE-10D3D1633DCB}">
      <dgm:prSet/>
      <dgm:spPr/>
      <dgm:t>
        <a:bodyPr/>
        <a:lstStyle/>
        <a:p>
          <a:endParaRPr lang="en-US"/>
        </a:p>
      </dgm:t>
    </dgm:pt>
    <dgm:pt modelId="{48230E91-F9A4-4E56-BBA0-11CA49DA109C}">
      <dgm:prSet/>
      <dgm:spPr/>
      <dgm:t>
        <a:bodyPr/>
        <a:lstStyle/>
        <a:p>
          <a:r>
            <a:rPr lang="en-US"/>
            <a:t>Variable ‘GDP’ -  the statistics of GDP per capita.</a:t>
          </a:r>
        </a:p>
      </dgm:t>
    </dgm:pt>
    <dgm:pt modelId="{226580CB-9CE0-410C-B536-A62987B632F2}" type="parTrans" cxnId="{5F3BD283-149F-49D0-B722-338A6A782323}">
      <dgm:prSet/>
      <dgm:spPr/>
      <dgm:t>
        <a:bodyPr/>
        <a:lstStyle/>
        <a:p>
          <a:endParaRPr lang="en-US"/>
        </a:p>
      </dgm:t>
    </dgm:pt>
    <dgm:pt modelId="{98F838A3-F482-4134-85EB-9BA0F60F7898}" type="sibTrans" cxnId="{5F3BD283-149F-49D0-B722-338A6A782323}">
      <dgm:prSet/>
      <dgm:spPr/>
      <dgm:t>
        <a:bodyPr/>
        <a:lstStyle/>
        <a:p>
          <a:endParaRPr lang="en-US"/>
        </a:p>
      </dgm:t>
    </dgm:pt>
    <dgm:pt modelId="{8940F4B3-00D6-4A2E-8296-8A1127B85825}">
      <dgm:prSet/>
      <dgm:spPr/>
      <dgm:t>
        <a:bodyPr/>
        <a:lstStyle/>
        <a:p>
          <a:r>
            <a:rPr lang="en-US"/>
            <a:t>‘Family / Social support’ - the national average of the binary responses (either 0 or 1) to the question “If you were in trouble, do you have relatives or friends you can count on to help you whenever you need them, or not?”. </a:t>
          </a:r>
        </a:p>
      </dgm:t>
    </dgm:pt>
    <dgm:pt modelId="{27889562-CF23-419C-8995-8157977AFEFA}" type="parTrans" cxnId="{0459564E-CA81-42CC-BD2E-3AA2DA9D886C}">
      <dgm:prSet/>
      <dgm:spPr/>
      <dgm:t>
        <a:bodyPr/>
        <a:lstStyle/>
        <a:p>
          <a:endParaRPr lang="en-US"/>
        </a:p>
      </dgm:t>
    </dgm:pt>
    <dgm:pt modelId="{8FFBA92C-D813-4BDE-B65B-9C982205A58E}" type="sibTrans" cxnId="{0459564E-CA81-42CC-BD2E-3AA2DA9D886C}">
      <dgm:prSet/>
      <dgm:spPr/>
      <dgm:t>
        <a:bodyPr/>
        <a:lstStyle/>
        <a:p>
          <a:endParaRPr lang="en-US"/>
        </a:p>
      </dgm:t>
    </dgm:pt>
    <dgm:pt modelId="{3041DD05-837F-439A-9667-2D29BE168B09}">
      <dgm:prSet/>
      <dgm:spPr/>
      <dgm:t>
        <a:bodyPr/>
        <a:lstStyle/>
        <a:p>
          <a:r>
            <a:rPr lang="en-US"/>
            <a:t>‘Health / Life Expectancy’ is calculated based on data from the World Health Organization (WHO), the World Development Indicators (WDI), and statistics published in journal articles. </a:t>
          </a:r>
        </a:p>
      </dgm:t>
    </dgm:pt>
    <dgm:pt modelId="{EC1F3EF1-45DA-4418-B0C9-FD64C02A4617}" type="parTrans" cxnId="{92BF4005-B701-4A3D-938B-4437C73241F5}">
      <dgm:prSet/>
      <dgm:spPr/>
      <dgm:t>
        <a:bodyPr/>
        <a:lstStyle/>
        <a:p>
          <a:endParaRPr lang="en-US"/>
        </a:p>
      </dgm:t>
    </dgm:pt>
    <dgm:pt modelId="{0A35534F-BBC9-43A2-B735-24E4B61E3976}" type="sibTrans" cxnId="{92BF4005-B701-4A3D-938B-4437C73241F5}">
      <dgm:prSet/>
      <dgm:spPr/>
      <dgm:t>
        <a:bodyPr/>
        <a:lstStyle/>
        <a:p>
          <a:endParaRPr lang="en-US"/>
        </a:p>
      </dgm:t>
    </dgm:pt>
    <dgm:pt modelId="{CE56CD5D-5B15-4434-8D88-717666E55B5F}">
      <dgm:prSet/>
      <dgm:spPr/>
      <dgm:t>
        <a:bodyPr/>
        <a:lstStyle/>
        <a:p>
          <a:r>
            <a:rPr lang="en-US"/>
            <a:t>‘Freedom to make life choices’ is the national average of responses to the question “Are you satisfied or dissatisfied with your freedom to choose what you do with your life?”.</a:t>
          </a:r>
        </a:p>
      </dgm:t>
    </dgm:pt>
    <dgm:pt modelId="{C6C419A1-E782-465C-BF4B-7DD99E0F7FB0}" type="parTrans" cxnId="{24C8F8BC-491E-46A5-A24C-D12FABE162AD}">
      <dgm:prSet/>
      <dgm:spPr/>
      <dgm:t>
        <a:bodyPr/>
        <a:lstStyle/>
        <a:p>
          <a:endParaRPr lang="en-US"/>
        </a:p>
      </dgm:t>
    </dgm:pt>
    <dgm:pt modelId="{7649FCC8-F08A-4ADF-91D4-6E300884C979}" type="sibTrans" cxnId="{24C8F8BC-491E-46A5-A24C-D12FABE162AD}">
      <dgm:prSet/>
      <dgm:spPr/>
      <dgm:t>
        <a:bodyPr/>
        <a:lstStyle/>
        <a:p>
          <a:endParaRPr lang="en-US"/>
        </a:p>
      </dgm:t>
    </dgm:pt>
    <dgm:pt modelId="{A874A1EA-7107-4BCA-9A6E-5B3FD5F3320D}">
      <dgm:prSet/>
      <dgm:spPr/>
      <dgm:t>
        <a:bodyPr/>
        <a:lstStyle/>
        <a:p>
          <a:r>
            <a:rPr lang="en-US"/>
            <a:t>‘Trust in Government’ is the national average of the survey responses to 2 questions in the GWP: “Is corruption widespread throughout the government or not” and “Is corruption widespread within businesses or not?” The overall perception is just the average of the two 0-or-1 responses. </a:t>
          </a:r>
        </a:p>
      </dgm:t>
    </dgm:pt>
    <dgm:pt modelId="{1AC69C15-E3B2-4460-B112-3395D74CA8C4}" type="parTrans" cxnId="{96250C8E-2173-4F72-9C27-2592C8C6E7B7}">
      <dgm:prSet/>
      <dgm:spPr/>
      <dgm:t>
        <a:bodyPr/>
        <a:lstStyle/>
        <a:p>
          <a:endParaRPr lang="en-US"/>
        </a:p>
      </dgm:t>
    </dgm:pt>
    <dgm:pt modelId="{2599683F-E449-49F1-B9B4-01B30C53DE3B}" type="sibTrans" cxnId="{96250C8E-2173-4F72-9C27-2592C8C6E7B7}">
      <dgm:prSet/>
      <dgm:spPr/>
      <dgm:t>
        <a:bodyPr/>
        <a:lstStyle/>
        <a:p>
          <a:endParaRPr lang="en-US"/>
        </a:p>
      </dgm:t>
    </dgm:pt>
    <dgm:pt modelId="{9A8DC4F0-F956-4234-A680-6C0A5C3DB591}">
      <dgm:prSet/>
      <dgm:spPr/>
      <dgm:t>
        <a:bodyPr/>
        <a:lstStyle/>
        <a:p>
          <a:r>
            <a:rPr lang="en-US"/>
            <a:t>‘Generosity’ is the residual of regressing national average of response to the GWP question “Have you donated money to a charity in the past month?” on GDP per capita. </a:t>
          </a:r>
        </a:p>
      </dgm:t>
    </dgm:pt>
    <dgm:pt modelId="{B60D5EE3-2128-4A55-9C0E-177BF103C6FD}" type="parTrans" cxnId="{BF58031C-FF2D-4711-B436-2D6CDBDE7ADB}">
      <dgm:prSet/>
      <dgm:spPr/>
      <dgm:t>
        <a:bodyPr/>
        <a:lstStyle/>
        <a:p>
          <a:endParaRPr lang="en-US"/>
        </a:p>
      </dgm:t>
    </dgm:pt>
    <dgm:pt modelId="{D45E646F-B497-4271-ADA5-BE7E3536ED03}" type="sibTrans" cxnId="{BF58031C-FF2D-4711-B436-2D6CDBDE7ADB}">
      <dgm:prSet/>
      <dgm:spPr/>
      <dgm:t>
        <a:bodyPr/>
        <a:lstStyle/>
        <a:p>
          <a:endParaRPr lang="en-US"/>
        </a:p>
      </dgm:t>
    </dgm:pt>
    <dgm:pt modelId="{475CBDDC-3AE2-AD47-A3B3-348D5A4F03A5}" type="pres">
      <dgm:prSet presAssocID="{B409D3F5-0CFF-4A5F-B7AA-54E6896068D1}" presName="vert0" presStyleCnt="0">
        <dgm:presLayoutVars>
          <dgm:dir/>
          <dgm:animOne val="branch"/>
          <dgm:animLvl val="lvl"/>
        </dgm:presLayoutVars>
      </dgm:prSet>
      <dgm:spPr/>
    </dgm:pt>
    <dgm:pt modelId="{9631BE98-22C4-4943-9BF1-07E2EE523CE6}" type="pres">
      <dgm:prSet presAssocID="{625B5192-65C3-44C5-935E-80ED5F2DF58D}" presName="thickLine" presStyleLbl="alignNode1" presStyleIdx="0" presStyleCnt="7"/>
      <dgm:spPr/>
    </dgm:pt>
    <dgm:pt modelId="{33796CC8-44A5-904C-BE71-CF89349AA5C5}" type="pres">
      <dgm:prSet presAssocID="{625B5192-65C3-44C5-935E-80ED5F2DF58D}" presName="horz1" presStyleCnt="0"/>
      <dgm:spPr/>
    </dgm:pt>
    <dgm:pt modelId="{D85A42F8-C9EF-A946-8E4A-AAE41B599F0B}" type="pres">
      <dgm:prSet presAssocID="{625B5192-65C3-44C5-935E-80ED5F2DF58D}" presName="tx1" presStyleLbl="revTx" presStyleIdx="0" presStyleCnt="7"/>
      <dgm:spPr/>
    </dgm:pt>
    <dgm:pt modelId="{BC5C9FE7-5C35-AD46-B2A0-469BC460D140}" type="pres">
      <dgm:prSet presAssocID="{625B5192-65C3-44C5-935E-80ED5F2DF58D}" presName="vert1" presStyleCnt="0"/>
      <dgm:spPr/>
    </dgm:pt>
    <dgm:pt modelId="{F981B96E-1405-9348-BB5C-A37481AAED2A}" type="pres">
      <dgm:prSet presAssocID="{48230E91-F9A4-4E56-BBA0-11CA49DA109C}" presName="thickLine" presStyleLbl="alignNode1" presStyleIdx="1" presStyleCnt="7"/>
      <dgm:spPr/>
    </dgm:pt>
    <dgm:pt modelId="{FB49DE32-AB1A-EA46-B696-DCD6187E1478}" type="pres">
      <dgm:prSet presAssocID="{48230E91-F9A4-4E56-BBA0-11CA49DA109C}" presName="horz1" presStyleCnt="0"/>
      <dgm:spPr/>
    </dgm:pt>
    <dgm:pt modelId="{5A6680D3-FDC0-D248-8775-BB071BCBC42C}" type="pres">
      <dgm:prSet presAssocID="{48230E91-F9A4-4E56-BBA0-11CA49DA109C}" presName="tx1" presStyleLbl="revTx" presStyleIdx="1" presStyleCnt="7"/>
      <dgm:spPr/>
    </dgm:pt>
    <dgm:pt modelId="{03D01589-DD65-AB4A-B041-1D6A19A4361D}" type="pres">
      <dgm:prSet presAssocID="{48230E91-F9A4-4E56-BBA0-11CA49DA109C}" presName="vert1" presStyleCnt="0"/>
      <dgm:spPr/>
    </dgm:pt>
    <dgm:pt modelId="{65895368-AD39-E44E-97E7-BFE961FDC1B5}" type="pres">
      <dgm:prSet presAssocID="{8940F4B3-00D6-4A2E-8296-8A1127B85825}" presName="thickLine" presStyleLbl="alignNode1" presStyleIdx="2" presStyleCnt="7"/>
      <dgm:spPr/>
    </dgm:pt>
    <dgm:pt modelId="{30B6FCF7-B793-0C4C-B0C8-97E108B80BB9}" type="pres">
      <dgm:prSet presAssocID="{8940F4B3-00D6-4A2E-8296-8A1127B85825}" presName="horz1" presStyleCnt="0"/>
      <dgm:spPr/>
    </dgm:pt>
    <dgm:pt modelId="{82D0DD5F-9850-A640-810D-C051B9E3B332}" type="pres">
      <dgm:prSet presAssocID="{8940F4B3-00D6-4A2E-8296-8A1127B85825}" presName="tx1" presStyleLbl="revTx" presStyleIdx="2" presStyleCnt="7"/>
      <dgm:spPr/>
    </dgm:pt>
    <dgm:pt modelId="{ABFD88D0-7C48-3545-A19C-97CAC1D6C3AF}" type="pres">
      <dgm:prSet presAssocID="{8940F4B3-00D6-4A2E-8296-8A1127B85825}" presName="vert1" presStyleCnt="0"/>
      <dgm:spPr/>
    </dgm:pt>
    <dgm:pt modelId="{9556A488-61E2-C348-8FB7-5BCDD81B8D79}" type="pres">
      <dgm:prSet presAssocID="{3041DD05-837F-439A-9667-2D29BE168B09}" presName="thickLine" presStyleLbl="alignNode1" presStyleIdx="3" presStyleCnt="7"/>
      <dgm:spPr/>
    </dgm:pt>
    <dgm:pt modelId="{5EAB457A-25EA-6741-82F2-4338B0E08E3E}" type="pres">
      <dgm:prSet presAssocID="{3041DD05-837F-439A-9667-2D29BE168B09}" presName="horz1" presStyleCnt="0"/>
      <dgm:spPr/>
    </dgm:pt>
    <dgm:pt modelId="{01161BD2-AA65-4543-A99D-F22AEE4464EF}" type="pres">
      <dgm:prSet presAssocID="{3041DD05-837F-439A-9667-2D29BE168B09}" presName="tx1" presStyleLbl="revTx" presStyleIdx="3" presStyleCnt="7"/>
      <dgm:spPr/>
    </dgm:pt>
    <dgm:pt modelId="{C3D8D3B3-866A-6B42-93CE-C245BE99A286}" type="pres">
      <dgm:prSet presAssocID="{3041DD05-837F-439A-9667-2D29BE168B09}" presName="vert1" presStyleCnt="0"/>
      <dgm:spPr/>
    </dgm:pt>
    <dgm:pt modelId="{4B361DE1-166C-114A-8499-C1D4C2774FE9}" type="pres">
      <dgm:prSet presAssocID="{CE56CD5D-5B15-4434-8D88-717666E55B5F}" presName="thickLine" presStyleLbl="alignNode1" presStyleIdx="4" presStyleCnt="7"/>
      <dgm:spPr/>
    </dgm:pt>
    <dgm:pt modelId="{DADC209D-94A9-7149-89D7-7B97EABF7377}" type="pres">
      <dgm:prSet presAssocID="{CE56CD5D-5B15-4434-8D88-717666E55B5F}" presName="horz1" presStyleCnt="0"/>
      <dgm:spPr/>
    </dgm:pt>
    <dgm:pt modelId="{2806D50D-06AA-F242-9EDE-97920AEA1AE8}" type="pres">
      <dgm:prSet presAssocID="{CE56CD5D-5B15-4434-8D88-717666E55B5F}" presName="tx1" presStyleLbl="revTx" presStyleIdx="4" presStyleCnt="7"/>
      <dgm:spPr/>
    </dgm:pt>
    <dgm:pt modelId="{51BF47C8-4B2D-0240-A317-CAB5BB589B23}" type="pres">
      <dgm:prSet presAssocID="{CE56CD5D-5B15-4434-8D88-717666E55B5F}" presName="vert1" presStyleCnt="0"/>
      <dgm:spPr/>
    </dgm:pt>
    <dgm:pt modelId="{E894623A-4BC5-7E4E-83B3-913CA4D6E273}" type="pres">
      <dgm:prSet presAssocID="{A874A1EA-7107-4BCA-9A6E-5B3FD5F3320D}" presName="thickLine" presStyleLbl="alignNode1" presStyleIdx="5" presStyleCnt="7"/>
      <dgm:spPr/>
    </dgm:pt>
    <dgm:pt modelId="{D3386245-6C00-E34D-BACF-CFCA7246D8A7}" type="pres">
      <dgm:prSet presAssocID="{A874A1EA-7107-4BCA-9A6E-5B3FD5F3320D}" presName="horz1" presStyleCnt="0"/>
      <dgm:spPr/>
    </dgm:pt>
    <dgm:pt modelId="{D635DA7C-8C68-0D48-B179-6BC7E61B46B3}" type="pres">
      <dgm:prSet presAssocID="{A874A1EA-7107-4BCA-9A6E-5B3FD5F3320D}" presName="tx1" presStyleLbl="revTx" presStyleIdx="5" presStyleCnt="7"/>
      <dgm:spPr/>
    </dgm:pt>
    <dgm:pt modelId="{AF543736-0AB9-D943-A293-4D609DC397D4}" type="pres">
      <dgm:prSet presAssocID="{A874A1EA-7107-4BCA-9A6E-5B3FD5F3320D}" presName="vert1" presStyleCnt="0"/>
      <dgm:spPr/>
    </dgm:pt>
    <dgm:pt modelId="{A6E2C80D-A592-9F4C-887B-226EABC39EFF}" type="pres">
      <dgm:prSet presAssocID="{9A8DC4F0-F956-4234-A680-6C0A5C3DB591}" presName="thickLine" presStyleLbl="alignNode1" presStyleIdx="6" presStyleCnt="7"/>
      <dgm:spPr/>
    </dgm:pt>
    <dgm:pt modelId="{33CD31C0-3FD7-6343-A34C-379663F833C6}" type="pres">
      <dgm:prSet presAssocID="{9A8DC4F0-F956-4234-A680-6C0A5C3DB591}" presName="horz1" presStyleCnt="0"/>
      <dgm:spPr/>
    </dgm:pt>
    <dgm:pt modelId="{0BE6BBCA-0827-DC40-BB41-0C4D3A01ABEF}" type="pres">
      <dgm:prSet presAssocID="{9A8DC4F0-F956-4234-A680-6C0A5C3DB591}" presName="tx1" presStyleLbl="revTx" presStyleIdx="6" presStyleCnt="7"/>
      <dgm:spPr/>
    </dgm:pt>
    <dgm:pt modelId="{7F6B4333-2CD8-1C47-8AD4-A95FF8D39CDD}" type="pres">
      <dgm:prSet presAssocID="{9A8DC4F0-F956-4234-A680-6C0A5C3DB591}" presName="vert1" presStyleCnt="0"/>
      <dgm:spPr/>
    </dgm:pt>
  </dgm:ptLst>
  <dgm:cxnLst>
    <dgm:cxn modelId="{A424F901-0AAA-7442-A9BD-7DE5DA27886B}" type="presOf" srcId="{3041DD05-837F-439A-9667-2D29BE168B09}" destId="{01161BD2-AA65-4543-A99D-F22AEE4464EF}" srcOrd="0" destOrd="0" presId="urn:microsoft.com/office/officeart/2008/layout/LinedList"/>
    <dgm:cxn modelId="{92BF4005-B701-4A3D-938B-4437C73241F5}" srcId="{B409D3F5-0CFF-4A5F-B7AA-54E6896068D1}" destId="{3041DD05-837F-439A-9667-2D29BE168B09}" srcOrd="3" destOrd="0" parTransId="{EC1F3EF1-45DA-4418-B0C9-FD64C02A4617}" sibTransId="{0A35534F-BBC9-43A2-B735-24E4B61E3976}"/>
    <dgm:cxn modelId="{BEEF1208-7C18-1B47-AEC5-01C040DBEAB4}" type="presOf" srcId="{48230E91-F9A4-4E56-BBA0-11CA49DA109C}" destId="{5A6680D3-FDC0-D248-8775-BB071BCBC42C}" srcOrd="0" destOrd="0" presId="urn:microsoft.com/office/officeart/2008/layout/LinedList"/>
    <dgm:cxn modelId="{BF58031C-FF2D-4711-B436-2D6CDBDE7ADB}" srcId="{B409D3F5-0CFF-4A5F-B7AA-54E6896068D1}" destId="{9A8DC4F0-F956-4234-A680-6C0A5C3DB591}" srcOrd="6" destOrd="0" parTransId="{B60D5EE3-2128-4A55-9C0E-177BF103C6FD}" sibTransId="{D45E646F-B497-4271-ADA5-BE7E3536ED03}"/>
    <dgm:cxn modelId="{0459564E-CA81-42CC-BD2E-3AA2DA9D886C}" srcId="{B409D3F5-0CFF-4A5F-B7AA-54E6896068D1}" destId="{8940F4B3-00D6-4A2E-8296-8A1127B85825}" srcOrd="2" destOrd="0" parTransId="{27889562-CF23-419C-8995-8157977AFEFA}" sibTransId="{8FFBA92C-D813-4BDE-B65B-9C982205A58E}"/>
    <dgm:cxn modelId="{5EE06364-A616-F346-8C23-33FCDC43CB09}" type="presOf" srcId="{A874A1EA-7107-4BCA-9A6E-5B3FD5F3320D}" destId="{D635DA7C-8C68-0D48-B179-6BC7E61B46B3}" srcOrd="0" destOrd="0" presId="urn:microsoft.com/office/officeart/2008/layout/LinedList"/>
    <dgm:cxn modelId="{35DDE56F-BC6F-40AB-A4DE-10D3D1633DCB}" srcId="{B409D3F5-0CFF-4A5F-B7AA-54E6896068D1}" destId="{625B5192-65C3-44C5-935E-80ED5F2DF58D}" srcOrd="0" destOrd="0" parTransId="{736B7F56-3ADA-4283-BB92-B8825EBEA554}" sibTransId="{9A307EA6-A87E-4356-BD4E-504D3C9E0BE9}"/>
    <dgm:cxn modelId="{5FA6E270-6D09-5348-94C6-FAB99448B496}" type="presOf" srcId="{9A8DC4F0-F956-4234-A680-6C0A5C3DB591}" destId="{0BE6BBCA-0827-DC40-BB41-0C4D3A01ABEF}" srcOrd="0" destOrd="0" presId="urn:microsoft.com/office/officeart/2008/layout/LinedList"/>
    <dgm:cxn modelId="{5F3BD283-149F-49D0-B722-338A6A782323}" srcId="{B409D3F5-0CFF-4A5F-B7AA-54E6896068D1}" destId="{48230E91-F9A4-4E56-BBA0-11CA49DA109C}" srcOrd="1" destOrd="0" parTransId="{226580CB-9CE0-410C-B536-A62987B632F2}" sibTransId="{98F838A3-F482-4134-85EB-9BA0F60F7898}"/>
    <dgm:cxn modelId="{96250C8E-2173-4F72-9C27-2592C8C6E7B7}" srcId="{B409D3F5-0CFF-4A5F-B7AA-54E6896068D1}" destId="{A874A1EA-7107-4BCA-9A6E-5B3FD5F3320D}" srcOrd="5" destOrd="0" parTransId="{1AC69C15-E3B2-4460-B112-3395D74CA8C4}" sibTransId="{2599683F-E449-49F1-B9B4-01B30C53DE3B}"/>
    <dgm:cxn modelId="{2F044B98-0016-2841-8F1E-DD591BDCFBA4}" type="presOf" srcId="{8940F4B3-00D6-4A2E-8296-8A1127B85825}" destId="{82D0DD5F-9850-A640-810D-C051B9E3B332}" srcOrd="0" destOrd="0" presId="urn:microsoft.com/office/officeart/2008/layout/LinedList"/>
    <dgm:cxn modelId="{FD08E4A7-A8A8-BC48-89E1-E171396D9903}" type="presOf" srcId="{B409D3F5-0CFF-4A5F-B7AA-54E6896068D1}" destId="{475CBDDC-3AE2-AD47-A3B3-348D5A4F03A5}" srcOrd="0" destOrd="0" presId="urn:microsoft.com/office/officeart/2008/layout/LinedList"/>
    <dgm:cxn modelId="{24C8F8BC-491E-46A5-A24C-D12FABE162AD}" srcId="{B409D3F5-0CFF-4A5F-B7AA-54E6896068D1}" destId="{CE56CD5D-5B15-4434-8D88-717666E55B5F}" srcOrd="4" destOrd="0" parTransId="{C6C419A1-E782-465C-BF4B-7DD99E0F7FB0}" sibTransId="{7649FCC8-F08A-4ADF-91D4-6E300884C979}"/>
    <dgm:cxn modelId="{01ADDED2-5719-664B-9508-DBFEDE3EECE6}" type="presOf" srcId="{625B5192-65C3-44C5-935E-80ED5F2DF58D}" destId="{D85A42F8-C9EF-A946-8E4A-AAE41B599F0B}" srcOrd="0" destOrd="0" presId="urn:microsoft.com/office/officeart/2008/layout/LinedList"/>
    <dgm:cxn modelId="{70249DF5-FE1E-7547-9BF9-CB7C359F61D7}" type="presOf" srcId="{CE56CD5D-5B15-4434-8D88-717666E55B5F}" destId="{2806D50D-06AA-F242-9EDE-97920AEA1AE8}" srcOrd="0" destOrd="0" presId="urn:microsoft.com/office/officeart/2008/layout/LinedList"/>
    <dgm:cxn modelId="{4D916A27-F0BA-FE4E-B3BB-506E5618D13F}" type="presParOf" srcId="{475CBDDC-3AE2-AD47-A3B3-348D5A4F03A5}" destId="{9631BE98-22C4-4943-9BF1-07E2EE523CE6}" srcOrd="0" destOrd="0" presId="urn:microsoft.com/office/officeart/2008/layout/LinedList"/>
    <dgm:cxn modelId="{CB52F561-8B22-7B4E-99C1-A8BF39C026F5}" type="presParOf" srcId="{475CBDDC-3AE2-AD47-A3B3-348D5A4F03A5}" destId="{33796CC8-44A5-904C-BE71-CF89349AA5C5}" srcOrd="1" destOrd="0" presId="urn:microsoft.com/office/officeart/2008/layout/LinedList"/>
    <dgm:cxn modelId="{50B2D47E-5C1E-D84D-B23B-B7E5B203B644}" type="presParOf" srcId="{33796CC8-44A5-904C-BE71-CF89349AA5C5}" destId="{D85A42F8-C9EF-A946-8E4A-AAE41B599F0B}" srcOrd="0" destOrd="0" presId="urn:microsoft.com/office/officeart/2008/layout/LinedList"/>
    <dgm:cxn modelId="{1636CEBC-5DA5-3348-917E-925C41042D64}" type="presParOf" srcId="{33796CC8-44A5-904C-BE71-CF89349AA5C5}" destId="{BC5C9FE7-5C35-AD46-B2A0-469BC460D140}" srcOrd="1" destOrd="0" presId="urn:microsoft.com/office/officeart/2008/layout/LinedList"/>
    <dgm:cxn modelId="{41ED40E6-A8AE-C640-9206-DB074961A1F7}" type="presParOf" srcId="{475CBDDC-3AE2-AD47-A3B3-348D5A4F03A5}" destId="{F981B96E-1405-9348-BB5C-A37481AAED2A}" srcOrd="2" destOrd="0" presId="urn:microsoft.com/office/officeart/2008/layout/LinedList"/>
    <dgm:cxn modelId="{A7840E02-4110-4443-9E78-112EA870EED8}" type="presParOf" srcId="{475CBDDC-3AE2-AD47-A3B3-348D5A4F03A5}" destId="{FB49DE32-AB1A-EA46-B696-DCD6187E1478}" srcOrd="3" destOrd="0" presId="urn:microsoft.com/office/officeart/2008/layout/LinedList"/>
    <dgm:cxn modelId="{3DDBB6D0-998A-6243-9964-B59EFA8E292D}" type="presParOf" srcId="{FB49DE32-AB1A-EA46-B696-DCD6187E1478}" destId="{5A6680D3-FDC0-D248-8775-BB071BCBC42C}" srcOrd="0" destOrd="0" presId="urn:microsoft.com/office/officeart/2008/layout/LinedList"/>
    <dgm:cxn modelId="{51F7D2C1-8648-CC40-9636-9DF51C01DEC8}" type="presParOf" srcId="{FB49DE32-AB1A-EA46-B696-DCD6187E1478}" destId="{03D01589-DD65-AB4A-B041-1D6A19A4361D}" srcOrd="1" destOrd="0" presId="urn:microsoft.com/office/officeart/2008/layout/LinedList"/>
    <dgm:cxn modelId="{1719D10B-3113-A248-ABB4-6A1CF54F67B5}" type="presParOf" srcId="{475CBDDC-3AE2-AD47-A3B3-348D5A4F03A5}" destId="{65895368-AD39-E44E-97E7-BFE961FDC1B5}" srcOrd="4" destOrd="0" presId="urn:microsoft.com/office/officeart/2008/layout/LinedList"/>
    <dgm:cxn modelId="{962388AF-FA26-C645-9214-CB482A267F24}" type="presParOf" srcId="{475CBDDC-3AE2-AD47-A3B3-348D5A4F03A5}" destId="{30B6FCF7-B793-0C4C-B0C8-97E108B80BB9}" srcOrd="5" destOrd="0" presId="urn:microsoft.com/office/officeart/2008/layout/LinedList"/>
    <dgm:cxn modelId="{12CBF83F-5CCB-5B4F-898D-42E86E57FA6F}" type="presParOf" srcId="{30B6FCF7-B793-0C4C-B0C8-97E108B80BB9}" destId="{82D0DD5F-9850-A640-810D-C051B9E3B332}" srcOrd="0" destOrd="0" presId="urn:microsoft.com/office/officeart/2008/layout/LinedList"/>
    <dgm:cxn modelId="{E4FDD7B9-ABF8-5344-B5EF-4E11D8B80EE7}" type="presParOf" srcId="{30B6FCF7-B793-0C4C-B0C8-97E108B80BB9}" destId="{ABFD88D0-7C48-3545-A19C-97CAC1D6C3AF}" srcOrd="1" destOrd="0" presId="urn:microsoft.com/office/officeart/2008/layout/LinedList"/>
    <dgm:cxn modelId="{845D21F4-9544-DA4E-B6BB-617EC2D597DD}" type="presParOf" srcId="{475CBDDC-3AE2-AD47-A3B3-348D5A4F03A5}" destId="{9556A488-61E2-C348-8FB7-5BCDD81B8D79}" srcOrd="6" destOrd="0" presId="urn:microsoft.com/office/officeart/2008/layout/LinedList"/>
    <dgm:cxn modelId="{25694B4D-5B10-5047-977E-B9B79C46A1E6}" type="presParOf" srcId="{475CBDDC-3AE2-AD47-A3B3-348D5A4F03A5}" destId="{5EAB457A-25EA-6741-82F2-4338B0E08E3E}" srcOrd="7" destOrd="0" presId="urn:microsoft.com/office/officeart/2008/layout/LinedList"/>
    <dgm:cxn modelId="{05C62D7F-66E7-ED40-913E-4D18D844D806}" type="presParOf" srcId="{5EAB457A-25EA-6741-82F2-4338B0E08E3E}" destId="{01161BD2-AA65-4543-A99D-F22AEE4464EF}" srcOrd="0" destOrd="0" presId="urn:microsoft.com/office/officeart/2008/layout/LinedList"/>
    <dgm:cxn modelId="{75BB0FE9-E334-FF40-9F8B-4807C4FDDBAF}" type="presParOf" srcId="{5EAB457A-25EA-6741-82F2-4338B0E08E3E}" destId="{C3D8D3B3-866A-6B42-93CE-C245BE99A286}" srcOrd="1" destOrd="0" presId="urn:microsoft.com/office/officeart/2008/layout/LinedList"/>
    <dgm:cxn modelId="{BBF82A05-CB03-7243-B0BD-428549062B04}" type="presParOf" srcId="{475CBDDC-3AE2-AD47-A3B3-348D5A4F03A5}" destId="{4B361DE1-166C-114A-8499-C1D4C2774FE9}" srcOrd="8" destOrd="0" presId="urn:microsoft.com/office/officeart/2008/layout/LinedList"/>
    <dgm:cxn modelId="{8B5FA346-A7E0-B94E-95FA-1D8A282C005B}" type="presParOf" srcId="{475CBDDC-3AE2-AD47-A3B3-348D5A4F03A5}" destId="{DADC209D-94A9-7149-89D7-7B97EABF7377}" srcOrd="9" destOrd="0" presId="urn:microsoft.com/office/officeart/2008/layout/LinedList"/>
    <dgm:cxn modelId="{AF3EDF3C-C448-364D-95A4-1FC21AB7BC28}" type="presParOf" srcId="{DADC209D-94A9-7149-89D7-7B97EABF7377}" destId="{2806D50D-06AA-F242-9EDE-97920AEA1AE8}" srcOrd="0" destOrd="0" presId="urn:microsoft.com/office/officeart/2008/layout/LinedList"/>
    <dgm:cxn modelId="{7A1C98CC-E864-E549-B8A8-E2A4F95F8EB4}" type="presParOf" srcId="{DADC209D-94A9-7149-89D7-7B97EABF7377}" destId="{51BF47C8-4B2D-0240-A317-CAB5BB589B23}" srcOrd="1" destOrd="0" presId="urn:microsoft.com/office/officeart/2008/layout/LinedList"/>
    <dgm:cxn modelId="{520A0A19-5166-4741-BAF3-538DDB8AD12A}" type="presParOf" srcId="{475CBDDC-3AE2-AD47-A3B3-348D5A4F03A5}" destId="{E894623A-4BC5-7E4E-83B3-913CA4D6E273}" srcOrd="10" destOrd="0" presId="urn:microsoft.com/office/officeart/2008/layout/LinedList"/>
    <dgm:cxn modelId="{79ADDC0A-B3D5-884A-9C34-08B02159AA04}" type="presParOf" srcId="{475CBDDC-3AE2-AD47-A3B3-348D5A4F03A5}" destId="{D3386245-6C00-E34D-BACF-CFCA7246D8A7}" srcOrd="11" destOrd="0" presId="urn:microsoft.com/office/officeart/2008/layout/LinedList"/>
    <dgm:cxn modelId="{C0BF45F3-4D01-834C-9DE1-2146985474F1}" type="presParOf" srcId="{D3386245-6C00-E34D-BACF-CFCA7246D8A7}" destId="{D635DA7C-8C68-0D48-B179-6BC7E61B46B3}" srcOrd="0" destOrd="0" presId="urn:microsoft.com/office/officeart/2008/layout/LinedList"/>
    <dgm:cxn modelId="{027218C4-348B-1D4C-91BF-32FC3E7A38F2}" type="presParOf" srcId="{D3386245-6C00-E34D-BACF-CFCA7246D8A7}" destId="{AF543736-0AB9-D943-A293-4D609DC397D4}" srcOrd="1" destOrd="0" presId="urn:microsoft.com/office/officeart/2008/layout/LinedList"/>
    <dgm:cxn modelId="{F42B092D-34B1-E348-81D3-B2DB30D6D297}" type="presParOf" srcId="{475CBDDC-3AE2-AD47-A3B3-348D5A4F03A5}" destId="{A6E2C80D-A592-9F4C-887B-226EABC39EFF}" srcOrd="12" destOrd="0" presId="urn:microsoft.com/office/officeart/2008/layout/LinedList"/>
    <dgm:cxn modelId="{A701C585-183A-B742-8249-F7088E0ED328}" type="presParOf" srcId="{475CBDDC-3AE2-AD47-A3B3-348D5A4F03A5}" destId="{33CD31C0-3FD7-6343-A34C-379663F833C6}" srcOrd="13" destOrd="0" presId="urn:microsoft.com/office/officeart/2008/layout/LinedList"/>
    <dgm:cxn modelId="{842B8BE9-B448-F444-88C5-D7E48D313FEB}" type="presParOf" srcId="{33CD31C0-3FD7-6343-A34C-379663F833C6}" destId="{0BE6BBCA-0827-DC40-BB41-0C4D3A01ABEF}" srcOrd="0" destOrd="0" presId="urn:microsoft.com/office/officeart/2008/layout/LinedList"/>
    <dgm:cxn modelId="{8AE19126-E303-274F-8258-CE748AD3C2B0}" type="presParOf" srcId="{33CD31C0-3FD7-6343-A34C-379663F833C6}" destId="{7F6B4333-2CD8-1C47-8AD4-A95FF8D39C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42AD95-D503-4171-9E40-34153440F40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A5C4417-89A6-47F7-8D39-4A659062EA5C}">
      <dgm:prSet custT="1"/>
      <dgm:spPr/>
      <dgm:t>
        <a:bodyPr/>
        <a:lstStyle/>
        <a:p>
          <a:r>
            <a:rPr lang="en-US" sz="2800" dirty="0"/>
            <a:t>With everything that happened in 2020, and everyone talking about the importance of mental health and happiness, we were very curious to see: </a:t>
          </a:r>
        </a:p>
        <a:p>
          <a:endParaRPr lang="en-US" sz="2800" dirty="0"/>
        </a:p>
        <a:p>
          <a:r>
            <a:rPr lang="en-US" sz="2800" dirty="0"/>
            <a:t>1) h</a:t>
          </a:r>
          <a:r>
            <a:rPr lang="en-US" sz="2800" b="0" i="0" u="none" dirty="0"/>
            <a:t>ow  the happiness score is related to the other 6 variables;</a:t>
          </a:r>
          <a:endParaRPr lang="en-US" sz="2800" dirty="0"/>
        </a:p>
      </dgm:t>
    </dgm:pt>
    <dgm:pt modelId="{B3C444D9-33C6-49C6-83FC-BFD344D20378}" type="parTrans" cxnId="{030FED3E-3698-4D07-A982-766294C81811}">
      <dgm:prSet/>
      <dgm:spPr/>
      <dgm:t>
        <a:bodyPr/>
        <a:lstStyle/>
        <a:p>
          <a:endParaRPr lang="en-US"/>
        </a:p>
      </dgm:t>
    </dgm:pt>
    <dgm:pt modelId="{76066E42-8B79-43C8-A934-14FCDE531318}" type="sibTrans" cxnId="{030FED3E-3698-4D07-A982-766294C81811}">
      <dgm:prSet/>
      <dgm:spPr/>
      <dgm:t>
        <a:bodyPr/>
        <a:lstStyle/>
        <a:p>
          <a:endParaRPr lang="en-US"/>
        </a:p>
      </dgm:t>
    </dgm:pt>
    <dgm:pt modelId="{F128E24C-FB1E-4158-A2AA-E58603772329}">
      <dgm:prSet custT="1"/>
      <dgm:spPr/>
      <dgm:t>
        <a:bodyPr/>
        <a:lstStyle/>
        <a:p>
          <a:endParaRPr lang="en-US" sz="2800" dirty="0"/>
        </a:p>
        <a:p>
          <a:r>
            <a:rPr lang="en-US" sz="2800" dirty="0"/>
            <a:t>2) </a:t>
          </a:r>
          <a:r>
            <a:rPr lang="en-US" sz="2800" b="0" i="0" u="none" dirty="0"/>
            <a:t>what are the top 2 variables that explain the happiness score. </a:t>
          </a:r>
          <a:endParaRPr lang="en-US" sz="2800" dirty="0"/>
        </a:p>
      </dgm:t>
    </dgm:pt>
    <dgm:pt modelId="{0E8EBC62-20F6-44F0-A2FE-0D720B11104C}" type="parTrans" cxnId="{82695922-7779-49E0-9B07-CB97AA4A848F}">
      <dgm:prSet/>
      <dgm:spPr/>
      <dgm:t>
        <a:bodyPr/>
        <a:lstStyle/>
        <a:p>
          <a:endParaRPr lang="en-US"/>
        </a:p>
      </dgm:t>
    </dgm:pt>
    <dgm:pt modelId="{B1E5FC07-90B8-47C8-A880-62D48FAB02D9}" type="sibTrans" cxnId="{82695922-7779-49E0-9B07-CB97AA4A848F}">
      <dgm:prSet/>
      <dgm:spPr/>
      <dgm:t>
        <a:bodyPr/>
        <a:lstStyle/>
        <a:p>
          <a:endParaRPr lang="en-US"/>
        </a:p>
      </dgm:t>
    </dgm:pt>
    <dgm:pt modelId="{FF25D5F2-F269-D140-9193-9850E22E0EC3}" type="pres">
      <dgm:prSet presAssocID="{8B42AD95-D503-4171-9E40-34153440F405}" presName="vert0" presStyleCnt="0">
        <dgm:presLayoutVars>
          <dgm:dir/>
          <dgm:animOne val="branch"/>
          <dgm:animLvl val="lvl"/>
        </dgm:presLayoutVars>
      </dgm:prSet>
      <dgm:spPr/>
    </dgm:pt>
    <dgm:pt modelId="{2176E63C-4719-8F48-9D5D-9D75EC731343}" type="pres">
      <dgm:prSet presAssocID="{5A5C4417-89A6-47F7-8D39-4A659062EA5C}" presName="thickLine" presStyleLbl="alignNode1" presStyleIdx="0" presStyleCnt="2"/>
      <dgm:spPr/>
    </dgm:pt>
    <dgm:pt modelId="{A890EDC0-1154-214A-9543-E7234A4EACDA}" type="pres">
      <dgm:prSet presAssocID="{5A5C4417-89A6-47F7-8D39-4A659062EA5C}" presName="horz1" presStyleCnt="0"/>
      <dgm:spPr/>
    </dgm:pt>
    <dgm:pt modelId="{C389E87C-019B-5B4A-991B-8FB74484A8AC}" type="pres">
      <dgm:prSet presAssocID="{5A5C4417-89A6-47F7-8D39-4A659062EA5C}" presName="tx1" presStyleLbl="revTx" presStyleIdx="0" presStyleCnt="2"/>
      <dgm:spPr/>
    </dgm:pt>
    <dgm:pt modelId="{F4B2CFBF-0F46-8947-89BD-1940641F4A9D}" type="pres">
      <dgm:prSet presAssocID="{5A5C4417-89A6-47F7-8D39-4A659062EA5C}" presName="vert1" presStyleCnt="0"/>
      <dgm:spPr/>
    </dgm:pt>
    <dgm:pt modelId="{34340534-5A47-8D4B-B00F-53F27CF057E8}" type="pres">
      <dgm:prSet presAssocID="{F128E24C-FB1E-4158-A2AA-E58603772329}" presName="thickLine" presStyleLbl="alignNode1" presStyleIdx="1" presStyleCnt="2"/>
      <dgm:spPr/>
    </dgm:pt>
    <dgm:pt modelId="{C8EC4844-0149-6E4B-A37C-538F0F01BBD5}" type="pres">
      <dgm:prSet presAssocID="{F128E24C-FB1E-4158-A2AA-E58603772329}" presName="horz1" presStyleCnt="0"/>
      <dgm:spPr/>
    </dgm:pt>
    <dgm:pt modelId="{2E84A776-D3D2-2544-AFCB-33EAA0AADA58}" type="pres">
      <dgm:prSet presAssocID="{F128E24C-FB1E-4158-A2AA-E58603772329}" presName="tx1" presStyleLbl="revTx" presStyleIdx="1" presStyleCnt="2"/>
      <dgm:spPr/>
    </dgm:pt>
    <dgm:pt modelId="{CECB2839-3A2C-6843-A0F1-397CF286E572}" type="pres">
      <dgm:prSet presAssocID="{F128E24C-FB1E-4158-A2AA-E58603772329}" presName="vert1" presStyleCnt="0"/>
      <dgm:spPr/>
    </dgm:pt>
  </dgm:ptLst>
  <dgm:cxnLst>
    <dgm:cxn modelId="{82695922-7779-49E0-9B07-CB97AA4A848F}" srcId="{8B42AD95-D503-4171-9E40-34153440F405}" destId="{F128E24C-FB1E-4158-A2AA-E58603772329}" srcOrd="1" destOrd="0" parTransId="{0E8EBC62-20F6-44F0-A2FE-0D720B11104C}" sibTransId="{B1E5FC07-90B8-47C8-A880-62D48FAB02D9}"/>
    <dgm:cxn modelId="{3B4C5F28-A99C-5741-B7F2-79EC80F3B149}" type="presOf" srcId="{8B42AD95-D503-4171-9E40-34153440F405}" destId="{FF25D5F2-F269-D140-9193-9850E22E0EC3}" srcOrd="0" destOrd="0" presId="urn:microsoft.com/office/officeart/2008/layout/LinedList"/>
    <dgm:cxn modelId="{030FED3E-3698-4D07-A982-766294C81811}" srcId="{8B42AD95-D503-4171-9E40-34153440F405}" destId="{5A5C4417-89A6-47F7-8D39-4A659062EA5C}" srcOrd="0" destOrd="0" parTransId="{B3C444D9-33C6-49C6-83FC-BFD344D20378}" sibTransId="{76066E42-8B79-43C8-A934-14FCDE531318}"/>
    <dgm:cxn modelId="{F6EC144D-3B8D-B044-A8C7-945F869EEA91}" type="presOf" srcId="{5A5C4417-89A6-47F7-8D39-4A659062EA5C}" destId="{C389E87C-019B-5B4A-991B-8FB74484A8AC}" srcOrd="0" destOrd="0" presId="urn:microsoft.com/office/officeart/2008/layout/LinedList"/>
    <dgm:cxn modelId="{C086207B-EDDA-1945-8463-B8F96BE7AE66}" type="presOf" srcId="{F128E24C-FB1E-4158-A2AA-E58603772329}" destId="{2E84A776-D3D2-2544-AFCB-33EAA0AADA58}" srcOrd="0" destOrd="0" presId="urn:microsoft.com/office/officeart/2008/layout/LinedList"/>
    <dgm:cxn modelId="{B98CFD5F-90FD-F140-9433-EB7EC1881C2A}" type="presParOf" srcId="{FF25D5F2-F269-D140-9193-9850E22E0EC3}" destId="{2176E63C-4719-8F48-9D5D-9D75EC731343}" srcOrd="0" destOrd="0" presId="urn:microsoft.com/office/officeart/2008/layout/LinedList"/>
    <dgm:cxn modelId="{8C01E3F9-DCCA-C04F-877D-DDF8AAD4F74D}" type="presParOf" srcId="{FF25D5F2-F269-D140-9193-9850E22E0EC3}" destId="{A890EDC0-1154-214A-9543-E7234A4EACDA}" srcOrd="1" destOrd="0" presId="urn:microsoft.com/office/officeart/2008/layout/LinedList"/>
    <dgm:cxn modelId="{70FF3BF4-7861-154D-8E41-01F51B34A98E}" type="presParOf" srcId="{A890EDC0-1154-214A-9543-E7234A4EACDA}" destId="{C389E87C-019B-5B4A-991B-8FB74484A8AC}" srcOrd="0" destOrd="0" presId="urn:microsoft.com/office/officeart/2008/layout/LinedList"/>
    <dgm:cxn modelId="{9D7EB49B-A87E-A943-B1B3-60A18E6997A3}" type="presParOf" srcId="{A890EDC0-1154-214A-9543-E7234A4EACDA}" destId="{F4B2CFBF-0F46-8947-89BD-1940641F4A9D}" srcOrd="1" destOrd="0" presId="urn:microsoft.com/office/officeart/2008/layout/LinedList"/>
    <dgm:cxn modelId="{9CFA931D-93A2-CF4A-8C79-66AA829B3FBC}" type="presParOf" srcId="{FF25D5F2-F269-D140-9193-9850E22E0EC3}" destId="{34340534-5A47-8D4B-B00F-53F27CF057E8}" srcOrd="2" destOrd="0" presId="urn:microsoft.com/office/officeart/2008/layout/LinedList"/>
    <dgm:cxn modelId="{7931F2F5-14A6-BB4E-BAA8-B363E3D79705}" type="presParOf" srcId="{FF25D5F2-F269-D140-9193-9850E22E0EC3}" destId="{C8EC4844-0149-6E4B-A37C-538F0F01BBD5}" srcOrd="3" destOrd="0" presId="urn:microsoft.com/office/officeart/2008/layout/LinedList"/>
    <dgm:cxn modelId="{F7A1C3AF-9311-B540-9CD5-22E74D62433F}" type="presParOf" srcId="{C8EC4844-0149-6E4B-A37C-538F0F01BBD5}" destId="{2E84A776-D3D2-2544-AFCB-33EAA0AADA58}" srcOrd="0" destOrd="0" presId="urn:microsoft.com/office/officeart/2008/layout/LinedList"/>
    <dgm:cxn modelId="{29E56F30-A6F2-CA43-8F40-77A3295A4585}" type="presParOf" srcId="{C8EC4844-0149-6E4B-A37C-538F0F01BBD5}" destId="{CECB2839-3A2C-6843-A0F1-397CF286E5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04D5-656C-4F34-B239-2D5C5E204928}">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78CE5-1AC4-4A7B-ABB6-C4B284D9067B}">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FE7DB-23F0-4554-856C-73AA55837C34}">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1. Context</a:t>
          </a:r>
        </a:p>
      </dsp:txBody>
      <dsp:txXfrm>
        <a:off x="1057996" y="4300"/>
        <a:ext cx="5205643" cy="916014"/>
      </dsp:txXfrm>
    </dsp:sp>
    <dsp:sp modelId="{505DDD3C-AD65-4C7C-84AF-63FDECA102D2}">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922E0-E288-4CFC-A572-CF51743A46F7}">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D2D34-F125-4FA1-836F-32F3DC9EF025}">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2. Hypothesis</a:t>
          </a:r>
        </a:p>
      </dsp:txBody>
      <dsp:txXfrm>
        <a:off x="1057996" y="1149318"/>
        <a:ext cx="5205643" cy="916014"/>
      </dsp:txXfrm>
    </dsp:sp>
    <dsp:sp modelId="{8A87DEE0-24CA-48B9-8235-EAE0EBE74AA9}">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832C7-6C0D-479B-BB9A-7EBFB92CC7E3}">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99D4B-C6D9-4DCA-BEB2-BA0972068FC2}">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3. Metadata</a:t>
          </a:r>
        </a:p>
      </dsp:txBody>
      <dsp:txXfrm>
        <a:off x="1057996" y="2294336"/>
        <a:ext cx="5205643" cy="916014"/>
      </dsp:txXfrm>
    </dsp:sp>
    <dsp:sp modelId="{8FCEBDD6-8DAF-4936-81EF-CFD8A040765F}">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E114F-A338-4E8A-B581-60D128FDCD60}">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04B55B-3D26-44DF-896B-D9E2A3EA887F}">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4. Exploratory Analysis</a:t>
          </a:r>
        </a:p>
      </dsp:txBody>
      <dsp:txXfrm>
        <a:off x="1057996" y="3439354"/>
        <a:ext cx="5205643" cy="916014"/>
      </dsp:txXfrm>
    </dsp:sp>
    <dsp:sp modelId="{6378A66A-F281-451C-8B8D-BDA685EE7602}">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59F68-E77B-47B5-B053-5293B1B1BEDE}">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86807-9ED2-44BB-8487-959C2F865FDC}">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5. Conclusion </a:t>
          </a:r>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22F45-A9BC-D849-82E4-E3A9BFEDAFBF}">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1C5A0-8AF5-DF46-8621-962A8076AFE0}">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The data used for this analysis comes from the rankings of World Happiness Reports from </a:t>
          </a:r>
          <a:r>
            <a:rPr lang="en-US" sz="1500" b="1" kern="1200" dirty="0"/>
            <a:t>2016 to 2020</a:t>
          </a:r>
          <a:r>
            <a:rPr lang="en-US" sz="1500" kern="1200" dirty="0"/>
            <a:t>. The reports primarily use data from the Gallup World Poll. </a:t>
          </a:r>
        </a:p>
      </dsp:txBody>
      <dsp:txXfrm>
        <a:off x="0" y="671"/>
        <a:ext cx="6263640" cy="1100668"/>
      </dsp:txXfrm>
    </dsp:sp>
    <dsp:sp modelId="{D0041B52-A857-8143-8165-1D5873AD553B}">
      <dsp:nvSpPr>
        <dsp:cNvPr id="0" name=""/>
        <dsp:cNvSpPr/>
      </dsp:nvSpPr>
      <dsp:spPr>
        <a:xfrm>
          <a:off x="0" y="1101340"/>
          <a:ext cx="626364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94F23-5268-8B42-8019-746F4FCE4444}">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respondents are asked to rate their current lives on the scale </a:t>
          </a:r>
          <a:r>
            <a:rPr lang="en-US" sz="1500" b="1" kern="1200"/>
            <a:t>from 0 to 10</a:t>
          </a:r>
          <a:r>
            <a:rPr lang="en-US" sz="1500" kern="1200"/>
            <a:t>. </a:t>
          </a:r>
        </a:p>
      </dsp:txBody>
      <dsp:txXfrm>
        <a:off x="0" y="1101340"/>
        <a:ext cx="6263640" cy="1100668"/>
      </dsp:txXfrm>
    </dsp:sp>
    <dsp:sp modelId="{EF6210AD-6070-7041-9FA5-12FBFCD8E759}">
      <dsp:nvSpPr>
        <dsp:cNvPr id="0" name=""/>
        <dsp:cNvSpPr/>
      </dsp:nvSpPr>
      <dsp:spPr>
        <a:xfrm>
          <a:off x="0" y="2202009"/>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AF29E-8F01-2B4A-B386-21F91CBC246D}">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Typically, around </a:t>
          </a:r>
          <a:r>
            <a:rPr lang="en-US" sz="1500" b="1" kern="1200"/>
            <a:t>1,000 responses </a:t>
          </a:r>
          <a:r>
            <a:rPr lang="en-US" sz="1500" kern="1200"/>
            <a:t>are gathered annually for each country.  </a:t>
          </a:r>
        </a:p>
      </dsp:txBody>
      <dsp:txXfrm>
        <a:off x="0" y="2202009"/>
        <a:ext cx="6263640" cy="1100668"/>
      </dsp:txXfrm>
    </dsp:sp>
    <dsp:sp modelId="{97728BC0-EC58-174F-9AD0-7D5A5601BD7C}">
      <dsp:nvSpPr>
        <dsp:cNvPr id="0" name=""/>
        <dsp:cNvSpPr/>
      </dsp:nvSpPr>
      <dsp:spPr>
        <a:xfrm>
          <a:off x="0" y="3302678"/>
          <a:ext cx="626364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6EB7D-4942-BA40-A98E-D84810FE1A70}">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6 factors - </a:t>
          </a:r>
          <a:r>
            <a:rPr lang="en-US" sz="1500" b="1" kern="1200" dirty="0"/>
            <a:t>levels of GDP, health, generosity, social support, freedom, and corruption</a:t>
          </a:r>
          <a:r>
            <a:rPr lang="en-US" sz="1500" kern="1200" dirty="0"/>
            <a:t> - are estimated to contribute to making life evaluations higher in each country than they are in </a:t>
          </a:r>
          <a:r>
            <a:rPr lang="en-US" sz="1500" b="1" i="1" kern="1200" dirty="0"/>
            <a:t>Dystopia</a:t>
          </a:r>
          <a:r>
            <a:rPr lang="en-US" sz="1500" kern="1200" dirty="0"/>
            <a:t>, a hypothetical country that has values equal to the world’s lowest national averages for each of the 6 factors.</a:t>
          </a:r>
        </a:p>
      </dsp:txBody>
      <dsp:txXfrm>
        <a:off x="0" y="3302678"/>
        <a:ext cx="6263640" cy="1100668"/>
      </dsp:txXfrm>
    </dsp:sp>
    <dsp:sp modelId="{C4F92E3F-EE68-BB41-B89A-C8A561D4CE98}">
      <dsp:nvSpPr>
        <dsp:cNvPr id="0" name=""/>
        <dsp:cNvSpPr/>
      </dsp:nvSpPr>
      <dsp:spPr>
        <a:xfrm>
          <a:off x="0" y="4403347"/>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D7086-F467-F343-B9E7-1971543C7DBB}">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dirty="0"/>
        </a:p>
      </dsp:txBody>
      <dsp:txXfrm>
        <a:off x="0" y="4403347"/>
        <a:ext cx="6263640" cy="110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1BE98-22C4-4943-9BF1-07E2EE523CE6}">
      <dsp:nvSpPr>
        <dsp:cNvPr id="0" name=""/>
        <dsp:cNvSpPr/>
      </dsp:nvSpPr>
      <dsp:spPr>
        <a:xfrm>
          <a:off x="0" y="671"/>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A42F8-C9EF-A946-8E4A-AAE41B599F0B}">
      <dsp:nvSpPr>
        <dsp:cNvPr id="0" name=""/>
        <dsp:cNvSpPr/>
      </dsp:nvSpPr>
      <dsp:spPr>
        <a:xfrm>
          <a:off x="0" y="671"/>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Variable ’Happiness Score’ is the answer to the question </a:t>
          </a:r>
          <a:r>
            <a:rPr lang="en-US" sz="1200" i="1" kern="1200"/>
            <a:t>“How do you rate your current life situation on a scale from 0 to 10?”.</a:t>
          </a:r>
          <a:endParaRPr lang="en-US" sz="1200" kern="1200"/>
        </a:p>
      </dsp:txBody>
      <dsp:txXfrm>
        <a:off x="0" y="671"/>
        <a:ext cx="6263640" cy="786192"/>
      </dsp:txXfrm>
    </dsp:sp>
    <dsp:sp modelId="{F981B96E-1405-9348-BB5C-A37481AAED2A}">
      <dsp:nvSpPr>
        <dsp:cNvPr id="0" name=""/>
        <dsp:cNvSpPr/>
      </dsp:nvSpPr>
      <dsp:spPr>
        <a:xfrm>
          <a:off x="0" y="786863"/>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680D3-FDC0-D248-8775-BB071BCBC42C}">
      <dsp:nvSpPr>
        <dsp:cNvPr id="0" name=""/>
        <dsp:cNvSpPr/>
      </dsp:nvSpPr>
      <dsp:spPr>
        <a:xfrm>
          <a:off x="0" y="786863"/>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Variable ‘GDP’ -  the statistics of GDP per capita.</a:t>
          </a:r>
        </a:p>
      </dsp:txBody>
      <dsp:txXfrm>
        <a:off x="0" y="786863"/>
        <a:ext cx="6263640" cy="786192"/>
      </dsp:txXfrm>
    </dsp:sp>
    <dsp:sp modelId="{65895368-AD39-E44E-97E7-BFE961FDC1B5}">
      <dsp:nvSpPr>
        <dsp:cNvPr id="0" name=""/>
        <dsp:cNvSpPr/>
      </dsp:nvSpPr>
      <dsp:spPr>
        <a:xfrm>
          <a:off x="0" y="1573055"/>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0DD5F-9850-A640-810D-C051B9E3B332}">
      <dsp:nvSpPr>
        <dsp:cNvPr id="0" name=""/>
        <dsp:cNvSpPr/>
      </dsp:nvSpPr>
      <dsp:spPr>
        <a:xfrm>
          <a:off x="0" y="1573055"/>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‘Family / Social support’ - the national average of the binary responses (either 0 or 1) to the question “If you were in trouble, do you have relatives or friends you can count on to help you whenever you need them, or not?”. </a:t>
          </a:r>
        </a:p>
      </dsp:txBody>
      <dsp:txXfrm>
        <a:off x="0" y="1573055"/>
        <a:ext cx="6263640" cy="786192"/>
      </dsp:txXfrm>
    </dsp:sp>
    <dsp:sp modelId="{9556A488-61E2-C348-8FB7-5BCDD81B8D79}">
      <dsp:nvSpPr>
        <dsp:cNvPr id="0" name=""/>
        <dsp:cNvSpPr/>
      </dsp:nvSpPr>
      <dsp:spPr>
        <a:xfrm>
          <a:off x="0" y="2359247"/>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61BD2-AA65-4543-A99D-F22AEE4464EF}">
      <dsp:nvSpPr>
        <dsp:cNvPr id="0" name=""/>
        <dsp:cNvSpPr/>
      </dsp:nvSpPr>
      <dsp:spPr>
        <a:xfrm>
          <a:off x="0" y="2359247"/>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‘Health / Life Expectancy’ is calculated based on data from the World Health Organization (WHO), the World Development Indicators (WDI), and statistics published in journal articles. </a:t>
          </a:r>
        </a:p>
      </dsp:txBody>
      <dsp:txXfrm>
        <a:off x="0" y="2359247"/>
        <a:ext cx="6263640" cy="786192"/>
      </dsp:txXfrm>
    </dsp:sp>
    <dsp:sp modelId="{4B361DE1-166C-114A-8499-C1D4C2774FE9}">
      <dsp:nvSpPr>
        <dsp:cNvPr id="0" name=""/>
        <dsp:cNvSpPr/>
      </dsp:nvSpPr>
      <dsp:spPr>
        <a:xfrm>
          <a:off x="0" y="3145440"/>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06D50D-06AA-F242-9EDE-97920AEA1AE8}">
      <dsp:nvSpPr>
        <dsp:cNvPr id="0" name=""/>
        <dsp:cNvSpPr/>
      </dsp:nvSpPr>
      <dsp:spPr>
        <a:xfrm>
          <a:off x="0" y="3145440"/>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‘Freedom to make life choices’ is the national average of responses to the question “Are you satisfied or dissatisfied with your freedom to choose what you do with your life?”.</a:t>
          </a:r>
        </a:p>
      </dsp:txBody>
      <dsp:txXfrm>
        <a:off x="0" y="3145440"/>
        <a:ext cx="6263640" cy="786192"/>
      </dsp:txXfrm>
    </dsp:sp>
    <dsp:sp modelId="{E894623A-4BC5-7E4E-83B3-913CA4D6E273}">
      <dsp:nvSpPr>
        <dsp:cNvPr id="0" name=""/>
        <dsp:cNvSpPr/>
      </dsp:nvSpPr>
      <dsp:spPr>
        <a:xfrm>
          <a:off x="0" y="3931632"/>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5DA7C-8C68-0D48-B179-6BC7E61B46B3}">
      <dsp:nvSpPr>
        <dsp:cNvPr id="0" name=""/>
        <dsp:cNvSpPr/>
      </dsp:nvSpPr>
      <dsp:spPr>
        <a:xfrm>
          <a:off x="0" y="3931632"/>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‘Trust in Government’ is the national average of the survey responses to 2 questions in the GWP: “Is corruption widespread throughout the government or not” and “Is corruption widespread within businesses or not?” The overall perception is just the average of the two 0-or-1 responses. </a:t>
          </a:r>
        </a:p>
      </dsp:txBody>
      <dsp:txXfrm>
        <a:off x="0" y="3931632"/>
        <a:ext cx="6263640" cy="786192"/>
      </dsp:txXfrm>
    </dsp:sp>
    <dsp:sp modelId="{A6E2C80D-A592-9F4C-887B-226EABC39EFF}">
      <dsp:nvSpPr>
        <dsp:cNvPr id="0" name=""/>
        <dsp:cNvSpPr/>
      </dsp:nvSpPr>
      <dsp:spPr>
        <a:xfrm>
          <a:off x="0" y="4717824"/>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6BBCA-0827-DC40-BB41-0C4D3A01ABEF}">
      <dsp:nvSpPr>
        <dsp:cNvPr id="0" name=""/>
        <dsp:cNvSpPr/>
      </dsp:nvSpPr>
      <dsp:spPr>
        <a:xfrm>
          <a:off x="0" y="4717824"/>
          <a:ext cx="626364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‘Generosity’ is the residual of regressing national average of response to the GWP question “Have you donated money to a charity in the past month?” on GDP per capita. </a:t>
          </a:r>
        </a:p>
      </dsp:txBody>
      <dsp:txXfrm>
        <a:off x="0" y="4717824"/>
        <a:ext cx="6263640" cy="786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6E63C-4719-8F48-9D5D-9D75EC731343}">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9E87C-019B-5B4A-991B-8FB74484A8AC}">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With everything that happened in 2020, and everyone talking about the importance of mental health and happiness, we were very curious to see: </a:t>
          </a:r>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1) h</a:t>
          </a:r>
          <a:r>
            <a:rPr lang="en-US" sz="2800" b="0" i="0" u="none" kern="1200" dirty="0"/>
            <a:t>ow  the happiness score is related to the other 6 variables;</a:t>
          </a:r>
          <a:endParaRPr lang="en-US" sz="2800" kern="1200" dirty="0"/>
        </a:p>
      </dsp:txBody>
      <dsp:txXfrm>
        <a:off x="0" y="0"/>
        <a:ext cx="6263640" cy="2752343"/>
      </dsp:txXfrm>
    </dsp:sp>
    <dsp:sp modelId="{34340534-5A47-8D4B-B00F-53F27CF057E8}">
      <dsp:nvSpPr>
        <dsp:cNvPr id="0" name=""/>
        <dsp:cNvSpPr/>
      </dsp:nvSpPr>
      <dsp:spPr>
        <a:xfrm>
          <a:off x="0" y="2752343"/>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4A776-D3D2-2544-AFCB-33EAA0AADA58}">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2) </a:t>
          </a:r>
          <a:r>
            <a:rPr lang="en-US" sz="2800" b="0" i="0" u="none" kern="1200" dirty="0"/>
            <a:t>what are the top 2 variables that explain the happiness score. </a:t>
          </a:r>
          <a:endParaRPr lang="en-US" sz="2800" kern="1200" dirty="0"/>
        </a:p>
      </dsp:txBody>
      <dsp:txXfrm>
        <a:off x="0" y="2752343"/>
        <a:ext cx="6263640" cy="27523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0360-5B81-B64D-935B-0E142E1F5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6E589-A3E5-074E-8A0D-3AE97E720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E850CA-0EC3-2E48-8C99-8BD451B8A35E}"/>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98A7FCAD-2496-4044-A5F5-DC8803387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4D5DE-AC30-FE4C-976C-CF391D947F73}"/>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60689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49C-260A-DD4C-A04F-8ADE0AB58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9867F-280F-C04B-B61B-380F3EF2C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B5CB6-181C-E946-8022-FAC1341801B4}"/>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C91D6874-BADC-AB47-B753-8E5A82E6B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D83F4-C89D-D945-9ECB-3B46ED9CC9BE}"/>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37589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ADAC8-A33B-F84E-AEEE-AFECB6B00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9CE22-900E-7A45-B2E2-3ACCD51245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7DF3F-C416-5840-A6C2-64EC26656A9E}"/>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6697F826-27BA-A247-B6F2-31AFF1245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1C100-C4B4-0F4C-B6BD-224A8940B6E1}"/>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341695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2979-CEDB-6748-BFBB-33D4DA457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A70AC-CD2C-8E40-B8CC-91B8FCBD00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A9150-9CAA-7744-89DF-63E25F5B9CC8}"/>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BF3AA405-B749-D54D-8CBF-E9B21FB9D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4D38-8A7B-8346-9770-33A69F0461AF}"/>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428000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D0F5-CAEB-994F-A4E1-0AD515801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BDA55-7EF5-2C49-B78E-7F4FF71AE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418A0-4D13-E944-ADB2-493900C88791}"/>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4ED1556E-EA91-AD48-A134-6484631F3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A27A3-08DE-1E49-BABD-D8C3459D583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53331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A49B-C415-A941-90E9-09D111687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445FF-B957-2D44-8541-E7CCB2E3D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BF295-D1ED-C944-9B49-F1EF2C7F3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84959-8520-704B-B83C-31DC07806137}"/>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6" name="Footer Placeholder 5">
            <a:extLst>
              <a:ext uri="{FF2B5EF4-FFF2-40B4-BE49-F238E27FC236}">
                <a16:creationId xmlns:a16="http://schemas.microsoft.com/office/drawing/2014/main" id="{943C74AB-2944-804B-8B9F-E330F2625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14099-3A59-3D4B-AD2B-12AAC89ECFE1}"/>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70403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8C49-B6CE-2346-A82D-A24A23547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215579-7DB0-6E45-AF78-59C665192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706D6-5CA7-4049-AEF0-CFE19652A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7D5B6-79E1-8448-9D36-76ED91B309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743FE-A210-3E4A-BEA1-DE4B575ED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03319-1040-554A-A4D4-721EF50D97EF}"/>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8" name="Footer Placeholder 7">
            <a:extLst>
              <a:ext uri="{FF2B5EF4-FFF2-40B4-BE49-F238E27FC236}">
                <a16:creationId xmlns:a16="http://schemas.microsoft.com/office/drawing/2014/main" id="{3A7780CE-658D-BB45-BA57-5C083C617B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0C33B-5369-6948-8724-8AD12A552193}"/>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1709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696-A135-6C4B-B100-0E9933611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5BFCF-945A-0A4A-AD8F-566B618F6F31}"/>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4" name="Footer Placeholder 3">
            <a:extLst>
              <a:ext uri="{FF2B5EF4-FFF2-40B4-BE49-F238E27FC236}">
                <a16:creationId xmlns:a16="http://schemas.microsoft.com/office/drawing/2014/main" id="{A9710D0E-48E4-0F49-A487-52719F4B9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95E818-B8AF-304F-9237-6ECEC149606C}"/>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98934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DA913-5F08-0747-93EC-8842F8516BC2}"/>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3" name="Footer Placeholder 2">
            <a:extLst>
              <a:ext uri="{FF2B5EF4-FFF2-40B4-BE49-F238E27FC236}">
                <a16:creationId xmlns:a16="http://schemas.microsoft.com/office/drawing/2014/main" id="{B41A9530-ACCC-DF43-B8AE-8564B7FA0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B80D8-3EBA-854D-8293-2BDBB151EC8D}"/>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4141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2F49-BC52-C049-A913-E1273E842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15C65-CC32-9C40-B416-953C3D120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986016-0133-BC4F-A470-ADF460C53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2A647-9244-DB46-8D83-0AB99FA8DCBF}"/>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6" name="Footer Placeholder 5">
            <a:extLst>
              <a:ext uri="{FF2B5EF4-FFF2-40B4-BE49-F238E27FC236}">
                <a16:creationId xmlns:a16="http://schemas.microsoft.com/office/drawing/2014/main" id="{94A67F44-9DBE-0B48-AD23-00521037D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23B68-3B87-9C46-B6F0-67BEC1C2C72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284867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573-5FF3-0940-99B2-2123DAB14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0166EB-A0CD-EA44-A7FC-841A728E9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0CDAE-3D7B-1D43-A164-0F81B8537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687C0-5B16-994A-A268-D2DCCCDDF176}"/>
              </a:ext>
            </a:extLst>
          </p:cNvPr>
          <p:cNvSpPr>
            <a:spLocks noGrp="1"/>
          </p:cNvSpPr>
          <p:nvPr>
            <p:ph type="dt" sz="half" idx="10"/>
          </p:nvPr>
        </p:nvSpPr>
        <p:spPr/>
        <p:txBody>
          <a:bodyPr/>
          <a:lstStyle/>
          <a:p>
            <a:fld id="{5D590447-D429-8A41-B7D3-41F9F49B585C}" type="datetimeFigureOut">
              <a:rPr lang="en-US" smtClean="0"/>
              <a:t>6/21/21</a:t>
            </a:fld>
            <a:endParaRPr lang="en-US"/>
          </a:p>
        </p:txBody>
      </p:sp>
      <p:sp>
        <p:nvSpPr>
          <p:cNvPr id="6" name="Footer Placeholder 5">
            <a:extLst>
              <a:ext uri="{FF2B5EF4-FFF2-40B4-BE49-F238E27FC236}">
                <a16:creationId xmlns:a16="http://schemas.microsoft.com/office/drawing/2014/main" id="{3E96C51F-E5E0-1340-A6BA-15FF7F854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3A6B9-8C95-304A-B721-569F2A73D615}"/>
              </a:ext>
            </a:extLst>
          </p:cNvPr>
          <p:cNvSpPr>
            <a:spLocks noGrp="1"/>
          </p:cNvSpPr>
          <p:nvPr>
            <p:ph type="sldNum" sz="quarter" idx="12"/>
          </p:nvPr>
        </p:nvSpPr>
        <p:spPr/>
        <p:txBody>
          <a:bodyPr/>
          <a:lstStyle/>
          <a:p>
            <a:fld id="{2D5AB4B0-5CD9-3B4F-B21E-837B5B9E79EC}" type="slidenum">
              <a:rPr lang="en-US" smtClean="0"/>
              <a:t>‹#›</a:t>
            </a:fld>
            <a:endParaRPr lang="en-US"/>
          </a:p>
        </p:txBody>
      </p:sp>
    </p:spTree>
    <p:extLst>
      <p:ext uri="{BB962C8B-B14F-4D97-AF65-F5344CB8AC3E}">
        <p14:creationId xmlns:p14="http://schemas.microsoft.com/office/powerpoint/2010/main" val="18953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3923A-F139-534F-A4AC-523CF978E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1DAE6D-2F22-A541-8A3A-935324AF1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04410-9A08-3C49-BFF9-DD7E4241B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90447-D429-8A41-B7D3-41F9F49B585C}" type="datetimeFigureOut">
              <a:rPr lang="en-US" smtClean="0"/>
              <a:t>6/21/21</a:t>
            </a:fld>
            <a:endParaRPr lang="en-US"/>
          </a:p>
        </p:txBody>
      </p:sp>
      <p:sp>
        <p:nvSpPr>
          <p:cNvPr id="5" name="Footer Placeholder 4">
            <a:extLst>
              <a:ext uri="{FF2B5EF4-FFF2-40B4-BE49-F238E27FC236}">
                <a16:creationId xmlns:a16="http://schemas.microsoft.com/office/drawing/2014/main" id="{A3FC8F87-097A-2D4C-B836-DED2437A6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508CB-9889-854C-B817-C6789E52F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AB4B0-5CD9-3B4F-B21E-837B5B9E79EC}" type="slidenum">
              <a:rPr lang="en-US" smtClean="0"/>
              <a:t>‹#›</a:t>
            </a:fld>
            <a:endParaRPr lang="en-US"/>
          </a:p>
        </p:txBody>
      </p:sp>
    </p:spTree>
    <p:extLst>
      <p:ext uri="{BB962C8B-B14F-4D97-AF65-F5344CB8AC3E}">
        <p14:creationId xmlns:p14="http://schemas.microsoft.com/office/powerpoint/2010/main" val="268339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6EB45-AAA9-1341-A751-8206E46CC3A1}"/>
              </a:ext>
            </a:extLst>
          </p:cNvPr>
          <p:cNvSpPr>
            <a:spLocks noGrp="1"/>
          </p:cNvSpPr>
          <p:nvPr>
            <p:ph type="ctrTitle"/>
          </p:nvPr>
        </p:nvSpPr>
        <p:spPr>
          <a:xfrm>
            <a:off x="838200" y="914402"/>
            <a:ext cx="10515600" cy="2659957"/>
          </a:xfrm>
        </p:spPr>
        <p:txBody>
          <a:bodyPr>
            <a:normAutofit/>
          </a:bodyPr>
          <a:lstStyle/>
          <a:p>
            <a:r>
              <a:rPr lang="en-US" sz="4400" b="1">
                <a:solidFill>
                  <a:srgbClr val="FFFFFF"/>
                </a:solidFill>
                <a:latin typeface="Arial" panose="020B0604020202020204" pitchFamily="34" charset="0"/>
                <a:cs typeface="Arial" panose="020B0604020202020204" pitchFamily="34" charset="0"/>
              </a:rPr>
              <a:t>Capstone 1:</a:t>
            </a:r>
            <a:br>
              <a:rPr lang="en-US" sz="4400" b="1">
                <a:solidFill>
                  <a:srgbClr val="FFFFFF"/>
                </a:solidFill>
                <a:latin typeface="Arial" panose="020B0604020202020204" pitchFamily="34" charset="0"/>
                <a:cs typeface="Arial" panose="020B0604020202020204" pitchFamily="34" charset="0"/>
              </a:rPr>
            </a:br>
            <a:r>
              <a:rPr lang="en-US" sz="4400" b="1">
                <a:solidFill>
                  <a:srgbClr val="FFFFFF"/>
                </a:solidFill>
                <a:latin typeface="Arial" panose="020B0604020202020204" pitchFamily="34" charset="0"/>
                <a:cs typeface="Arial" panose="020B0604020202020204" pitchFamily="34" charset="0"/>
              </a:rPr>
              <a:t>“World Happiness Report Analysis”</a:t>
            </a:r>
            <a:br>
              <a:rPr lang="en-US" sz="4400" b="1">
                <a:solidFill>
                  <a:srgbClr val="FFFFFF"/>
                </a:solidFill>
                <a:latin typeface="Arial" panose="020B0604020202020204" pitchFamily="34" charset="0"/>
                <a:cs typeface="Arial" panose="020B0604020202020204" pitchFamily="34" charset="0"/>
              </a:rPr>
            </a:br>
            <a:endParaRPr lang="en-US" sz="440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908B10E-BBAE-214B-93B9-B101A3BC02FA}"/>
              </a:ext>
            </a:extLst>
          </p:cNvPr>
          <p:cNvSpPr>
            <a:spLocks noGrp="1"/>
          </p:cNvSpPr>
          <p:nvPr>
            <p:ph type="subTitle" idx="1"/>
          </p:nvPr>
        </p:nvSpPr>
        <p:spPr>
          <a:xfrm>
            <a:off x="838200" y="4368800"/>
            <a:ext cx="10515600" cy="1390650"/>
          </a:xfrm>
        </p:spPr>
        <p:txBody>
          <a:bodyPr>
            <a:normAutofit/>
          </a:bodyPr>
          <a:lstStyle/>
          <a:p>
            <a:r>
              <a:rPr lang="en-US" sz="3200"/>
              <a:t>Author</a:t>
            </a:r>
            <a:r>
              <a:rPr lang="en-US" sz="3200">
                <a:sym typeface="Wingdings" pitchFamily="2" charset="2"/>
              </a:rPr>
              <a:t>:</a:t>
            </a:r>
            <a:br>
              <a:rPr lang="en-US" sz="3200">
                <a:sym typeface="Wingdings" pitchFamily="2" charset="2"/>
              </a:rPr>
            </a:br>
            <a:r>
              <a:rPr lang="en-US" sz="3200">
                <a:sym typeface="Wingdings" pitchFamily="2" charset="2"/>
              </a:rPr>
              <a:t>Katerina Zhurun</a:t>
            </a:r>
            <a:endParaRPr lang="en-US" sz="3200"/>
          </a:p>
        </p:txBody>
      </p:sp>
    </p:spTree>
    <p:extLst>
      <p:ext uri="{BB962C8B-B14F-4D97-AF65-F5344CB8AC3E}">
        <p14:creationId xmlns:p14="http://schemas.microsoft.com/office/powerpoint/2010/main" val="2583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DBF6C-7D80-724F-BF33-2CC72E1CC5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kern="1200" dirty="0">
                <a:solidFill>
                  <a:srgbClr val="FFFFFF"/>
                </a:solidFill>
                <a:latin typeface="+mj-lt"/>
                <a:ea typeface="+mj-ea"/>
                <a:cs typeface="+mj-cs"/>
              </a:rPr>
              <a:t>We can also see how are the six variables correlated with one another: </a:t>
            </a:r>
          </a:p>
        </p:txBody>
      </p:sp>
      <p:sp>
        <p:nvSpPr>
          <p:cNvPr id="6" name="Title 1">
            <a:extLst>
              <a:ext uri="{FF2B5EF4-FFF2-40B4-BE49-F238E27FC236}">
                <a16:creationId xmlns:a16="http://schemas.microsoft.com/office/drawing/2014/main" id="{6FD88CD9-79FA-5146-809E-FC6350B90B59}"/>
              </a:ext>
            </a:extLst>
          </p:cNvPr>
          <p:cNvSpPr txBox="1">
            <a:spLocks/>
          </p:cNvSpPr>
          <p:nvPr/>
        </p:nvSpPr>
        <p:spPr>
          <a:xfrm>
            <a:off x="4603238" y="390091"/>
            <a:ext cx="6848715" cy="18186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Using the Linear Regression method, we were able to get the correlation coefficients, which show that:  </a:t>
            </a:r>
          </a:p>
          <a:p>
            <a:pPr indent="-228600">
              <a:spcAft>
                <a:spcPts val="600"/>
              </a:spcAft>
              <a:buFont typeface="Arial" panose="020B0604020202020204" pitchFamily="34" charset="0"/>
              <a:buChar char="•"/>
            </a:pPr>
            <a:r>
              <a:rPr lang="en-US" sz="2000" dirty="0">
                <a:latin typeface="+mn-lt"/>
                <a:ea typeface="+mn-ea"/>
                <a:cs typeface="+mn-cs"/>
              </a:rPr>
              <a:t>GDP is closely correlated to Health / Life expectancy which is obvious. </a:t>
            </a:r>
          </a:p>
          <a:p>
            <a:pPr indent="-228600">
              <a:spcAft>
                <a:spcPts val="600"/>
              </a:spcAft>
              <a:buFont typeface="Arial" panose="020B0604020202020204" pitchFamily="34" charset="0"/>
              <a:buChar char="•"/>
            </a:pPr>
            <a:r>
              <a:rPr lang="en-US" sz="2000" dirty="0">
                <a:latin typeface="+mn-lt"/>
                <a:ea typeface="+mn-ea"/>
                <a:cs typeface="+mn-cs"/>
              </a:rPr>
              <a:t>However, GDP and Generosity are negatively correlated, which is a little surprising.  </a:t>
            </a:r>
          </a:p>
        </p:txBody>
      </p:sp>
      <p:graphicFrame>
        <p:nvGraphicFramePr>
          <p:cNvPr id="7" name="Chart 6">
            <a:extLst>
              <a:ext uri="{FF2B5EF4-FFF2-40B4-BE49-F238E27FC236}">
                <a16:creationId xmlns:a16="http://schemas.microsoft.com/office/drawing/2014/main" id="{51568F18-3305-DD4B-BD3E-8DF738368BA9}"/>
              </a:ext>
            </a:extLst>
          </p:cNvPr>
          <p:cNvGraphicFramePr>
            <a:graphicFrameLocks/>
          </p:cNvGraphicFramePr>
          <p:nvPr>
            <p:extLst>
              <p:ext uri="{D42A27DB-BD31-4B8C-83A1-F6EECF244321}">
                <p14:modId xmlns:p14="http://schemas.microsoft.com/office/powerpoint/2010/main" val="2109693933"/>
              </p:ext>
            </p:extLst>
          </p:nvPr>
        </p:nvGraphicFramePr>
        <p:xfrm>
          <a:off x="5876688" y="4064105"/>
          <a:ext cx="4301813" cy="218921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Table, timeline&#10;&#10;Description automatically generated">
            <a:extLst>
              <a:ext uri="{FF2B5EF4-FFF2-40B4-BE49-F238E27FC236}">
                <a16:creationId xmlns:a16="http://schemas.microsoft.com/office/drawing/2014/main" id="{975FB5AB-9155-D744-933E-8FAEB5BB2CD6}"/>
              </a:ext>
            </a:extLst>
          </p:cNvPr>
          <p:cNvPicPr>
            <a:picLocks noChangeAspect="1"/>
          </p:cNvPicPr>
          <p:nvPr/>
        </p:nvPicPr>
        <p:blipFill>
          <a:blip r:embed="rId3"/>
          <a:stretch>
            <a:fillRect/>
          </a:stretch>
        </p:blipFill>
        <p:spPr>
          <a:xfrm>
            <a:off x="4713403" y="2399343"/>
            <a:ext cx="6410094" cy="1474190"/>
          </a:xfrm>
          <a:prstGeom prst="rect">
            <a:avLst/>
          </a:prstGeom>
        </p:spPr>
      </p:pic>
    </p:spTree>
    <p:extLst>
      <p:ext uri="{BB962C8B-B14F-4D97-AF65-F5344CB8AC3E}">
        <p14:creationId xmlns:p14="http://schemas.microsoft.com/office/powerpoint/2010/main" val="66772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DBF6C-7D80-724F-BF33-2CC72E1CC5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chemeClr val="bg1"/>
                </a:solidFill>
              </a:rPr>
              <a:t>All 6 categories are positively correlated to a country's happiness score. The 2 most strongly correlated factors are </a:t>
            </a:r>
            <a:r>
              <a:rPr lang="en-US" sz="2800" b="1" i="1" u="sng" dirty="0">
                <a:solidFill>
                  <a:schemeClr val="bg1"/>
                </a:solidFill>
              </a:rPr>
              <a:t>GDP and Health / Life Expectancy </a:t>
            </a:r>
            <a:r>
              <a:rPr lang="en-US" sz="2800" b="1" dirty="0">
                <a:solidFill>
                  <a:schemeClr val="bg1"/>
                </a:solidFill>
              </a:rPr>
              <a:t>while the least correlated factor is </a:t>
            </a:r>
            <a:r>
              <a:rPr lang="en-US" sz="2800" b="1" i="1" u="sng" dirty="0">
                <a:solidFill>
                  <a:schemeClr val="bg1"/>
                </a:solidFill>
              </a:rPr>
              <a:t>Generosity</a:t>
            </a:r>
            <a:r>
              <a:rPr lang="en-US" sz="2800" b="1" dirty="0">
                <a:solidFill>
                  <a:schemeClr val="bg1"/>
                </a:solidFill>
              </a:rPr>
              <a:t>. </a:t>
            </a:r>
            <a:endParaRPr lang="en-US" sz="2800" b="1" kern="1200" dirty="0">
              <a:solidFill>
                <a:schemeClr val="bg1"/>
              </a:solidFill>
              <a:latin typeface="+mj-lt"/>
              <a:ea typeface="+mj-ea"/>
              <a:cs typeface="+mj-cs"/>
            </a:endParaRPr>
          </a:p>
        </p:txBody>
      </p:sp>
      <p:graphicFrame>
        <p:nvGraphicFramePr>
          <p:cNvPr id="7" name="Content Placeholder 3">
            <a:extLst>
              <a:ext uri="{FF2B5EF4-FFF2-40B4-BE49-F238E27FC236}">
                <a16:creationId xmlns:a16="http://schemas.microsoft.com/office/drawing/2014/main" id="{81014C81-B318-F14F-A88C-F57FEFF4AB31}"/>
              </a:ext>
            </a:extLst>
          </p:cNvPr>
          <p:cNvGraphicFramePr>
            <a:graphicFrameLocks noGrp="1"/>
          </p:cNvGraphicFramePr>
          <p:nvPr>
            <p:ph idx="1"/>
            <p:extLst>
              <p:ext uri="{D42A27DB-BD31-4B8C-83A1-F6EECF244321}">
                <p14:modId xmlns:p14="http://schemas.microsoft.com/office/powerpoint/2010/main" val="2912160557"/>
              </p:ext>
            </p:extLst>
          </p:nvPr>
        </p:nvGraphicFramePr>
        <p:xfrm>
          <a:off x="4056504" y="464218"/>
          <a:ext cx="3844484" cy="19319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286389EC-3462-9848-A12E-8B4D466FFEC2}"/>
              </a:ext>
            </a:extLst>
          </p:cNvPr>
          <p:cNvGraphicFramePr>
            <a:graphicFrameLocks/>
          </p:cNvGraphicFramePr>
          <p:nvPr>
            <p:extLst>
              <p:ext uri="{D42A27DB-BD31-4B8C-83A1-F6EECF244321}">
                <p14:modId xmlns:p14="http://schemas.microsoft.com/office/powerpoint/2010/main" val="604403154"/>
              </p:ext>
            </p:extLst>
          </p:nvPr>
        </p:nvGraphicFramePr>
        <p:xfrm>
          <a:off x="8123009" y="464218"/>
          <a:ext cx="3844484" cy="19319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E7FE04A-D7B0-2C41-95D6-1749FA8E6B08}"/>
              </a:ext>
            </a:extLst>
          </p:cNvPr>
          <p:cNvGraphicFramePr>
            <a:graphicFrameLocks/>
          </p:cNvGraphicFramePr>
          <p:nvPr>
            <p:extLst>
              <p:ext uri="{D42A27DB-BD31-4B8C-83A1-F6EECF244321}">
                <p14:modId xmlns:p14="http://schemas.microsoft.com/office/powerpoint/2010/main" val="3128033760"/>
              </p:ext>
            </p:extLst>
          </p:nvPr>
        </p:nvGraphicFramePr>
        <p:xfrm>
          <a:off x="4056504" y="2480711"/>
          <a:ext cx="3844484" cy="19319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5183266D-0639-5A4C-B5C9-D951F5857CD3}"/>
              </a:ext>
            </a:extLst>
          </p:cNvPr>
          <p:cNvGraphicFramePr>
            <a:graphicFrameLocks/>
          </p:cNvGraphicFramePr>
          <p:nvPr>
            <p:extLst>
              <p:ext uri="{D42A27DB-BD31-4B8C-83A1-F6EECF244321}">
                <p14:modId xmlns:p14="http://schemas.microsoft.com/office/powerpoint/2010/main" val="2929130377"/>
              </p:ext>
            </p:extLst>
          </p:nvPr>
        </p:nvGraphicFramePr>
        <p:xfrm>
          <a:off x="8193962" y="2480711"/>
          <a:ext cx="3844485" cy="1931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9C9EB1C3-CB22-9F4F-A92F-CB6D15C8FDAD}"/>
              </a:ext>
            </a:extLst>
          </p:cNvPr>
          <p:cNvGraphicFramePr>
            <a:graphicFrameLocks/>
          </p:cNvGraphicFramePr>
          <p:nvPr>
            <p:extLst>
              <p:ext uri="{D42A27DB-BD31-4B8C-83A1-F6EECF244321}">
                <p14:modId xmlns:p14="http://schemas.microsoft.com/office/powerpoint/2010/main" val="2583675647"/>
              </p:ext>
            </p:extLst>
          </p:nvPr>
        </p:nvGraphicFramePr>
        <p:xfrm>
          <a:off x="4056504" y="4669355"/>
          <a:ext cx="3844484" cy="19319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0F7E8B76-81B2-1340-B513-C76053D78793}"/>
              </a:ext>
            </a:extLst>
          </p:cNvPr>
          <p:cNvGraphicFramePr>
            <a:graphicFrameLocks/>
          </p:cNvGraphicFramePr>
          <p:nvPr>
            <p:extLst>
              <p:ext uri="{D42A27DB-BD31-4B8C-83A1-F6EECF244321}">
                <p14:modId xmlns:p14="http://schemas.microsoft.com/office/powerpoint/2010/main" val="932527970"/>
              </p:ext>
            </p:extLst>
          </p:nvPr>
        </p:nvGraphicFramePr>
        <p:xfrm>
          <a:off x="8132067" y="4666697"/>
          <a:ext cx="3844485" cy="19319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69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4454F-1790-7047-AD0B-71AD8DB671BD}"/>
              </a:ext>
            </a:extLst>
          </p:cNvPr>
          <p:cNvSpPr>
            <a:spLocks noGrp="1"/>
          </p:cNvSpPr>
          <p:nvPr>
            <p:ph type="title"/>
          </p:nvPr>
        </p:nvSpPr>
        <p:spPr>
          <a:xfrm>
            <a:off x="524741" y="620392"/>
            <a:ext cx="3808268" cy="5504688"/>
          </a:xfrm>
        </p:spPr>
        <p:txBody>
          <a:bodyPr>
            <a:normAutofit/>
          </a:bodyPr>
          <a:lstStyle/>
          <a:p>
            <a:r>
              <a:rPr lang="en-US" sz="2900" dirty="0">
                <a:solidFill>
                  <a:schemeClr val="bg1"/>
                </a:solidFill>
              </a:rPr>
              <a:t>Which of the six variables most affect a country’s “happiness”? </a:t>
            </a:r>
            <a:br>
              <a:rPr lang="en-US" sz="2900" dirty="0">
                <a:solidFill>
                  <a:schemeClr val="bg1"/>
                </a:solidFill>
              </a:rPr>
            </a:br>
            <a:endParaRPr lang="en-US" sz="2900" dirty="0">
              <a:solidFill>
                <a:schemeClr val="bg1"/>
              </a:solidFill>
            </a:endParaRPr>
          </a:p>
        </p:txBody>
      </p:sp>
      <p:graphicFrame>
        <p:nvGraphicFramePr>
          <p:cNvPr id="4" name="Content Placeholder 3">
            <a:extLst>
              <a:ext uri="{FF2B5EF4-FFF2-40B4-BE49-F238E27FC236}">
                <a16:creationId xmlns:a16="http://schemas.microsoft.com/office/drawing/2014/main" id="{53B71C78-F4CA-2246-A8CD-AA612E2345A0}"/>
              </a:ext>
            </a:extLst>
          </p:cNvPr>
          <p:cNvGraphicFramePr>
            <a:graphicFrameLocks noGrp="1"/>
          </p:cNvGraphicFramePr>
          <p:nvPr>
            <p:ph idx="1"/>
            <p:extLst>
              <p:ext uri="{D42A27DB-BD31-4B8C-83A1-F6EECF244321}">
                <p14:modId xmlns:p14="http://schemas.microsoft.com/office/powerpoint/2010/main" val="3127928735"/>
              </p:ext>
            </p:extLst>
          </p:nvPr>
        </p:nvGraphicFramePr>
        <p:xfrm>
          <a:off x="5511252" y="2350270"/>
          <a:ext cx="6263640" cy="424338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F6EBD31-0BD4-9049-BC54-9791FE0405B9}"/>
              </a:ext>
            </a:extLst>
          </p:cNvPr>
          <p:cNvSpPr/>
          <p:nvPr/>
        </p:nvSpPr>
        <p:spPr>
          <a:xfrm>
            <a:off x="5565068" y="264342"/>
            <a:ext cx="6156007" cy="2215991"/>
          </a:xfrm>
          <a:prstGeom prst="rect">
            <a:avLst/>
          </a:prstGeom>
        </p:spPr>
        <p:txBody>
          <a:bodyPr wrap="square">
            <a:spAutoFit/>
          </a:bodyPr>
          <a:lstStyle/>
          <a:p>
            <a:endParaRPr lang="en-US" sz="2000" dirty="0"/>
          </a:p>
          <a:p>
            <a:r>
              <a:rPr lang="en-US" sz="2000" dirty="0"/>
              <a:t>Using the Linear Regression method, we were able to get the correlation coefficients.</a:t>
            </a:r>
          </a:p>
          <a:p>
            <a:r>
              <a:rPr lang="en-US" sz="2000" dirty="0"/>
              <a:t>There is no doubt that </a:t>
            </a:r>
            <a:r>
              <a:rPr lang="en-US" sz="2000" b="1" dirty="0"/>
              <a:t>GDP</a:t>
            </a:r>
            <a:r>
              <a:rPr lang="en-US" sz="2000" dirty="0"/>
              <a:t> is the most determining factor followed by </a:t>
            </a:r>
            <a:r>
              <a:rPr lang="en-US" sz="2000" b="1" dirty="0"/>
              <a:t>Health / Life Expectancy </a:t>
            </a:r>
            <a:r>
              <a:rPr lang="en-US" sz="2000" dirty="0"/>
              <a:t>with only 0.3 points of difference between the two variables.  </a:t>
            </a:r>
            <a:br>
              <a:rPr lang="en-US" dirty="0"/>
            </a:br>
            <a:endParaRPr lang="en-US" dirty="0"/>
          </a:p>
        </p:txBody>
      </p:sp>
    </p:spTree>
    <p:extLst>
      <p:ext uri="{BB962C8B-B14F-4D97-AF65-F5344CB8AC3E}">
        <p14:creationId xmlns:p14="http://schemas.microsoft.com/office/powerpoint/2010/main" val="100114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4454F-1790-7047-AD0B-71AD8DB671BD}"/>
              </a:ext>
            </a:extLst>
          </p:cNvPr>
          <p:cNvSpPr>
            <a:spLocks noGrp="1"/>
          </p:cNvSpPr>
          <p:nvPr>
            <p:ph type="title"/>
          </p:nvPr>
        </p:nvSpPr>
        <p:spPr>
          <a:xfrm>
            <a:off x="642469" y="421955"/>
            <a:ext cx="3808268" cy="5504688"/>
          </a:xfrm>
        </p:spPr>
        <p:txBody>
          <a:bodyPr>
            <a:normAutofit/>
          </a:bodyPr>
          <a:lstStyle/>
          <a:p>
            <a:pPr algn="ctr"/>
            <a:r>
              <a:rPr lang="en-US" dirty="0">
                <a:solidFill>
                  <a:schemeClr val="bg1"/>
                </a:solidFill>
              </a:rPr>
              <a:t>Conclusion:</a:t>
            </a:r>
          </a:p>
        </p:txBody>
      </p:sp>
      <p:sp>
        <p:nvSpPr>
          <p:cNvPr id="4" name="Content Placeholder 3">
            <a:extLst>
              <a:ext uri="{FF2B5EF4-FFF2-40B4-BE49-F238E27FC236}">
                <a16:creationId xmlns:a16="http://schemas.microsoft.com/office/drawing/2014/main" id="{FAE0AEAF-6F12-5D48-9DA5-D760B78EC72D}"/>
              </a:ext>
            </a:extLst>
          </p:cNvPr>
          <p:cNvSpPr>
            <a:spLocks noGrp="1"/>
          </p:cNvSpPr>
          <p:nvPr>
            <p:ph idx="1"/>
          </p:nvPr>
        </p:nvSpPr>
        <p:spPr>
          <a:xfrm>
            <a:off x="5572124" y="421955"/>
            <a:ext cx="6315075" cy="5812590"/>
          </a:xfrm>
        </p:spPr>
        <p:txBody>
          <a:bodyPr>
            <a:normAutofit/>
          </a:bodyPr>
          <a:lstStyle/>
          <a:p>
            <a:pPr marL="0" indent="0">
              <a:buNone/>
            </a:pPr>
            <a:endParaRPr lang="en-US" sz="2400" dirty="0"/>
          </a:p>
          <a:p>
            <a:r>
              <a:rPr lang="en-US" sz="2400" dirty="0"/>
              <a:t>GDP and Health / Life Expectancy influence the happiness score the most. The 2 factors are also closely correlated to each other, which absolutely makes sense: the wealthier the country – the better the healthcare system should be. </a:t>
            </a:r>
          </a:p>
          <a:p>
            <a:endParaRPr lang="en-US" sz="2400" dirty="0"/>
          </a:p>
          <a:p>
            <a:r>
              <a:rPr lang="en-US" sz="2400" dirty="0"/>
              <a:t>The least correlated to the happiness score variable is Generosity. Not so obvious, however we can conclude that people do not tend to donate money to charity more often if they have more resources. </a:t>
            </a:r>
            <a:endParaRPr lang="en-US" sz="7200" dirty="0"/>
          </a:p>
          <a:p>
            <a:endParaRPr lang="en-US" sz="2000" i="1" dirty="0"/>
          </a:p>
          <a:p>
            <a:endParaRPr lang="en-US" sz="2000" dirty="0"/>
          </a:p>
          <a:p>
            <a:endParaRPr lang="en-US" sz="2000" dirty="0"/>
          </a:p>
          <a:p>
            <a:endParaRPr lang="en-US" sz="2000" b="1" dirty="0"/>
          </a:p>
          <a:p>
            <a:endParaRPr lang="en-US" sz="2000" dirty="0"/>
          </a:p>
        </p:txBody>
      </p:sp>
    </p:spTree>
    <p:extLst>
      <p:ext uri="{BB962C8B-B14F-4D97-AF65-F5344CB8AC3E}">
        <p14:creationId xmlns:p14="http://schemas.microsoft.com/office/powerpoint/2010/main" val="219380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8F14A-06E4-6F43-8B75-3C7293792DD7}"/>
              </a:ext>
            </a:extLst>
          </p:cNvPr>
          <p:cNvSpPr>
            <a:spLocks noGrp="1"/>
          </p:cNvSpPr>
          <p:nvPr>
            <p:ph type="title"/>
          </p:nvPr>
        </p:nvSpPr>
        <p:spPr>
          <a:xfrm>
            <a:off x="524741" y="620392"/>
            <a:ext cx="3808268" cy="5504688"/>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Agenda:</a:t>
            </a:r>
          </a:p>
        </p:txBody>
      </p:sp>
      <p:graphicFrame>
        <p:nvGraphicFramePr>
          <p:cNvPr id="5" name="Content Placeholder 2">
            <a:extLst>
              <a:ext uri="{FF2B5EF4-FFF2-40B4-BE49-F238E27FC236}">
                <a16:creationId xmlns:a16="http://schemas.microsoft.com/office/drawing/2014/main" id="{79839341-6695-423D-A97F-7BA08B1DDB66}"/>
              </a:ext>
            </a:extLst>
          </p:cNvPr>
          <p:cNvGraphicFramePr>
            <a:graphicFrameLocks noGrp="1"/>
          </p:cNvGraphicFramePr>
          <p:nvPr>
            <p:ph idx="1"/>
            <p:extLst>
              <p:ext uri="{D42A27DB-BD31-4B8C-83A1-F6EECF244321}">
                <p14:modId xmlns:p14="http://schemas.microsoft.com/office/powerpoint/2010/main" val="266664553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6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1C265-43E3-9E4A-AE86-7E845D0CC61E}"/>
              </a:ext>
            </a:extLst>
          </p:cNvPr>
          <p:cNvSpPr>
            <a:spLocks noGrp="1"/>
          </p:cNvSpPr>
          <p:nvPr>
            <p:ph type="title"/>
          </p:nvPr>
        </p:nvSpPr>
        <p:spPr>
          <a:xfrm>
            <a:off x="524741" y="620392"/>
            <a:ext cx="3808268" cy="5504688"/>
          </a:xfrm>
        </p:spPr>
        <p:txBody>
          <a:bodyPr>
            <a:normAutofit/>
          </a:bodyPr>
          <a:lstStyle/>
          <a:p>
            <a:pPr algn="ctr"/>
            <a:r>
              <a:rPr lang="en-US" dirty="0">
                <a:solidFill>
                  <a:schemeClr val="bg1"/>
                </a:solidFill>
                <a:latin typeface="Arial" panose="020B0604020202020204" pitchFamily="34" charset="0"/>
                <a:cs typeface="Arial" panose="020B0604020202020204" pitchFamily="34" charset="0"/>
              </a:rPr>
              <a:t>Context:</a:t>
            </a:r>
          </a:p>
        </p:txBody>
      </p:sp>
      <p:graphicFrame>
        <p:nvGraphicFramePr>
          <p:cNvPr id="24" name="Content Placeholder 2">
            <a:extLst>
              <a:ext uri="{FF2B5EF4-FFF2-40B4-BE49-F238E27FC236}">
                <a16:creationId xmlns:a16="http://schemas.microsoft.com/office/drawing/2014/main" id="{3A5E6F7F-9AE2-4549-A61B-22270F2E42ED}"/>
              </a:ext>
            </a:extLst>
          </p:cNvPr>
          <p:cNvGraphicFramePr>
            <a:graphicFrameLocks noGrp="1"/>
          </p:cNvGraphicFramePr>
          <p:nvPr>
            <p:ph idx="1"/>
            <p:extLst>
              <p:ext uri="{D42A27DB-BD31-4B8C-83A1-F6EECF244321}">
                <p14:modId xmlns:p14="http://schemas.microsoft.com/office/powerpoint/2010/main" val="326075252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50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E9A763-ED4E-1348-9ADF-DCE3BDF2127C}"/>
              </a:ext>
            </a:extLst>
          </p:cNvPr>
          <p:cNvSpPr>
            <a:spLocks noGrp="1"/>
          </p:cNvSpPr>
          <p:nvPr>
            <p:ph type="title"/>
          </p:nvPr>
        </p:nvSpPr>
        <p:spPr>
          <a:xfrm>
            <a:off x="1197403" y="599653"/>
            <a:ext cx="3808268" cy="5504688"/>
          </a:xfrm>
        </p:spPr>
        <p:txBody>
          <a:bodyPr>
            <a:normAutofit/>
          </a:bodyPr>
          <a:lstStyle/>
          <a:p>
            <a:r>
              <a:rPr lang="en-US" b="1" dirty="0">
                <a:solidFill>
                  <a:schemeClr val="bg1"/>
                </a:solidFill>
              </a:rPr>
              <a:t>Metadata Summary</a:t>
            </a:r>
          </a:p>
        </p:txBody>
      </p:sp>
      <p:graphicFrame>
        <p:nvGraphicFramePr>
          <p:cNvPr id="12" name="Content Placeholder 2">
            <a:extLst>
              <a:ext uri="{FF2B5EF4-FFF2-40B4-BE49-F238E27FC236}">
                <a16:creationId xmlns:a16="http://schemas.microsoft.com/office/drawing/2014/main" id="{F11C3F6B-A1AB-4413-B934-202038BD8A4F}"/>
              </a:ext>
            </a:extLst>
          </p:cNvPr>
          <p:cNvGraphicFramePr>
            <a:graphicFrameLocks noGrp="1"/>
          </p:cNvGraphicFramePr>
          <p:nvPr>
            <p:ph idx="1"/>
            <p:extLst>
              <p:ext uri="{D42A27DB-BD31-4B8C-83A1-F6EECF244321}">
                <p14:modId xmlns:p14="http://schemas.microsoft.com/office/powerpoint/2010/main" val="322683415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821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95833-3FC3-034D-A7A1-7F7532B75086}"/>
              </a:ext>
            </a:extLst>
          </p:cNvPr>
          <p:cNvSpPr>
            <a:spLocks noGrp="1"/>
          </p:cNvSpPr>
          <p:nvPr>
            <p:ph type="title"/>
          </p:nvPr>
        </p:nvSpPr>
        <p:spPr>
          <a:xfrm>
            <a:off x="524741" y="620392"/>
            <a:ext cx="3808268" cy="5504688"/>
          </a:xfrm>
        </p:spPr>
        <p:txBody>
          <a:bodyPr>
            <a:normAutofit/>
          </a:bodyPr>
          <a:lstStyle/>
          <a:p>
            <a:pPr algn="ctr"/>
            <a:r>
              <a:rPr lang="en-US" b="1" dirty="0">
                <a:solidFill>
                  <a:schemeClr val="bg1"/>
                </a:solidFill>
              </a:rPr>
              <a:t>The purpose of </a:t>
            </a:r>
            <a:br>
              <a:rPr lang="en-US" b="1" dirty="0">
                <a:solidFill>
                  <a:schemeClr val="bg1"/>
                </a:solidFill>
              </a:rPr>
            </a:br>
            <a:r>
              <a:rPr lang="en-US" b="1" dirty="0">
                <a:solidFill>
                  <a:schemeClr val="bg1"/>
                </a:solidFill>
              </a:rPr>
              <a:t>this work is: </a:t>
            </a:r>
          </a:p>
        </p:txBody>
      </p:sp>
      <p:graphicFrame>
        <p:nvGraphicFramePr>
          <p:cNvPr id="15" name="Content Placeholder 2">
            <a:extLst>
              <a:ext uri="{FF2B5EF4-FFF2-40B4-BE49-F238E27FC236}">
                <a16:creationId xmlns:a16="http://schemas.microsoft.com/office/drawing/2014/main" id="{0086CF48-75FB-4C02-B4E2-F897D21AF439}"/>
              </a:ext>
            </a:extLst>
          </p:cNvPr>
          <p:cNvGraphicFramePr>
            <a:graphicFrameLocks noGrp="1"/>
          </p:cNvGraphicFramePr>
          <p:nvPr>
            <p:ph idx="1"/>
            <p:extLst>
              <p:ext uri="{D42A27DB-BD31-4B8C-83A1-F6EECF244321}">
                <p14:modId xmlns:p14="http://schemas.microsoft.com/office/powerpoint/2010/main" val="176318843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55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1EF2F-2151-0B4C-8CAE-D65BFC2B9443}"/>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6600" b="1" kern="1200" dirty="0">
                <a:solidFill>
                  <a:srgbClr val="FFFFFF"/>
                </a:solidFill>
                <a:latin typeface="+mj-lt"/>
                <a:ea typeface="+mj-ea"/>
                <a:cs typeface="+mj-cs"/>
              </a:rPr>
              <a:t>Exploratory Data Analysis</a:t>
            </a:r>
          </a:p>
        </p:txBody>
      </p:sp>
    </p:spTree>
    <p:extLst>
      <p:ext uri="{BB962C8B-B14F-4D97-AF65-F5344CB8AC3E}">
        <p14:creationId xmlns:p14="http://schemas.microsoft.com/office/powerpoint/2010/main" val="138980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chemeClr val="bg1"/>
                </a:solidFill>
              </a:rPr>
              <a:t>Happiness Score distribution around the world: </a:t>
            </a:r>
            <a:endParaRPr lang="en-US" sz="2800" b="1" kern="1200" dirty="0">
              <a:solidFill>
                <a:schemeClr val="bg1"/>
              </a:solidFill>
              <a:latin typeface="+mj-lt"/>
              <a:ea typeface="+mj-ea"/>
              <a:cs typeface="+mj-cs"/>
            </a:endParaRPr>
          </a:p>
        </p:txBody>
      </p:sp>
      <p:pic>
        <p:nvPicPr>
          <p:cNvPr id="6" name="Picture 5" descr="Map&#10;&#10;Description automatically generated">
            <a:extLst>
              <a:ext uri="{FF2B5EF4-FFF2-40B4-BE49-F238E27FC236}">
                <a16:creationId xmlns:a16="http://schemas.microsoft.com/office/drawing/2014/main" id="{871BE4B6-BE25-B141-A7EA-E2A1E2846A25}"/>
              </a:ext>
            </a:extLst>
          </p:cNvPr>
          <p:cNvPicPr>
            <a:picLocks noChangeAspect="1"/>
          </p:cNvPicPr>
          <p:nvPr/>
        </p:nvPicPr>
        <p:blipFill>
          <a:blip r:embed="rId2"/>
          <a:stretch>
            <a:fillRect/>
          </a:stretch>
        </p:blipFill>
        <p:spPr>
          <a:xfrm>
            <a:off x="4303183" y="640080"/>
            <a:ext cx="7657767" cy="4709525"/>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1FC8557-6C95-1A41-BD94-85259048F3C5}"/>
              </a:ext>
            </a:extLst>
          </p:cNvPr>
          <p:cNvPicPr>
            <a:picLocks noChangeAspect="1"/>
          </p:cNvPicPr>
          <p:nvPr/>
        </p:nvPicPr>
        <p:blipFill>
          <a:blip r:embed="rId3"/>
          <a:stretch>
            <a:fillRect/>
          </a:stretch>
        </p:blipFill>
        <p:spPr>
          <a:xfrm>
            <a:off x="9512259" y="5349605"/>
            <a:ext cx="2448691" cy="1063247"/>
          </a:xfrm>
          <a:prstGeom prst="rect">
            <a:avLst/>
          </a:prstGeom>
        </p:spPr>
      </p:pic>
    </p:spTree>
    <p:extLst>
      <p:ext uri="{BB962C8B-B14F-4D97-AF65-F5344CB8AC3E}">
        <p14:creationId xmlns:p14="http://schemas.microsoft.com/office/powerpoint/2010/main" val="265049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rgbClr val="FFFFFF"/>
                </a:solidFill>
              </a:rPr>
              <a:t>D</a:t>
            </a:r>
            <a:r>
              <a:rPr lang="en-US" sz="2800" b="1" kern="1200" dirty="0">
                <a:solidFill>
                  <a:srgbClr val="FFFFFF"/>
                </a:solidFill>
                <a:latin typeface="+mj-lt"/>
                <a:ea typeface="+mj-ea"/>
                <a:cs typeface="+mj-cs"/>
              </a:rPr>
              <a:t>istribution of happiness score across </a:t>
            </a:r>
            <a:r>
              <a:rPr lang="en-US" sz="2800" b="1" dirty="0">
                <a:solidFill>
                  <a:srgbClr val="FFFFFF"/>
                </a:solidFill>
              </a:rPr>
              <a:t>regions:</a:t>
            </a:r>
            <a:endParaRPr lang="en-US" sz="2800" b="1" kern="1200" dirty="0">
              <a:solidFill>
                <a:srgbClr val="FFFFFF"/>
              </a:solidFill>
              <a:latin typeface="+mj-lt"/>
              <a:ea typeface="+mj-ea"/>
              <a:cs typeface="+mj-cs"/>
            </a:endParaRPr>
          </a:p>
        </p:txBody>
      </p:sp>
      <p:sp>
        <p:nvSpPr>
          <p:cNvPr id="9" name="Title 1">
            <a:extLst>
              <a:ext uri="{FF2B5EF4-FFF2-40B4-BE49-F238E27FC236}">
                <a16:creationId xmlns:a16="http://schemas.microsoft.com/office/drawing/2014/main" id="{DC63C127-EFF4-DB45-A142-79F90336D8F5}"/>
              </a:ext>
            </a:extLst>
          </p:cNvPr>
          <p:cNvSpPr txBox="1">
            <a:spLocks/>
          </p:cNvSpPr>
          <p:nvPr/>
        </p:nvSpPr>
        <p:spPr>
          <a:xfrm>
            <a:off x="4699818" y="521329"/>
            <a:ext cx="6848715" cy="2209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rPr>
              <a:t>The World Happiness Report divides the world into 10 regions. </a:t>
            </a:r>
          </a:p>
          <a:p>
            <a:pPr>
              <a:spcAft>
                <a:spcPts val="600"/>
              </a:spcAft>
            </a:pPr>
            <a:r>
              <a:rPr lang="en-US" sz="2000" dirty="0">
                <a:latin typeface="+mn-lt"/>
              </a:rPr>
              <a:t>The happiest regions on the planet are: Western Europe, North America, Australia and New Zealand. </a:t>
            </a:r>
          </a:p>
          <a:p>
            <a:pPr>
              <a:spcAft>
                <a:spcPts val="600"/>
              </a:spcAft>
            </a:pPr>
            <a:r>
              <a:rPr lang="en-US" sz="2000" dirty="0">
                <a:latin typeface="+mn-lt"/>
              </a:rPr>
              <a:t>The least happy regions are Sub-Saharan Africa and Southern Asia. </a:t>
            </a:r>
            <a:endParaRPr lang="en-US" sz="2000" dirty="0">
              <a:latin typeface="+mn-lt"/>
              <a:ea typeface="+mn-ea"/>
              <a:cs typeface="+mn-cs"/>
            </a:endParaRPr>
          </a:p>
        </p:txBody>
      </p:sp>
      <mc:AlternateContent xmlns:mc="http://schemas.openxmlformats.org/markup-compatibility/2006" xmlns:cx1="http://schemas.microsoft.com/office/drawing/2015/9/8/chartex">
        <mc:Choice Requires="cx1">
          <p:graphicFrame>
            <p:nvGraphicFramePr>
              <p:cNvPr id="6" name="Content Placeholder 3">
                <a:extLst>
                  <a:ext uri="{FF2B5EF4-FFF2-40B4-BE49-F238E27FC236}">
                    <a16:creationId xmlns:a16="http://schemas.microsoft.com/office/drawing/2014/main" id="{D87DAAE7-57AA-A44F-A69D-BD0DBD414608}"/>
                  </a:ext>
                </a:extLst>
              </p:cNvPr>
              <p:cNvGraphicFramePr>
                <a:graphicFrameLocks noGrp="1"/>
              </p:cNvGraphicFramePr>
              <p:nvPr>
                <p:ph idx="1"/>
                <p:extLst>
                  <p:ext uri="{D42A27DB-BD31-4B8C-83A1-F6EECF244321}">
                    <p14:modId xmlns:p14="http://schemas.microsoft.com/office/powerpoint/2010/main" val="3715432823"/>
                  </p:ext>
                </p:extLst>
              </p:nvPr>
            </p:nvGraphicFramePr>
            <p:xfrm>
              <a:off x="4505085" y="2612571"/>
              <a:ext cx="6848715" cy="356439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3">
                <a:extLst>
                  <a:ext uri="{FF2B5EF4-FFF2-40B4-BE49-F238E27FC236}">
                    <a16:creationId xmlns:a16="http://schemas.microsoft.com/office/drawing/2014/main" id="{D87DAAE7-57AA-A44F-A69D-BD0DBD414608}"/>
                  </a:ext>
                </a:extLst>
              </p:cNvPr>
              <p:cNvPicPr>
                <a:picLocks noGrp="1" noRot="1" noChangeAspect="1" noMove="1" noResize="1" noEditPoints="1" noAdjustHandles="1" noChangeArrowheads="1" noChangeShapeType="1"/>
              </p:cNvPicPr>
              <p:nvPr/>
            </p:nvPicPr>
            <p:blipFill>
              <a:blip r:embed="rId3"/>
              <a:stretch>
                <a:fillRect/>
              </a:stretch>
            </p:blipFill>
            <p:spPr>
              <a:xfrm>
                <a:off x="4505085" y="2612571"/>
                <a:ext cx="6848715" cy="3564391"/>
              </a:xfrm>
              <a:prstGeom prst="rect">
                <a:avLst/>
              </a:prstGeom>
            </p:spPr>
          </p:pic>
        </mc:Fallback>
      </mc:AlternateContent>
    </p:spTree>
    <p:extLst>
      <p:ext uri="{BB962C8B-B14F-4D97-AF65-F5344CB8AC3E}">
        <p14:creationId xmlns:p14="http://schemas.microsoft.com/office/powerpoint/2010/main" val="427317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7C6CD-EFAC-C143-995A-8A21AD24F38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2800" b="1" dirty="0">
                <a:solidFill>
                  <a:srgbClr val="FFFFFF"/>
                </a:solidFill>
              </a:rPr>
              <a:t>D</a:t>
            </a:r>
            <a:r>
              <a:rPr lang="en-US" sz="2800" b="1" kern="1200" dirty="0">
                <a:solidFill>
                  <a:srgbClr val="FFFFFF"/>
                </a:solidFill>
                <a:latin typeface="+mj-lt"/>
                <a:ea typeface="+mj-ea"/>
                <a:cs typeface="+mj-cs"/>
              </a:rPr>
              <a:t>istribution of happiness score across the years: </a:t>
            </a:r>
          </a:p>
        </p:txBody>
      </p:sp>
      <p:sp>
        <p:nvSpPr>
          <p:cNvPr id="9" name="Title 1">
            <a:extLst>
              <a:ext uri="{FF2B5EF4-FFF2-40B4-BE49-F238E27FC236}">
                <a16:creationId xmlns:a16="http://schemas.microsoft.com/office/drawing/2014/main" id="{DC63C127-EFF4-DB45-A142-79F90336D8F5}"/>
              </a:ext>
            </a:extLst>
          </p:cNvPr>
          <p:cNvSpPr txBox="1">
            <a:spLocks/>
          </p:cNvSpPr>
          <p:nvPr/>
        </p:nvSpPr>
        <p:spPr>
          <a:xfrm>
            <a:off x="4699818" y="640082"/>
            <a:ext cx="6848715" cy="2484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Surprisingly, 2020 had the highest median score as well as the highest maximum score, however it also had the lowest minimum score throughout the analyzed years.  </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F46A7FA7-CB7B-9D49-9708-46EA2E719E80}"/>
                  </a:ext>
                </a:extLst>
              </p:cNvPr>
              <p:cNvGraphicFramePr/>
              <p:nvPr>
                <p:extLst>
                  <p:ext uri="{D42A27DB-BD31-4B8C-83A1-F6EECF244321}">
                    <p14:modId xmlns:p14="http://schemas.microsoft.com/office/powerpoint/2010/main" val="1625453780"/>
                  </p:ext>
                </p:extLst>
              </p:nvPr>
            </p:nvGraphicFramePr>
            <p:xfrm>
              <a:off x="4654297" y="2841057"/>
              <a:ext cx="6894236" cy="298824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F46A7FA7-CB7B-9D49-9708-46EA2E719E80}"/>
                  </a:ext>
                </a:extLst>
              </p:cNvPr>
              <p:cNvPicPr>
                <a:picLocks noGrp="1" noRot="1" noChangeAspect="1" noMove="1" noResize="1" noEditPoints="1" noAdjustHandles="1" noChangeArrowheads="1" noChangeShapeType="1"/>
              </p:cNvPicPr>
              <p:nvPr/>
            </p:nvPicPr>
            <p:blipFill>
              <a:blip r:embed="rId3"/>
              <a:stretch>
                <a:fillRect/>
              </a:stretch>
            </p:blipFill>
            <p:spPr>
              <a:xfrm>
                <a:off x="4654297" y="2841057"/>
                <a:ext cx="6894236" cy="2988243"/>
              </a:xfrm>
              <a:prstGeom prst="rect">
                <a:avLst/>
              </a:prstGeom>
            </p:spPr>
          </p:pic>
        </mc:Fallback>
      </mc:AlternateContent>
    </p:spTree>
    <p:extLst>
      <p:ext uri="{BB962C8B-B14F-4D97-AF65-F5344CB8AC3E}">
        <p14:creationId xmlns:p14="http://schemas.microsoft.com/office/powerpoint/2010/main" val="365230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58280</TotalTime>
  <Words>854</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1: “World Happiness Report Analysis” </vt:lpstr>
      <vt:lpstr>Agenda:</vt:lpstr>
      <vt:lpstr>Context:</vt:lpstr>
      <vt:lpstr>Metadata Summary</vt:lpstr>
      <vt:lpstr>The purpose of  this work is: </vt:lpstr>
      <vt:lpstr>Exploratory Data Analysis</vt:lpstr>
      <vt:lpstr>Happiness Score distribution around the world: </vt:lpstr>
      <vt:lpstr>Distribution of happiness score across regions:</vt:lpstr>
      <vt:lpstr>Distribution of happiness score across the years: </vt:lpstr>
      <vt:lpstr>We can also see how are the six variables correlated with one another: </vt:lpstr>
      <vt:lpstr>All 6 categories are positively correlated to a country's happiness score. The 2 most strongly correlated factors are GDP and Health / Life Expectancy while the least correlated factor is Generosity. </vt:lpstr>
      <vt:lpstr>Which of the six variables most affect a country’s “happiness”?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“World Happiness Report EDA” </dc:title>
  <dc:creator>Kat Zhurun</dc:creator>
  <cp:lastModifiedBy>Kat Zhurun</cp:lastModifiedBy>
  <cp:revision>63</cp:revision>
  <dcterms:created xsi:type="dcterms:W3CDTF">2021-04-22T21:09:17Z</dcterms:created>
  <dcterms:modified xsi:type="dcterms:W3CDTF">2021-06-22T03:10:21Z</dcterms:modified>
</cp:coreProperties>
</file>