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7F5ACA-0375-4B23-810A-93625FDC2BC0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664DDD-79AC-4685-8214-70C6E628D269}">
      <dgm:prSet/>
      <dgm:spPr/>
      <dgm:t>
        <a:bodyPr/>
        <a:lstStyle/>
        <a:p>
          <a:r>
            <a:rPr lang="ru-RU" dirty="0"/>
            <a:t>духовные потребности</a:t>
          </a:r>
          <a:endParaRPr lang="en-US" dirty="0"/>
        </a:p>
      </dgm:t>
    </dgm:pt>
    <dgm:pt modelId="{60FBE73A-4FC7-4A32-AA8F-7C6A7392A6B5}" type="parTrans" cxnId="{9854ADA2-B2A4-49BB-89B0-581263B7AA1B}">
      <dgm:prSet/>
      <dgm:spPr/>
      <dgm:t>
        <a:bodyPr/>
        <a:lstStyle/>
        <a:p>
          <a:endParaRPr lang="en-US"/>
        </a:p>
      </dgm:t>
    </dgm:pt>
    <dgm:pt modelId="{ED8CBC41-68B5-4520-B85E-AFE0AF19D188}" type="sibTrans" cxnId="{9854ADA2-B2A4-49BB-89B0-581263B7AA1B}">
      <dgm:prSet/>
      <dgm:spPr/>
      <dgm:t>
        <a:bodyPr/>
        <a:lstStyle/>
        <a:p>
          <a:endParaRPr lang="en-US"/>
        </a:p>
      </dgm:t>
    </dgm:pt>
    <dgm:pt modelId="{A2C3982A-CE0F-43C9-92DA-CFD2811831DE}">
      <dgm:prSet/>
      <dgm:spPr/>
      <dgm:t>
        <a:bodyPr/>
        <a:lstStyle/>
        <a:p>
          <a:r>
            <a:rPr lang="ru-RU" dirty="0"/>
            <a:t>духовная деятельность и производство </a:t>
          </a:r>
          <a:endParaRPr lang="en-US" dirty="0"/>
        </a:p>
      </dgm:t>
    </dgm:pt>
    <dgm:pt modelId="{059848B3-0F0A-4537-B0DB-960537FA059F}" type="parTrans" cxnId="{615CFE22-200C-45E2-94B9-762CA14CD5FA}">
      <dgm:prSet/>
      <dgm:spPr/>
      <dgm:t>
        <a:bodyPr/>
        <a:lstStyle/>
        <a:p>
          <a:endParaRPr lang="en-US"/>
        </a:p>
      </dgm:t>
    </dgm:pt>
    <dgm:pt modelId="{568C7367-E7C5-48E9-9F9B-F5A7692C1F44}" type="sibTrans" cxnId="{615CFE22-200C-45E2-94B9-762CA14CD5FA}">
      <dgm:prSet/>
      <dgm:spPr/>
      <dgm:t>
        <a:bodyPr/>
        <a:lstStyle/>
        <a:p>
          <a:endParaRPr lang="en-US"/>
        </a:p>
      </dgm:t>
    </dgm:pt>
    <dgm:pt modelId="{5EBCDF5B-C182-4731-9D86-232D878C69EF}">
      <dgm:prSet/>
      <dgm:spPr/>
      <dgm:t>
        <a:bodyPr/>
        <a:lstStyle/>
        <a:p>
          <a:r>
            <a:rPr lang="ru-RU" dirty="0"/>
            <a:t>духовные ценности </a:t>
          </a:r>
          <a:endParaRPr lang="en-US" dirty="0"/>
        </a:p>
      </dgm:t>
    </dgm:pt>
    <dgm:pt modelId="{006557C9-EF4A-4DA5-B8FD-90B80D758EA4}" type="parTrans" cxnId="{3930FD77-FEA9-4448-8015-2FF9A1838F4A}">
      <dgm:prSet/>
      <dgm:spPr/>
      <dgm:t>
        <a:bodyPr/>
        <a:lstStyle/>
        <a:p>
          <a:endParaRPr lang="en-US"/>
        </a:p>
      </dgm:t>
    </dgm:pt>
    <dgm:pt modelId="{7E8309E8-2CD9-4B7A-BA1E-BEBD8E90B2DD}" type="sibTrans" cxnId="{3930FD77-FEA9-4448-8015-2FF9A1838F4A}">
      <dgm:prSet/>
      <dgm:spPr/>
      <dgm:t>
        <a:bodyPr/>
        <a:lstStyle/>
        <a:p>
          <a:endParaRPr lang="en-US"/>
        </a:p>
      </dgm:t>
    </dgm:pt>
    <dgm:pt modelId="{2D304473-553F-48CF-9ED6-D1B1FADE15D8}">
      <dgm:prSet/>
      <dgm:spPr/>
      <dgm:t>
        <a:bodyPr/>
        <a:lstStyle/>
        <a:p>
          <a:r>
            <a:rPr lang="ru-RU" dirty="0"/>
            <a:t>духовное потребление</a:t>
          </a:r>
          <a:endParaRPr lang="en-US" dirty="0"/>
        </a:p>
      </dgm:t>
    </dgm:pt>
    <dgm:pt modelId="{B89122AB-FC25-45A4-BC24-0722447B64F9}" type="parTrans" cxnId="{37009B81-29BA-4898-BD57-E554DC1B8AFA}">
      <dgm:prSet/>
      <dgm:spPr/>
      <dgm:t>
        <a:bodyPr/>
        <a:lstStyle/>
        <a:p>
          <a:endParaRPr lang="en-US"/>
        </a:p>
      </dgm:t>
    </dgm:pt>
    <dgm:pt modelId="{785D12CD-CC8C-4D9B-97C8-D972CB70192D}" type="sibTrans" cxnId="{37009B81-29BA-4898-BD57-E554DC1B8AFA}">
      <dgm:prSet/>
      <dgm:spPr/>
      <dgm:t>
        <a:bodyPr/>
        <a:lstStyle/>
        <a:p>
          <a:endParaRPr lang="en-US"/>
        </a:p>
      </dgm:t>
    </dgm:pt>
    <dgm:pt modelId="{7690B090-014E-4034-AD30-6772589CA5BB}">
      <dgm:prSet/>
      <dgm:spPr/>
      <dgm:t>
        <a:bodyPr/>
        <a:lstStyle/>
        <a:p>
          <a:r>
            <a:rPr lang="ru-RU" dirty="0"/>
            <a:t>духовные отношения</a:t>
          </a:r>
          <a:endParaRPr lang="en-US" dirty="0"/>
        </a:p>
      </dgm:t>
    </dgm:pt>
    <dgm:pt modelId="{1A3D7305-6C33-41EE-848B-B77845F86AA9}" type="parTrans" cxnId="{1FA21D84-4839-4AE8-8B45-BC20C945C98F}">
      <dgm:prSet/>
      <dgm:spPr/>
      <dgm:t>
        <a:bodyPr/>
        <a:lstStyle/>
        <a:p>
          <a:endParaRPr lang="en-US"/>
        </a:p>
      </dgm:t>
    </dgm:pt>
    <dgm:pt modelId="{A195BB8F-2197-4FE4-92D1-35FD3749F486}" type="sibTrans" cxnId="{1FA21D84-4839-4AE8-8B45-BC20C945C98F}">
      <dgm:prSet/>
      <dgm:spPr/>
      <dgm:t>
        <a:bodyPr/>
        <a:lstStyle/>
        <a:p>
          <a:endParaRPr lang="en-US"/>
        </a:p>
      </dgm:t>
    </dgm:pt>
    <dgm:pt modelId="{6A3CB8BB-C644-4FBD-8E23-8C2A43E2ABEE}">
      <dgm:prSet/>
      <dgm:spPr/>
      <dgm:t>
        <a:bodyPr/>
        <a:lstStyle/>
        <a:p>
          <a:r>
            <a:rPr lang="ru-RU" dirty="0"/>
            <a:t>проявления межличностного духовного общения</a:t>
          </a:r>
          <a:endParaRPr lang="en-US" dirty="0"/>
        </a:p>
      </dgm:t>
    </dgm:pt>
    <dgm:pt modelId="{405A6F66-3E21-4DE9-AFAD-DBFA71C89969}" type="parTrans" cxnId="{6E9DA615-35B9-442E-AD34-E81A716B504B}">
      <dgm:prSet/>
      <dgm:spPr/>
      <dgm:t>
        <a:bodyPr/>
        <a:lstStyle/>
        <a:p>
          <a:endParaRPr lang="en-US"/>
        </a:p>
      </dgm:t>
    </dgm:pt>
    <dgm:pt modelId="{D1DDE22A-9600-40B8-A727-BD49F4454A91}" type="sibTrans" cxnId="{6E9DA615-35B9-442E-AD34-E81A716B504B}">
      <dgm:prSet/>
      <dgm:spPr/>
      <dgm:t>
        <a:bodyPr/>
        <a:lstStyle/>
        <a:p>
          <a:endParaRPr lang="en-US"/>
        </a:p>
      </dgm:t>
    </dgm:pt>
    <dgm:pt modelId="{BF062C03-8597-40C4-B275-A36628487275}" type="pres">
      <dgm:prSet presAssocID="{D47F5ACA-0375-4B23-810A-93625FDC2BC0}" presName="diagram" presStyleCnt="0">
        <dgm:presLayoutVars>
          <dgm:dir/>
          <dgm:resizeHandles val="exact"/>
        </dgm:presLayoutVars>
      </dgm:prSet>
      <dgm:spPr/>
    </dgm:pt>
    <dgm:pt modelId="{6B8F1C40-E232-4A68-99BA-6842F134EB7E}" type="pres">
      <dgm:prSet presAssocID="{51664DDD-79AC-4685-8214-70C6E628D269}" presName="node" presStyleLbl="node1" presStyleIdx="0" presStyleCnt="6">
        <dgm:presLayoutVars>
          <dgm:bulletEnabled val="1"/>
        </dgm:presLayoutVars>
      </dgm:prSet>
      <dgm:spPr/>
    </dgm:pt>
    <dgm:pt modelId="{9BB3F4FF-F7BA-47C6-9796-26AD90806702}" type="pres">
      <dgm:prSet presAssocID="{ED8CBC41-68B5-4520-B85E-AFE0AF19D188}" presName="sibTrans" presStyleCnt="0"/>
      <dgm:spPr/>
    </dgm:pt>
    <dgm:pt modelId="{61A8FA51-5ED9-499F-8D07-580DBAC9792E}" type="pres">
      <dgm:prSet presAssocID="{A2C3982A-CE0F-43C9-92DA-CFD2811831DE}" presName="node" presStyleLbl="node1" presStyleIdx="1" presStyleCnt="6">
        <dgm:presLayoutVars>
          <dgm:bulletEnabled val="1"/>
        </dgm:presLayoutVars>
      </dgm:prSet>
      <dgm:spPr/>
    </dgm:pt>
    <dgm:pt modelId="{87FC9414-0333-480A-ADC6-2932C04DDD28}" type="pres">
      <dgm:prSet presAssocID="{568C7367-E7C5-48E9-9F9B-F5A7692C1F44}" presName="sibTrans" presStyleCnt="0"/>
      <dgm:spPr/>
    </dgm:pt>
    <dgm:pt modelId="{D026901E-7F5A-4A33-9988-E049F5D1EEEA}" type="pres">
      <dgm:prSet presAssocID="{5EBCDF5B-C182-4731-9D86-232D878C69EF}" presName="node" presStyleLbl="node1" presStyleIdx="2" presStyleCnt="6">
        <dgm:presLayoutVars>
          <dgm:bulletEnabled val="1"/>
        </dgm:presLayoutVars>
      </dgm:prSet>
      <dgm:spPr/>
    </dgm:pt>
    <dgm:pt modelId="{52C3EF0A-2CEB-4877-92D7-8002EAED8BA3}" type="pres">
      <dgm:prSet presAssocID="{7E8309E8-2CD9-4B7A-BA1E-BEBD8E90B2DD}" presName="sibTrans" presStyleCnt="0"/>
      <dgm:spPr/>
    </dgm:pt>
    <dgm:pt modelId="{DA088DEC-CBB0-44E4-9904-43310BB524CF}" type="pres">
      <dgm:prSet presAssocID="{2D304473-553F-48CF-9ED6-D1B1FADE15D8}" presName="node" presStyleLbl="node1" presStyleIdx="3" presStyleCnt="6">
        <dgm:presLayoutVars>
          <dgm:bulletEnabled val="1"/>
        </dgm:presLayoutVars>
      </dgm:prSet>
      <dgm:spPr/>
    </dgm:pt>
    <dgm:pt modelId="{9475A937-BAAF-460E-B734-DF36E6B74E12}" type="pres">
      <dgm:prSet presAssocID="{785D12CD-CC8C-4D9B-97C8-D972CB70192D}" presName="sibTrans" presStyleCnt="0"/>
      <dgm:spPr/>
    </dgm:pt>
    <dgm:pt modelId="{408DE03C-D471-4291-A328-C59629945D1A}" type="pres">
      <dgm:prSet presAssocID="{7690B090-014E-4034-AD30-6772589CA5BB}" presName="node" presStyleLbl="node1" presStyleIdx="4" presStyleCnt="6">
        <dgm:presLayoutVars>
          <dgm:bulletEnabled val="1"/>
        </dgm:presLayoutVars>
      </dgm:prSet>
      <dgm:spPr/>
    </dgm:pt>
    <dgm:pt modelId="{119CF0E9-C915-4667-9013-699CB45AEE5B}" type="pres">
      <dgm:prSet presAssocID="{A195BB8F-2197-4FE4-92D1-35FD3749F486}" presName="sibTrans" presStyleCnt="0"/>
      <dgm:spPr/>
    </dgm:pt>
    <dgm:pt modelId="{2EA5A038-89B1-48CA-82B1-B829F6D8C314}" type="pres">
      <dgm:prSet presAssocID="{6A3CB8BB-C644-4FBD-8E23-8C2A43E2ABEE}" presName="node" presStyleLbl="node1" presStyleIdx="5" presStyleCnt="6">
        <dgm:presLayoutVars>
          <dgm:bulletEnabled val="1"/>
        </dgm:presLayoutVars>
      </dgm:prSet>
      <dgm:spPr/>
    </dgm:pt>
  </dgm:ptLst>
  <dgm:cxnLst>
    <dgm:cxn modelId="{D5B4720A-E66C-4849-A817-31C1B4F46C25}" type="presOf" srcId="{D47F5ACA-0375-4B23-810A-93625FDC2BC0}" destId="{BF062C03-8597-40C4-B275-A36628487275}" srcOrd="0" destOrd="0" presId="urn:microsoft.com/office/officeart/2005/8/layout/default"/>
    <dgm:cxn modelId="{C207AA0D-4E4B-4489-B81E-393862C9CDAE}" type="presOf" srcId="{A2C3982A-CE0F-43C9-92DA-CFD2811831DE}" destId="{61A8FA51-5ED9-499F-8D07-580DBAC9792E}" srcOrd="0" destOrd="0" presId="urn:microsoft.com/office/officeart/2005/8/layout/default"/>
    <dgm:cxn modelId="{6E9DA615-35B9-442E-AD34-E81A716B504B}" srcId="{D47F5ACA-0375-4B23-810A-93625FDC2BC0}" destId="{6A3CB8BB-C644-4FBD-8E23-8C2A43E2ABEE}" srcOrd="5" destOrd="0" parTransId="{405A6F66-3E21-4DE9-AFAD-DBFA71C89969}" sibTransId="{D1DDE22A-9600-40B8-A727-BD49F4454A91}"/>
    <dgm:cxn modelId="{615CFE22-200C-45E2-94B9-762CA14CD5FA}" srcId="{D47F5ACA-0375-4B23-810A-93625FDC2BC0}" destId="{A2C3982A-CE0F-43C9-92DA-CFD2811831DE}" srcOrd="1" destOrd="0" parTransId="{059848B3-0F0A-4537-B0DB-960537FA059F}" sibTransId="{568C7367-E7C5-48E9-9F9B-F5A7692C1F44}"/>
    <dgm:cxn modelId="{DFCFE227-7D1F-4571-89F0-840073F68922}" type="presOf" srcId="{51664DDD-79AC-4685-8214-70C6E628D269}" destId="{6B8F1C40-E232-4A68-99BA-6842F134EB7E}" srcOrd="0" destOrd="0" presId="urn:microsoft.com/office/officeart/2005/8/layout/default"/>
    <dgm:cxn modelId="{3930FD77-FEA9-4448-8015-2FF9A1838F4A}" srcId="{D47F5ACA-0375-4B23-810A-93625FDC2BC0}" destId="{5EBCDF5B-C182-4731-9D86-232D878C69EF}" srcOrd="2" destOrd="0" parTransId="{006557C9-EF4A-4DA5-B8FD-90B80D758EA4}" sibTransId="{7E8309E8-2CD9-4B7A-BA1E-BEBD8E90B2DD}"/>
    <dgm:cxn modelId="{8EE47D7A-C061-4EC9-BD12-79EDC952E424}" type="presOf" srcId="{2D304473-553F-48CF-9ED6-D1B1FADE15D8}" destId="{DA088DEC-CBB0-44E4-9904-43310BB524CF}" srcOrd="0" destOrd="0" presId="urn:microsoft.com/office/officeart/2005/8/layout/default"/>
    <dgm:cxn modelId="{37009B81-29BA-4898-BD57-E554DC1B8AFA}" srcId="{D47F5ACA-0375-4B23-810A-93625FDC2BC0}" destId="{2D304473-553F-48CF-9ED6-D1B1FADE15D8}" srcOrd="3" destOrd="0" parTransId="{B89122AB-FC25-45A4-BC24-0722447B64F9}" sibTransId="{785D12CD-CC8C-4D9B-97C8-D972CB70192D}"/>
    <dgm:cxn modelId="{1FA21D84-4839-4AE8-8B45-BC20C945C98F}" srcId="{D47F5ACA-0375-4B23-810A-93625FDC2BC0}" destId="{7690B090-014E-4034-AD30-6772589CA5BB}" srcOrd="4" destOrd="0" parTransId="{1A3D7305-6C33-41EE-848B-B77845F86AA9}" sibTransId="{A195BB8F-2197-4FE4-92D1-35FD3749F486}"/>
    <dgm:cxn modelId="{9854ADA2-B2A4-49BB-89B0-581263B7AA1B}" srcId="{D47F5ACA-0375-4B23-810A-93625FDC2BC0}" destId="{51664DDD-79AC-4685-8214-70C6E628D269}" srcOrd="0" destOrd="0" parTransId="{60FBE73A-4FC7-4A32-AA8F-7C6A7392A6B5}" sibTransId="{ED8CBC41-68B5-4520-B85E-AFE0AF19D188}"/>
    <dgm:cxn modelId="{E678A1A6-0F1F-4A94-B4FD-1AD9671BB63E}" type="presOf" srcId="{7690B090-014E-4034-AD30-6772589CA5BB}" destId="{408DE03C-D471-4291-A328-C59629945D1A}" srcOrd="0" destOrd="0" presId="urn:microsoft.com/office/officeart/2005/8/layout/default"/>
    <dgm:cxn modelId="{7887DDB4-54B5-42B8-B3AF-AECB67694E66}" type="presOf" srcId="{5EBCDF5B-C182-4731-9D86-232D878C69EF}" destId="{D026901E-7F5A-4A33-9988-E049F5D1EEEA}" srcOrd="0" destOrd="0" presId="urn:microsoft.com/office/officeart/2005/8/layout/default"/>
    <dgm:cxn modelId="{B1A6E2C9-A117-4B43-AC53-B2364B75DD03}" type="presOf" srcId="{6A3CB8BB-C644-4FBD-8E23-8C2A43E2ABEE}" destId="{2EA5A038-89B1-48CA-82B1-B829F6D8C314}" srcOrd="0" destOrd="0" presId="urn:microsoft.com/office/officeart/2005/8/layout/default"/>
    <dgm:cxn modelId="{C52545D5-D872-4382-B378-E639261CCB82}" type="presParOf" srcId="{BF062C03-8597-40C4-B275-A36628487275}" destId="{6B8F1C40-E232-4A68-99BA-6842F134EB7E}" srcOrd="0" destOrd="0" presId="urn:microsoft.com/office/officeart/2005/8/layout/default"/>
    <dgm:cxn modelId="{C38C6B6C-835E-4B0A-B394-5658C2D2003C}" type="presParOf" srcId="{BF062C03-8597-40C4-B275-A36628487275}" destId="{9BB3F4FF-F7BA-47C6-9796-26AD90806702}" srcOrd="1" destOrd="0" presId="urn:microsoft.com/office/officeart/2005/8/layout/default"/>
    <dgm:cxn modelId="{B5334825-26ED-458D-B5DD-D863901007E6}" type="presParOf" srcId="{BF062C03-8597-40C4-B275-A36628487275}" destId="{61A8FA51-5ED9-499F-8D07-580DBAC9792E}" srcOrd="2" destOrd="0" presId="urn:microsoft.com/office/officeart/2005/8/layout/default"/>
    <dgm:cxn modelId="{C3C80BE6-6DBF-48BC-B49D-BB5B715086AB}" type="presParOf" srcId="{BF062C03-8597-40C4-B275-A36628487275}" destId="{87FC9414-0333-480A-ADC6-2932C04DDD28}" srcOrd="3" destOrd="0" presId="urn:microsoft.com/office/officeart/2005/8/layout/default"/>
    <dgm:cxn modelId="{6A59186B-599B-4A12-95CA-45BBE2478A6E}" type="presParOf" srcId="{BF062C03-8597-40C4-B275-A36628487275}" destId="{D026901E-7F5A-4A33-9988-E049F5D1EEEA}" srcOrd="4" destOrd="0" presId="urn:microsoft.com/office/officeart/2005/8/layout/default"/>
    <dgm:cxn modelId="{7524140E-D6B8-40B8-98DF-8A81B6608073}" type="presParOf" srcId="{BF062C03-8597-40C4-B275-A36628487275}" destId="{52C3EF0A-2CEB-4877-92D7-8002EAED8BA3}" srcOrd="5" destOrd="0" presId="urn:microsoft.com/office/officeart/2005/8/layout/default"/>
    <dgm:cxn modelId="{C826B47D-E79D-4080-BBE0-D8F91A0A6A5E}" type="presParOf" srcId="{BF062C03-8597-40C4-B275-A36628487275}" destId="{DA088DEC-CBB0-44E4-9904-43310BB524CF}" srcOrd="6" destOrd="0" presId="urn:microsoft.com/office/officeart/2005/8/layout/default"/>
    <dgm:cxn modelId="{1D8E8FB9-B3EF-4D0B-A0A2-F4806FDA0BD0}" type="presParOf" srcId="{BF062C03-8597-40C4-B275-A36628487275}" destId="{9475A937-BAAF-460E-B734-DF36E6B74E12}" srcOrd="7" destOrd="0" presId="urn:microsoft.com/office/officeart/2005/8/layout/default"/>
    <dgm:cxn modelId="{7ADA9A67-15E4-429D-99E1-034E263074DF}" type="presParOf" srcId="{BF062C03-8597-40C4-B275-A36628487275}" destId="{408DE03C-D471-4291-A328-C59629945D1A}" srcOrd="8" destOrd="0" presId="urn:microsoft.com/office/officeart/2005/8/layout/default"/>
    <dgm:cxn modelId="{337B6B00-9413-45A0-AC6D-89893AB84A0D}" type="presParOf" srcId="{BF062C03-8597-40C4-B275-A36628487275}" destId="{119CF0E9-C915-4667-9013-699CB45AEE5B}" srcOrd="9" destOrd="0" presId="urn:microsoft.com/office/officeart/2005/8/layout/default"/>
    <dgm:cxn modelId="{F428EC45-A111-472E-A9DD-10D4397891FA}" type="presParOf" srcId="{BF062C03-8597-40C4-B275-A36628487275}" destId="{2EA5A038-89B1-48CA-82B1-B829F6D8C31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E1B886-2018-423F-8473-16EE715EF8C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257B99-12DC-4973-804B-54CD39F912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Обыденное сознание</a:t>
          </a:r>
          <a:endParaRPr lang="en-US"/>
        </a:p>
      </dgm:t>
    </dgm:pt>
    <dgm:pt modelId="{EDA72C15-D523-4929-91A7-6C6267E8D1BE}" type="parTrans" cxnId="{34F08D29-8479-43EE-A2A0-8B527A69BD69}">
      <dgm:prSet/>
      <dgm:spPr/>
      <dgm:t>
        <a:bodyPr/>
        <a:lstStyle/>
        <a:p>
          <a:endParaRPr lang="en-US"/>
        </a:p>
      </dgm:t>
    </dgm:pt>
    <dgm:pt modelId="{A16C74CF-D9CB-47D6-B178-A9210BB90A1D}" type="sibTrans" cxnId="{34F08D29-8479-43EE-A2A0-8B527A69BD69}">
      <dgm:prSet/>
      <dgm:spPr/>
      <dgm:t>
        <a:bodyPr/>
        <a:lstStyle/>
        <a:p>
          <a:endParaRPr lang="en-US"/>
        </a:p>
      </dgm:t>
    </dgm:pt>
    <dgm:pt modelId="{449CE1E1-17C6-4544-BE72-AF49E54190A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Теоретическое сознание</a:t>
          </a:r>
          <a:endParaRPr lang="en-US"/>
        </a:p>
      </dgm:t>
    </dgm:pt>
    <dgm:pt modelId="{A7DCA6D8-13AE-4CDA-8A29-E06C4562D5FF}" type="parTrans" cxnId="{DA89462C-FCD4-43F2-A68E-FF6B5615D3CC}">
      <dgm:prSet/>
      <dgm:spPr/>
      <dgm:t>
        <a:bodyPr/>
        <a:lstStyle/>
        <a:p>
          <a:endParaRPr lang="en-US"/>
        </a:p>
      </dgm:t>
    </dgm:pt>
    <dgm:pt modelId="{FC6525FD-0D1C-45E6-9B28-181870C92E22}" type="sibTrans" cxnId="{DA89462C-FCD4-43F2-A68E-FF6B5615D3CC}">
      <dgm:prSet/>
      <dgm:spPr/>
      <dgm:t>
        <a:bodyPr/>
        <a:lstStyle/>
        <a:p>
          <a:endParaRPr lang="en-US"/>
        </a:p>
      </dgm:t>
    </dgm:pt>
    <dgm:pt modelId="{46E06D4A-5E88-4260-9293-2E8E0AEDD538}" type="pres">
      <dgm:prSet presAssocID="{ABE1B886-2018-423F-8473-16EE715EF8CE}" presName="root" presStyleCnt="0">
        <dgm:presLayoutVars>
          <dgm:dir/>
          <dgm:resizeHandles val="exact"/>
        </dgm:presLayoutVars>
      </dgm:prSet>
      <dgm:spPr/>
    </dgm:pt>
    <dgm:pt modelId="{98EB0AC1-89D0-49C9-A3A0-0B1E19B66D03}" type="pres">
      <dgm:prSet presAssocID="{96257B99-12DC-4973-804B-54CD39F912EC}" presName="compNode" presStyleCnt="0"/>
      <dgm:spPr/>
    </dgm:pt>
    <dgm:pt modelId="{7FA5E1E5-80FD-453C-96CD-86C2F92879E2}" type="pres">
      <dgm:prSet presAssocID="{96257B99-12DC-4973-804B-54CD39F912EC}" presName="iconBgRect" presStyleLbl="bgShp" presStyleIdx="0" presStyleCnt="2"/>
      <dgm:spPr/>
    </dgm:pt>
    <dgm:pt modelId="{991984AD-AF12-4BB5-B706-1366DAEA952F}" type="pres">
      <dgm:prSet presAssocID="{96257B99-12DC-4973-804B-54CD39F912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39A75B6-6068-4AA3-8857-C42F013F9EA9}" type="pres">
      <dgm:prSet presAssocID="{96257B99-12DC-4973-804B-54CD39F912EC}" presName="spaceRect" presStyleCnt="0"/>
      <dgm:spPr/>
    </dgm:pt>
    <dgm:pt modelId="{A718D3A0-5752-44F8-97C5-13B8C3FD8358}" type="pres">
      <dgm:prSet presAssocID="{96257B99-12DC-4973-804B-54CD39F912EC}" presName="textRect" presStyleLbl="revTx" presStyleIdx="0" presStyleCnt="2">
        <dgm:presLayoutVars>
          <dgm:chMax val="1"/>
          <dgm:chPref val="1"/>
        </dgm:presLayoutVars>
      </dgm:prSet>
      <dgm:spPr/>
    </dgm:pt>
    <dgm:pt modelId="{5F76902C-8503-42E5-A7AC-AD24223A0E7F}" type="pres">
      <dgm:prSet presAssocID="{A16C74CF-D9CB-47D6-B178-A9210BB90A1D}" presName="sibTrans" presStyleCnt="0"/>
      <dgm:spPr/>
    </dgm:pt>
    <dgm:pt modelId="{7F08D499-0275-483F-818B-34A75D58F0FD}" type="pres">
      <dgm:prSet presAssocID="{449CE1E1-17C6-4544-BE72-AF49E54190A7}" presName="compNode" presStyleCnt="0"/>
      <dgm:spPr/>
    </dgm:pt>
    <dgm:pt modelId="{673CDE3E-C81B-4D93-8B8B-D9699481A5FD}" type="pres">
      <dgm:prSet presAssocID="{449CE1E1-17C6-4544-BE72-AF49E54190A7}" presName="iconBgRect" presStyleLbl="bgShp" presStyleIdx="1" presStyleCnt="2"/>
      <dgm:spPr/>
    </dgm:pt>
    <dgm:pt modelId="{951EE6C7-6474-4DC4-8F0E-C37E9437CF43}" type="pres">
      <dgm:prSet presAssocID="{449CE1E1-17C6-4544-BE72-AF49E54190A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55E3B971-F645-4049-85BD-C45B7FFB80FA}" type="pres">
      <dgm:prSet presAssocID="{449CE1E1-17C6-4544-BE72-AF49E54190A7}" presName="spaceRect" presStyleCnt="0"/>
      <dgm:spPr/>
    </dgm:pt>
    <dgm:pt modelId="{6BBF1DE7-F73E-42D0-B17E-33EE9FCBBC32}" type="pres">
      <dgm:prSet presAssocID="{449CE1E1-17C6-4544-BE72-AF49E54190A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4F08D29-8479-43EE-A2A0-8B527A69BD69}" srcId="{ABE1B886-2018-423F-8473-16EE715EF8CE}" destId="{96257B99-12DC-4973-804B-54CD39F912EC}" srcOrd="0" destOrd="0" parTransId="{EDA72C15-D523-4929-91A7-6C6267E8D1BE}" sibTransId="{A16C74CF-D9CB-47D6-B178-A9210BB90A1D}"/>
    <dgm:cxn modelId="{DA89462C-FCD4-43F2-A68E-FF6B5615D3CC}" srcId="{ABE1B886-2018-423F-8473-16EE715EF8CE}" destId="{449CE1E1-17C6-4544-BE72-AF49E54190A7}" srcOrd="1" destOrd="0" parTransId="{A7DCA6D8-13AE-4CDA-8A29-E06C4562D5FF}" sibTransId="{FC6525FD-0D1C-45E6-9B28-181870C92E22}"/>
    <dgm:cxn modelId="{4799D874-2597-4466-9A9D-B28D62B9ED49}" type="presOf" srcId="{96257B99-12DC-4973-804B-54CD39F912EC}" destId="{A718D3A0-5752-44F8-97C5-13B8C3FD8358}" srcOrd="0" destOrd="0" presId="urn:microsoft.com/office/officeart/2018/5/layout/IconCircleLabelList"/>
    <dgm:cxn modelId="{86F3C87C-F8E1-45FD-B9A3-EA9634B67A13}" type="presOf" srcId="{ABE1B886-2018-423F-8473-16EE715EF8CE}" destId="{46E06D4A-5E88-4260-9293-2E8E0AEDD538}" srcOrd="0" destOrd="0" presId="urn:microsoft.com/office/officeart/2018/5/layout/IconCircleLabelList"/>
    <dgm:cxn modelId="{937E9BC2-4CD9-4C4B-B3CB-4CE86E862693}" type="presOf" srcId="{449CE1E1-17C6-4544-BE72-AF49E54190A7}" destId="{6BBF1DE7-F73E-42D0-B17E-33EE9FCBBC32}" srcOrd="0" destOrd="0" presId="urn:microsoft.com/office/officeart/2018/5/layout/IconCircleLabelList"/>
    <dgm:cxn modelId="{CE5A7791-C473-4600-B027-33DC4ABE047C}" type="presParOf" srcId="{46E06D4A-5E88-4260-9293-2E8E0AEDD538}" destId="{98EB0AC1-89D0-49C9-A3A0-0B1E19B66D03}" srcOrd="0" destOrd="0" presId="urn:microsoft.com/office/officeart/2018/5/layout/IconCircleLabelList"/>
    <dgm:cxn modelId="{3AB5C524-0A37-4B8A-9621-A860702F61E7}" type="presParOf" srcId="{98EB0AC1-89D0-49C9-A3A0-0B1E19B66D03}" destId="{7FA5E1E5-80FD-453C-96CD-86C2F92879E2}" srcOrd="0" destOrd="0" presId="urn:microsoft.com/office/officeart/2018/5/layout/IconCircleLabelList"/>
    <dgm:cxn modelId="{7F1FC465-1876-4379-B49A-E6B6AA16365D}" type="presParOf" srcId="{98EB0AC1-89D0-49C9-A3A0-0B1E19B66D03}" destId="{991984AD-AF12-4BB5-B706-1366DAEA952F}" srcOrd="1" destOrd="0" presId="urn:microsoft.com/office/officeart/2018/5/layout/IconCircleLabelList"/>
    <dgm:cxn modelId="{5E6A6CB4-C205-4812-AB7E-27A93EE45EA6}" type="presParOf" srcId="{98EB0AC1-89D0-49C9-A3A0-0B1E19B66D03}" destId="{839A75B6-6068-4AA3-8857-C42F013F9EA9}" srcOrd="2" destOrd="0" presId="urn:microsoft.com/office/officeart/2018/5/layout/IconCircleLabelList"/>
    <dgm:cxn modelId="{CBD7D6D4-4525-426F-94CA-05BB296D8293}" type="presParOf" srcId="{98EB0AC1-89D0-49C9-A3A0-0B1E19B66D03}" destId="{A718D3A0-5752-44F8-97C5-13B8C3FD8358}" srcOrd="3" destOrd="0" presId="urn:microsoft.com/office/officeart/2018/5/layout/IconCircleLabelList"/>
    <dgm:cxn modelId="{D9BE8981-DA77-4802-A42F-F1684797D05B}" type="presParOf" srcId="{46E06D4A-5E88-4260-9293-2E8E0AEDD538}" destId="{5F76902C-8503-42E5-A7AC-AD24223A0E7F}" srcOrd="1" destOrd="0" presId="urn:microsoft.com/office/officeart/2018/5/layout/IconCircleLabelList"/>
    <dgm:cxn modelId="{91F90D4A-145B-4799-BC2C-F71FB9935C11}" type="presParOf" srcId="{46E06D4A-5E88-4260-9293-2E8E0AEDD538}" destId="{7F08D499-0275-483F-818B-34A75D58F0FD}" srcOrd="2" destOrd="0" presId="urn:microsoft.com/office/officeart/2018/5/layout/IconCircleLabelList"/>
    <dgm:cxn modelId="{B6BD0DF1-1C72-4CED-B257-E9D5254161DC}" type="presParOf" srcId="{7F08D499-0275-483F-818B-34A75D58F0FD}" destId="{673CDE3E-C81B-4D93-8B8B-D9699481A5FD}" srcOrd="0" destOrd="0" presId="urn:microsoft.com/office/officeart/2018/5/layout/IconCircleLabelList"/>
    <dgm:cxn modelId="{E7D58982-6070-4ACA-9789-5715ABAE0EFC}" type="presParOf" srcId="{7F08D499-0275-483F-818B-34A75D58F0FD}" destId="{951EE6C7-6474-4DC4-8F0E-C37E9437CF43}" srcOrd="1" destOrd="0" presId="urn:microsoft.com/office/officeart/2018/5/layout/IconCircleLabelList"/>
    <dgm:cxn modelId="{AA51262B-6A5C-47AD-90AA-0767AE246924}" type="presParOf" srcId="{7F08D499-0275-483F-818B-34A75D58F0FD}" destId="{55E3B971-F645-4049-85BD-C45B7FFB80FA}" srcOrd="2" destOrd="0" presId="urn:microsoft.com/office/officeart/2018/5/layout/IconCircleLabelList"/>
    <dgm:cxn modelId="{39C6C912-709A-4891-9D20-27423F8FA205}" type="presParOf" srcId="{7F08D499-0275-483F-818B-34A75D58F0FD}" destId="{6BBF1DE7-F73E-42D0-B17E-33EE9FCBBC3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FD78F6-AF4E-4D1E-9B3C-E87D060F503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D10739E-FCAA-4CDA-9DC7-C630A81E0181}">
      <dgm:prSet custT="1"/>
      <dgm:spPr/>
      <dgm:t>
        <a:bodyPr/>
        <a:lstStyle/>
        <a:p>
          <a:r>
            <a:rPr lang="ru-RU" sz="2000" dirty="0"/>
            <a:t>политическое сознание</a:t>
          </a:r>
          <a:endParaRPr lang="en-US" sz="2000" dirty="0"/>
        </a:p>
      </dgm:t>
    </dgm:pt>
    <dgm:pt modelId="{56F7FACA-5C2A-4AE4-A37F-31359EB7D9D3}" type="parTrans" cxnId="{7E780F52-3755-44A8-A684-D5C37C933688}">
      <dgm:prSet/>
      <dgm:spPr/>
      <dgm:t>
        <a:bodyPr/>
        <a:lstStyle/>
        <a:p>
          <a:endParaRPr lang="en-US"/>
        </a:p>
      </dgm:t>
    </dgm:pt>
    <dgm:pt modelId="{9DEE2055-CF10-4B25-99B4-0703402C2CF7}" type="sibTrans" cxnId="{7E780F52-3755-44A8-A684-D5C37C933688}">
      <dgm:prSet/>
      <dgm:spPr/>
      <dgm:t>
        <a:bodyPr/>
        <a:lstStyle/>
        <a:p>
          <a:endParaRPr lang="en-US"/>
        </a:p>
      </dgm:t>
    </dgm:pt>
    <dgm:pt modelId="{11B33D32-F78C-4584-BAB6-B4142294E6D3}">
      <dgm:prSet custT="1"/>
      <dgm:spPr/>
      <dgm:t>
        <a:bodyPr/>
        <a:lstStyle/>
        <a:p>
          <a:r>
            <a:rPr lang="ru-RU" sz="2000" dirty="0"/>
            <a:t>нравственное сознание</a:t>
          </a:r>
          <a:endParaRPr lang="en-US" sz="2000" dirty="0"/>
        </a:p>
      </dgm:t>
    </dgm:pt>
    <dgm:pt modelId="{37BF9A94-CB7A-466B-A63D-A797BC3C57A6}" type="parTrans" cxnId="{9C33F463-4DC1-4B82-BC4C-644FB7AF8981}">
      <dgm:prSet/>
      <dgm:spPr/>
      <dgm:t>
        <a:bodyPr/>
        <a:lstStyle/>
        <a:p>
          <a:endParaRPr lang="en-US"/>
        </a:p>
      </dgm:t>
    </dgm:pt>
    <dgm:pt modelId="{0185A5B3-DB13-4F59-AC3D-53809BD4DBBB}" type="sibTrans" cxnId="{9C33F463-4DC1-4B82-BC4C-644FB7AF8981}">
      <dgm:prSet/>
      <dgm:spPr/>
      <dgm:t>
        <a:bodyPr/>
        <a:lstStyle/>
        <a:p>
          <a:endParaRPr lang="en-US"/>
        </a:p>
      </dgm:t>
    </dgm:pt>
    <dgm:pt modelId="{33B951AA-524B-4367-B952-AC4D10D9EAE6}">
      <dgm:prSet custT="1"/>
      <dgm:spPr/>
      <dgm:t>
        <a:bodyPr/>
        <a:lstStyle/>
        <a:p>
          <a:r>
            <a:rPr lang="ru-RU" sz="2000" dirty="0"/>
            <a:t>правовое сознание</a:t>
          </a:r>
          <a:endParaRPr lang="en-US" sz="2000" dirty="0"/>
        </a:p>
      </dgm:t>
    </dgm:pt>
    <dgm:pt modelId="{EBD8AC2D-FA55-4CE7-87E8-D60886316D8D}" type="parTrans" cxnId="{C5AA6ADB-E299-4977-A0A6-A61CAA5C8AAC}">
      <dgm:prSet/>
      <dgm:spPr/>
      <dgm:t>
        <a:bodyPr/>
        <a:lstStyle/>
        <a:p>
          <a:endParaRPr lang="en-US"/>
        </a:p>
      </dgm:t>
    </dgm:pt>
    <dgm:pt modelId="{1D1640BF-BE82-4206-9525-D73515565FA9}" type="sibTrans" cxnId="{C5AA6ADB-E299-4977-A0A6-A61CAA5C8AAC}">
      <dgm:prSet/>
      <dgm:spPr/>
      <dgm:t>
        <a:bodyPr/>
        <a:lstStyle/>
        <a:p>
          <a:endParaRPr lang="en-US"/>
        </a:p>
      </dgm:t>
    </dgm:pt>
    <dgm:pt modelId="{057F1C79-C7BF-4B27-BD94-472ADA05437E}">
      <dgm:prSet custT="1"/>
      <dgm:spPr/>
      <dgm:t>
        <a:bodyPr/>
        <a:lstStyle/>
        <a:p>
          <a:r>
            <a:rPr lang="ru-RU" sz="2000" dirty="0"/>
            <a:t>религиозное сознание</a:t>
          </a:r>
          <a:endParaRPr lang="en-US" sz="2000" dirty="0"/>
        </a:p>
      </dgm:t>
    </dgm:pt>
    <dgm:pt modelId="{D41909DE-60D9-4782-80BC-E29BB228391C}" type="parTrans" cxnId="{6DC08504-9E62-49CE-8424-ACB2D402F190}">
      <dgm:prSet/>
      <dgm:spPr/>
      <dgm:t>
        <a:bodyPr/>
        <a:lstStyle/>
        <a:p>
          <a:endParaRPr lang="en-US"/>
        </a:p>
      </dgm:t>
    </dgm:pt>
    <dgm:pt modelId="{C150A2D7-B1A1-48A0-A6BF-4E4B4D7B5810}" type="sibTrans" cxnId="{6DC08504-9E62-49CE-8424-ACB2D402F190}">
      <dgm:prSet/>
      <dgm:spPr/>
      <dgm:t>
        <a:bodyPr/>
        <a:lstStyle/>
        <a:p>
          <a:endParaRPr lang="en-US"/>
        </a:p>
      </dgm:t>
    </dgm:pt>
    <dgm:pt modelId="{6447C6CC-436C-4D22-8DA4-06152596B82B}">
      <dgm:prSet custT="1"/>
      <dgm:spPr/>
      <dgm:t>
        <a:bodyPr/>
        <a:lstStyle/>
        <a:p>
          <a:r>
            <a:rPr lang="ru-RU" sz="2000" dirty="0"/>
            <a:t>эстетическое сознание</a:t>
          </a:r>
          <a:endParaRPr lang="en-US" sz="2000" dirty="0"/>
        </a:p>
      </dgm:t>
    </dgm:pt>
    <dgm:pt modelId="{7FBE256F-2DD2-442B-B756-282B02789F1A}" type="parTrans" cxnId="{81BAF45C-AAF0-4B9E-AA40-FE0CC99B6513}">
      <dgm:prSet/>
      <dgm:spPr/>
      <dgm:t>
        <a:bodyPr/>
        <a:lstStyle/>
        <a:p>
          <a:endParaRPr lang="en-US"/>
        </a:p>
      </dgm:t>
    </dgm:pt>
    <dgm:pt modelId="{6198E271-8B9A-41B2-A9A7-C51A56289F94}" type="sibTrans" cxnId="{81BAF45C-AAF0-4B9E-AA40-FE0CC99B6513}">
      <dgm:prSet/>
      <dgm:spPr/>
      <dgm:t>
        <a:bodyPr/>
        <a:lstStyle/>
        <a:p>
          <a:endParaRPr lang="en-US"/>
        </a:p>
      </dgm:t>
    </dgm:pt>
    <dgm:pt modelId="{FCA878BA-BF22-473E-9BA3-3876D6E541C0}">
      <dgm:prSet custT="1"/>
      <dgm:spPr/>
      <dgm:t>
        <a:bodyPr/>
        <a:lstStyle/>
        <a:p>
          <a:r>
            <a:rPr lang="ru-RU" sz="2000" dirty="0"/>
            <a:t>историческое сознание</a:t>
          </a:r>
          <a:endParaRPr lang="en-US" sz="2000" dirty="0"/>
        </a:p>
      </dgm:t>
    </dgm:pt>
    <dgm:pt modelId="{4155858E-DA0E-4D7E-B31C-65F3011E3853}" type="parTrans" cxnId="{80571045-5CD4-47A7-97BC-19B8B6448489}">
      <dgm:prSet/>
      <dgm:spPr/>
      <dgm:t>
        <a:bodyPr/>
        <a:lstStyle/>
        <a:p>
          <a:endParaRPr lang="en-US"/>
        </a:p>
      </dgm:t>
    </dgm:pt>
    <dgm:pt modelId="{03F34C75-17F3-4651-8AE2-4F33B974D036}" type="sibTrans" cxnId="{80571045-5CD4-47A7-97BC-19B8B6448489}">
      <dgm:prSet/>
      <dgm:spPr/>
      <dgm:t>
        <a:bodyPr/>
        <a:lstStyle/>
        <a:p>
          <a:endParaRPr lang="en-US"/>
        </a:p>
      </dgm:t>
    </dgm:pt>
    <dgm:pt modelId="{24F638D3-7B6A-4734-8F32-7B15F6BE0AF3}" type="pres">
      <dgm:prSet presAssocID="{E2FD78F6-AF4E-4D1E-9B3C-E87D060F5035}" presName="linear" presStyleCnt="0">
        <dgm:presLayoutVars>
          <dgm:dir/>
          <dgm:animLvl val="lvl"/>
          <dgm:resizeHandles val="exact"/>
        </dgm:presLayoutVars>
      </dgm:prSet>
      <dgm:spPr/>
    </dgm:pt>
    <dgm:pt modelId="{8EAD723F-438C-4BBD-9979-B8A7C565499F}" type="pres">
      <dgm:prSet presAssocID="{DD10739E-FCAA-4CDA-9DC7-C630A81E0181}" presName="parentLin" presStyleCnt="0"/>
      <dgm:spPr/>
    </dgm:pt>
    <dgm:pt modelId="{F44A471D-F084-44EC-95ED-346025C91F00}" type="pres">
      <dgm:prSet presAssocID="{DD10739E-FCAA-4CDA-9DC7-C630A81E0181}" presName="parentLeftMargin" presStyleLbl="node1" presStyleIdx="0" presStyleCnt="6"/>
      <dgm:spPr/>
    </dgm:pt>
    <dgm:pt modelId="{76B54E9D-7302-416F-9977-C3D9777FD8CA}" type="pres">
      <dgm:prSet presAssocID="{DD10739E-FCAA-4CDA-9DC7-C630A81E018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2A3ADAB-D09A-4A0F-A502-940063D50BC8}" type="pres">
      <dgm:prSet presAssocID="{DD10739E-FCAA-4CDA-9DC7-C630A81E0181}" presName="negativeSpace" presStyleCnt="0"/>
      <dgm:spPr/>
    </dgm:pt>
    <dgm:pt modelId="{8ECD3310-389B-4E85-B319-615F4404FDC1}" type="pres">
      <dgm:prSet presAssocID="{DD10739E-FCAA-4CDA-9DC7-C630A81E0181}" presName="childText" presStyleLbl="conFgAcc1" presStyleIdx="0" presStyleCnt="6">
        <dgm:presLayoutVars>
          <dgm:bulletEnabled val="1"/>
        </dgm:presLayoutVars>
      </dgm:prSet>
      <dgm:spPr/>
    </dgm:pt>
    <dgm:pt modelId="{6ACB1670-08D0-4D45-8364-1C8B3A9761EE}" type="pres">
      <dgm:prSet presAssocID="{9DEE2055-CF10-4B25-99B4-0703402C2CF7}" presName="spaceBetweenRectangles" presStyleCnt="0"/>
      <dgm:spPr/>
    </dgm:pt>
    <dgm:pt modelId="{C9DF7F1E-07E8-4B39-BB5F-E32E87B02D75}" type="pres">
      <dgm:prSet presAssocID="{11B33D32-F78C-4584-BAB6-B4142294E6D3}" presName="parentLin" presStyleCnt="0"/>
      <dgm:spPr/>
    </dgm:pt>
    <dgm:pt modelId="{572295CB-F218-48F3-89A0-CB442EA983A8}" type="pres">
      <dgm:prSet presAssocID="{11B33D32-F78C-4584-BAB6-B4142294E6D3}" presName="parentLeftMargin" presStyleLbl="node1" presStyleIdx="0" presStyleCnt="6"/>
      <dgm:spPr/>
    </dgm:pt>
    <dgm:pt modelId="{B150DA92-821C-4515-B11A-C7C1ACF55EBF}" type="pres">
      <dgm:prSet presAssocID="{11B33D32-F78C-4584-BAB6-B4142294E6D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BBF7641-6914-4118-8291-3D91032ADD0B}" type="pres">
      <dgm:prSet presAssocID="{11B33D32-F78C-4584-BAB6-B4142294E6D3}" presName="negativeSpace" presStyleCnt="0"/>
      <dgm:spPr/>
    </dgm:pt>
    <dgm:pt modelId="{25AF6B1D-80E3-4D14-B48D-7D1D971CE26B}" type="pres">
      <dgm:prSet presAssocID="{11B33D32-F78C-4584-BAB6-B4142294E6D3}" presName="childText" presStyleLbl="conFgAcc1" presStyleIdx="1" presStyleCnt="6">
        <dgm:presLayoutVars>
          <dgm:bulletEnabled val="1"/>
        </dgm:presLayoutVars>
      </dgm:prSet>
      <dgm:spPr/>
    </dgm:pt>
    <dgm:pt modelId="{96985F9F-9163-4833-A4A3-76ADEC40DD5E}" type="pres">
      <dgm:prSet presAssocID="{0185A5B3-DB13-4F59-AC3D-53809BD4DBBB}" presName="spaceBetweenRectangles" presStyleCnt="0"/>
      <dgm:spPr/>
    </dgm:pt>
    <dgm:pt modelId="{A4955554-5760-498E-A595-CB2FE2A2A0CF}" type="pres">
      <dgm:prSet presAssocID="{33B951AA-524B-4367-B952-AC4D10D9EAE6}" presName="parentLin" presStyleCnt="0"/>
      <dgm:spPr/>
    </dgm:pt>
    <dgm:pt modelId="{E149E9F2-8E34-4D65-B5B0-213FBB61FD70}" type="pres">
      <dgm:prSet presAssocID="{33B951AA-524B-4367-B952-AC4D10D9EAE6}" presName="parentLeftMargin" presStyleLbl="node1" presStyleIdx="1" presStyleCnt="6"/>
      <dgm:spPr/>
    </dgm:pt>
    <dgm:pt modelId="{D4E4BC49-A291-4547-86BB-47C608D7A97B}" type="pres">
      <dgm:prSet presAssocID="{33B951AA-524B-4367-B952-AC4D10D9EAE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AF38DF1-5417-4738-ABFA-EAEA8B355E60}" type="pres">
      <dgm:prSet presAssocID="{33B951AA-524B-4367-B952-AC4D10D9EAE6}" presName="negativeSpace" presStyleCnt="0"/>
      <dgm:spPr/>
    </dgm:pt>
    <dgm:pt modelId="{64B3A7C2-CC7F-4C18-915E-824556E8A90C}" type="pres">
      <dgm:prSet presAssocID="{33B951AA-524B-4367-B952-AC4D10D9EAE6}" presName="childText" presStyleLbl="conFgAcc1" presStyleIdx="2" presStyleCnt="6">
        <dgm:presLayoutVars>
          <dgm:bulletEnabled val="1"/>
        </dgm:presLayoutVars>
      </dgm:prSet>
      <dgm:spPr/>
    </dgm:pt>
    <dgm:pt modelId="{4DEC2C8B-6967-4D10-B21D-8B3FBAFF55AC}" type="pres">
      <dgm:prSet presAssocID="{1D1640BF-BE82-4206-9525-D73515565FA9}" presName="spaceBetweenRectangles" presStyleCnt="0"/>
      <dgm:spPr/>
    </dgm:pt>
    <dgm:pt modelId="{E2F042D3-08AA-4AFD-9DA1-F14ADFC1F7B6}" type="pres">
      <dgm:prSet presAssocID="{057F1C79-C7BF-4B27-BD94-472ADA05437E}" presName="parentLin" presStyleCnt="0"/>
      <dgm:spPr/>
    </dgm:pt>
    <dgm:pt modelId="{621F9815-9C84-4475-A196-3A8FE5E80527}" type="pres">
      <dgm:prSet presAssocID="{057F1C79-C7BF-4B27-BD94-472ADA05437E}" presName="parentLeftMargin" presStyleLbl="node1" presStyleIdx="2" presStyleCnt="6"/>
      <dgm:spPr/>
    </dgm:pt>
    <dgm:pt modelId="{EBC047A5-32F4-4C81-AF89-B55C92E96516}" type="pres">
      <dgm:prSet presAssocID="{057F1C79-C7BF-4B27-BD94-472ADA05437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2F7C296-B767-4B7C-B79C-1747A509E367}" type="pres">
      <dgm:prSet presAssocID="{057F1C79-C7BF-4B27-BD94-472ADA05437E}" presName="negativeSpace" presStyleCnt="0"/>
      <dgm:spPr/>
    </dgm:pt>
    <dgm:pt modelId="{8820A759-27CF-40BD-B228-7EAB0F924DEE}" type="pres">
      <dgm:prSet presAssocID="{057F1C79-C7BF-4B27-BD94-472ADA05437E}" presName="childText" presStyleLbl="conFgAcc1" presStyleIdx="3" presStyleCnt="6">
        <dgm:presLayoutVars>
          <dgm:bulletEnabled val="1"/>
        </dgm:presLayoutVars>
      </dgm:prSet>
      <dgm:spPr/>
    </dgm:pt>
    <dgm:pt modelId="{5BB4D450-0370-4BAC-B58E-9CF627EA9C6B}" type="pres">
      <dgm:prSet presAssocID="{C150A2D7-B1A1-48A0-A6BF-4E4B4D7B5810}" presName="spaceBetweenRectangles" presStyleCnt="0"/>
      <dgm:spPr/>
    </dgm:pt>
    <dgm:pt modelId="{6B915E59-7451-4AF7-ACE2-C09ED715B619}" type="pres">
      <dgm:prSet presAssocID="{6447C6CC-436C-4D22-8DA4-06152596B82B}" presName="parentLin" presStyleCnt="0"/>
      <dgm:spPr/>
    </dgm:pt>
    <dgm:pt modelId="{C2076DE5-5395-489F-9203-466CAE147201}" type="pres">
      <dgm:prSet presAssocID="{6447C6CC-436C-4D22-8DA4-06152596B82B}" presName="parentLeftMargin" presStyleLbl="node1" presStyleIdx="3" presStyleCnt="6"/>
      <dgm:spPr/>
    </dgm:pt>
    <dgm:pt modelId="{30E06E1B-3041-4636-9505-679FFB4EAD6C}" type="pres">
      <dgm:prSet presAssocID="{6447C6CC-436C-4D22-8DA4-06152596B82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3CCB8B0-D16C-4875-B0B8-5B97FC65B25C}" type="pres">
      <dgm:prSet presAssocID="{6447C6CC-436C-4D22-8DA4-06152596B82B}" presName="negativeSpace" presStyleCnt="0"/>
      <dgm:spPr/>
    </dgm:pt>
    <dgm:pt modelId="{6C7213E8-4FA0-4D6F-B137-070116435E4A}" type="pres">
      <dgm:prSet presAssocID="{6447C6CC-436C-4D22-8DA4-06152596B82B}" presName="childText" presStyleLbl="conFgAcc1" presStyleIdx="4" presStyleCnt="6">
        <dgm:presLayoutVars>
          <dgm:bulletEnabled val="1"/>
        </dgm:presLayoutVars>
      </dgm:prSet>
      <dgm:spPr/>
    </dgm:pt>
    <dgm:pt modelId="{53F5D642-E24C-4667-AB0C-F5204F4287BC}" type="pres">
      <dgm:prSet presAssocID="{6198E271-8B9A-41B2-A9A7-C51A56289F94}" presName="spaceBetweenRectangles" presStyleCnt="0"/>
      <dgm:spPr/>
    </dgm:pt>
    <dgm:pt modelId="{22957092-14B8-48DB-BDA0-2913682D1357}" type="pres">
      <dgm:prSet presAssocID="{FCA878BA-BF22-473E-9BA3-3876D6E541C0}" presName="parentLin" presStyleCnt="0"/>
      <dgm:spPr/>
    </dgm:pt>
    <dgm:pt modelId="{C9C230BF-0351-4802-AC42-DFA49B55DC32}" type="pres">
      <dgm:prSet presAssocID="{FCA878BA-BF22-473E-9BA3-3876D6E541C0}" presName="parentLeftMargin" presStyleLbl="node1" presStyleIdx="4" presStyleCnt="6"/>
      <dgm:spPr/>
    </dgm:pt>
    <dgm:pt modelId="{16B797A1-797F-448E-9C30-26F6C406800E}" type="pres">
      <dgm:prSet presAssocID="{FCA878BA-BF22-473E-9BA3-3876D6E541C0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0456220B-4E5E-49A3-8D32-857DA152B444}" type="pres">
      <dgm:prSet presAssocID="{FCA878BA-BF22-473E-9BA3-3876D6E541C0}" presName="negativeSpace" presStyleCnt="0"/>
      <dgm:spPr/>
    </dgm:pt>
    <dgm:pt modelId="{7632B11F-6CA9-4BB9-B5B9-D5E94EBB530C}" type="pres">
      <dgm:prSet presAssocID="{FCA878BA-BF22-473E-9BA3-3876D6E541C0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DC08504-9E62-49CE-8424-ACB2D402F190}" srcId="{E2FD78F6-AF4E-4D1E-9B3C-E87D060F5035}" destId="{057F1C79-C7BF-4B27-BD94-472ADA05437E}" srcOrd="3" destOrd="0" parTransId="{D41909DE-60D9-4782-80BC-E29BB228391C}" sibTransId="{C150A2D7-B1A1-48A0-A6BF-4E4B4D7B5810}"/>
    <dgm:cxn modelId="{4D51910E-FD57-43AC-BC77-D21E493A6AF7}" type="presOf" srcId="{DD10739E-FCAA-4CDA-9DC7-C630A81E0181}" destId="{F44A471D-F084-44EC-95ED-346025C91F00}" srcOrd="0" destOrd="0" presId="urn:microsoft.com/office/officeart/2005/8/layout/list1"/>
    <dgm:cxn modelId="{790AA511-BF07-4FDF-BABF-466091BEA9A3}" type="presOf" srcId="{057F1C79-C7BF-4B27-BD94-472ADA05437E}" destId="{EBC047A5-32F4-4C81-AF89-B55C92E96516}" srcOrd="1" destOrd="0" presId="urn:microsoft.com/office/officeart/2005/8/layout/list1"/>
    <dgm:cxn modelId="{D81B7113-7217-4F2F-BC90-B7CBA005795D}" type="presOf" srcId="{057F1C79-C7BF-4B27-BD94-472ADA05437E}" destId="{621F9815-9C84-4475-A196-3A8FE5E80527}" srcOrd="0" destOrd="0" presId="urn:microsoft.com/office/officeart/2005/8/layout/list1"/>
    <dgm:cxn modelId="{5CD7FB16-AF61-410C-9A5F-349FB375C03A}" type="presOf" srcId="{11B33D32-F78C-4584-BAB6-B4142294E6D3}" destId="{B150DA92-821C-4515-B11A-C7C1ACF55EBF}" srcOrd="1" destOrd="0" presId="urn:microsoft.com/office/officeart/2005/8/layout/list1"/>
    <dgm:cxn modelId="{67EDA920-DD7D-4DE1-BF79-20A1B4E928BA}" type="presOf" srcId="{FCA878BA-BF22-473E-9BA3-3876D6E541C0}" destId="{C9C230BF-0351-4802-AC42-DFA49B55DC32}" srcOrd="0" destOrd="0" presId="urn:microsoft.com/office/officeart/2005/8/layout/list1"/>
    <dgm:cxn modelId="{ED9F9E3A-CF75-4147-9C13-2EFBF4C30B7A}" type="presOf" srcId="{FCA878BA-BF22-473E-9BA3-3876D6E541C0}" destId="{16B797A1-797F-448E-9C30-26F6C406800E}" srcOrd="1" destOrd="0" presId="urn:microsoft.com/office/officeart/2005/8/layout/list1"/>
    <dgm:cxn modelId="{81BAF45C-AAF0-4B9E-AA40-FE0CC99B6513}" srcId="{E2FD78F6-AF4E-4D1E-9B3C-E87D060F5035}" destId="{6447C6CC-436C-4D22-8DA4-06152596B82B}" srcOrd="4" destOrd="0" parTransId="{7FBE256F-2DD2-442B-B756-282B02789F1A}" sibTransId="{6198E271-8B9A-41B2-A9A7-C51A56289F94}"/>
    <dgm:cxn modelId="{E71A4160-00CC-4496-865D-5A11B2E494B4}" type="presOf" srcId="{33B951AA-524B-4367-B952-AC4D10D9EAE6}" destId="{D4E4BC49-A291-4547-86BB-47C608D7A97B}" srcOrd="1" destOrd="0" presId="urn:microsoft.com/office/officeart/2005/8/layout/list1"/>
    <dgm:cxn modelId="{9C33F463-4DC1-4B82-BC4C-644FB7AF8981}" srcId="{E2FD78F6-AF4E-4D1E-9B3C-E87D060F5035}" destId="{11B33D32-F78C-4584-BAB6-B4142294E6D3}" srcOrd="1" destOrd="0" parTransId="{37BF9A94-CB7A-466B-A63D-A797BC3C57A6}" sibTransId="{0185A5B3-DB13-4F59-AC3D-53809BD4DBBB}"/>
    <dgm:cxn modelId="{80571045-5CD4-47A7-97BC-19B8B6448489}" srcId="{E2FD78F6-AF4E-4D1E-9B3C-E87D060F5035}" destId="{FCA878BA-BF22-473E-9BA3-3876D6E541C0}" srcOrd="5" destOrd="0" parTransId="{4155858E-DA0E-4D7E-B31C-65F3011E3853}" sibTransId="{03F34C75-17F3-4651-8AE2-4F33B974D036}"/>
    <dgm:cxn modelId="{24D21B6F-03E0-4ADA-80CD-9011E8FA7FAB}" type="presOf" srcId="{E2FD78F6-AF4E-4D1E-9B3C-E87D060F5035}" destId="{24F638D3-7B6A-4734-8F32-7B15F6BE0AF3}" srcOrd="0" destOrd="0" presId="urn:microsoft.com/office/officeart/2005/8/layout/list1"/>
    <dgm:cxn modelId="{4803504F-59CC-40E8-99EF-299FDC9A5375}" type="presOf" srcId="{11B33D32-F78C-4584-BAB6-B4142294E6D3}" destId="{572295CB-F218-48F3-89A0-CB442EA983A8}" srcOrd="0" destOrd="0" presId="urn:microsoft.com/office/officeart/2005/8/layout/list1"/>
    <dgm:cxn modelId="{7E780F52-3755-44A8-A684-D5C37C933688}" srcId="{E2FD78F6-AF4E-4D1E-9B3C-E87D060F5035}" destId="{DD10739E-FCAA-4CDA-9DC7-C630A81E0181}" srcOrd="0" destOrd="0" parTransId="{56F7FACA-5C2A-4AE4-A37F-31359EB7D9D3}" sibTransId="{9DEE2055-CF10-4B25-99B4-0703402C2CF7}"/>
    <dgm:cxn modelId="{0E54D776-FEEF-4A14-BD9E-2619EBBB6ABF}" type="presOf" srcId="{6447C6CC-436C-4D22-8DA4-06152596B82B}" destId="{30E06E1B-3041-4636-9505-679FFB4EAD6C}" srcOrd="1" destOrd="0" presId="urn:microsoft.com/office/officeart/2005/8/layout/list1"/>
    <dgm:cxn modelId="{6C4D17A4-040D-412C-AC90-899D9E623338}" type="presOf" srcId="{DD10739E-FCAA-4CDA-9DC7-C630A81E0181}" destId="{76B54E9D-7302-416F-9977-C3D9777FD8CA}" srcOrd="1" destOrd="0" presId="urn:microsoft.com/office/officeart/2005/8/layout/list1"/>
    <dgm:cxn modelId="{89BF5BB1-808D-4B64-86F0-DDD770B953D1}" type="presOf" srcId="{33B951AA-524B-4367-B952-AC4D10D9EAE6}" destId="{E149E9F2-8E34-4D65-B5B0-213FBB61FD70}" srcOrd="0" destOrd="0" presId="urn:microsoft.com/office/officeart/2005/8/layout/list1"/>
    <dgm:cxn modelId="{0CFF95B7-E594-4A9F-A241-17F1702ED838}" type="presOf" srcId="{6447C6CC-436C-4D22-8DA4-06152596B82B}" destId="{C2076DE5-5395-489F-9203-466CAE147201}" srcOrd="0" destOrd="0" presId="urn:microsoft.com/office/officeart/2005/8/layout/list1"/>
    <dgm:cxn modelId="{C5AA6ADB-E299-4977-A0A6-A61CAA5C8AAC}" srcId="{E2FD78F6-AF4E-4D1E-9B3C-E87D060F5035}" destId="{33B951AA-524B-4367-B952-AC4D10D9EAE6}" srcOrd="2" destOrd="0" parTransId="{EBD8AC2D-FA55-4CE7-87E8-D60886316D8D}" sibTransId="{1D1640BF-BE82-4206-9525-D73515565FA9}"/>
    <dgm:cxn modelId="{D5FD94E2-3ED3-4D73-A60D-1BB9B6BB1B78}" type="presParOf" srcId="{24F638D3-7B6A-4734-8F32-7B15F6BE0AF3}" destId="{8EAD723F-438C-4BBD-9979-B8A7C565499F}" srcOrd="0" destOrd="0" presId="urn:microsoft.com/office/officeart/2005/8/layout/list1"/>
    <dgm:cxn modelId="{D5BFABBC-2BF2-4739-9A86-D65AB731AABF}" type="presParOf" srcId="{8EAD723F-438C-4BBD-9979-B8A7C565499F}" destId="{F44A471D-F084-44EC-95ED-346025C91F00}" srcOrd="0" destOrd="0" presId="urn:microsoft.com/office/officeart/2005/8/layout/list1"/>
    <dgm:cxn modelId="{6040357A-2F55-4D81-BF65-8AD15051A7A0}" type="presParOf" srcId="{8EAD723F-438C-4BBD-9979-B8A7C565499F}" destId="{76B54E9D-7302-416F-9977-C3D9777FD8CA}" srcOrd="1" destOrd="0" presId="urn:microsoft.com/office/officeart/2005/8/layout/list1"/>
    <dgm:cxn modelId="{4B4466F5-060D-4E36-B3B5-191BD9D794F9}" type="presParOf" srcId="{24F638D3-7B6A-4734-8F32-7B15F6BE0AF3}" destId="{02A3ADAB-D09A-4A0F-A502-940063D50BC8}" srcOrd="1" destOrd="0" presId="urn:microsoft.com/office/officeart/2005/8/layout/list1"/>
    <dgm:cxn modelId="{1A33B299-8A21-4129-A173-39A8225DCBCD}" type="presParOf" srcId="{24F638D3-7B6A-4734-8F32-7B15F6BE0AF3}" destId="{8ECD3310-389B-4E85-B319-615F4404FDC1}" srcOrd="2" destOrd="0" presId="urn:microsoft.com/office/officeart/2005/8/layout/list1"/>
    <dgm:cxn modelId="{B19AE010-C2C9-4432-8D45-8BB2177DD9E3}" type="presParOf" srcId="{24F638D3-7B6A-4734-8F32-7B15F6BE0AF3}" destId="{6ACB1670-08D0-4D45-8364-1C8B3A9761EE}" srcOrd="3" destOrd="0" presId="urn:microsoft.com/office/officeart/2005/8/layout/list1"/>
    <dgm:cxn modelId="{9F3D7BB3-17F3-4468-A019-2EA1611006E4}" type="presParOf" srcId="{24F638D3-7B6A-4734-8F32-7B15F6BE0AF3}" destId="{C9DF7F1E-07E8-4B39-BB5F-E32E87B02D75}" srcOrd="4" destOrd="0" presId="urn:microsoft.com/office/officeart/2005/8/layout/list1"/>
    <dgm:cxn modelId="{03545CE6-66F2-4E88-9B41-4F692F82A235}" type="presParOf" srcId="{C9DF7F1E-07E8-4B39-BB5F-E32E87B02D75}" destId="{572295CB-F218-48F3-89A0-CB442EA983A8}" srcOrd="0" destOrd="0" presId="urn:microsoft.com/office/officeart/2005/8/layout/list1"/>
    <dgm:cxn modelId="{0A6EBE3C-826F-405E-98BF-27813139D4C3}" type="presParOf" srcId="{C9DF7F1E-07E8-4B39-BB5F-E32E87B02D75}" destId="{B150DA92-821C-4515-B11A-C7C1ACF55EBF}" srcOrd="1" destOrd="0" presId="urn:microsoft.com/office/officeart/2005/8/layout/list1"/>
    <dgm:cxn modelId="{2141D5B2-9B20-4D81-B43B-8B346DDDFE58}" type="presParOf" srcId="{24F638D3-7B6A-4734-8F32-7B15F6BE0AF3}" destId="{6BBF7641-6914-4118-8291-3D91032ADD0B}" srcOrd="5" destOrd="0" presId="urn:microsoft.com/office/officeart/2005/8/layout/list1"/>
    <dgm:cxn modelId="{2DA3AD26-F872-4D2B-A696-882107747B67}" type="presParOf" srcId="{24F638D3-7B6A-4734-8F32-7B15F6BE0AF3}" destId="{25AF6B1D-80E3-4D14-B48D-7D1D971CE26B}" srcOrd="6" destOrd="0" presId="urn:microsoft.com/office/officeart/2005/8/layout/list1"/>
    <dgm:cxn modelId="{5938547F-6FFB-42F3-BC0D-032467DC8CD1}" type="presParOf" srcId="{24F638D3-7B6A-4734-8F32-7B15F6BE0AF3}" destId="{96985F9F-9163-4833-A4A3-76ADEC40DD5E}" srcOrd="7" destOrd="0" presId="urn:microsoft.com/office/officeart/2005/8/layout/list1"/>
    <dgm:cxn modelId="{93C78AB6-8D59-4896-B2CE-9377ABC610A8}" type="presParOf" srcId="{24F638D3-7B6A-4734-8F32-7B15F6BE0AF3}" destId="{A4955554-5760-498E-A595-CB2FE2A2A0CF}" srcOrd="8" destOrd="0" presId="urn:microsoft.com/office/officeart/2005/8/layout/list1"/>
    <dgm:cxn modelId="{00E18866-CF84-4793-A418-DDCC9CA0B649}" type="presParOf" srcId="{A4955554-5760-498E-A595-CB2FE2A2A0CF}" destId="{E149E9F2-8E34-4D65-B5B0-213FBB61FD70}" srcOrd="0" destOrd="0" presId="urn:microsoft.com/office/officeart/2005/8/layout/list1"/>
    <dgm:cxn modelId="{D850F134-861C-4609-A9E3-A2B9DBF0368A}" type="presParOf" srcId="{A4955554-5760-498E-A595-CB2FE2A2A0CF}" destId="{D4E4BC49-A291-4547-86BB-47C608D7A97B}" srcOrd="1" destOrd="0" presId="urn:microsoft.com/office/officeart/2005/8/layout/list1"/>
    <dgm:cxn modelId="{0C05545D-5673-4283-B108-1D129378173C}" type="presParOf" srcId="{24F638D3-7B6A-4734-8F32-7B15F6BE0AF3}" destId="{1AF38DF1-5417-4738-ABFA-EAEA8B355E60}" srcOrd="9" destOrd="0" presId="urn:microsoft.com/office/officeart/2005/8/layout/list1"/>
    <dgm:cxn modelId="{530D23E2-4013-4B35-9BB0-05C8DD09E21E}" type="presParOf" srcId="{24F638D3-7B6A-4734-8F32-7B15F6BE0AF3}" destId="{64B3A7C2-CC7F-4C18-915E-824556E8A90C}" srcOrd="10" destOrd="0" presId="urn:microsoft.com/office/officeart/2005/8/layout/list1"/>
    <dgm:cxn modelId="{53D09F2E-B07B-4378-B431-FCB4E36D1623}" type="presParOf" srcId="{24F638D3-7B6A-4734-8F32-7B15F6BE0AF3}" destId="{4DEC2C8B-6967-4D10-B21D-8B3FBAFF55AC}" srcOrd="11" destOrd="0" presId="urn:microsoft.com/office/officeart/2005/8/layout/list1"/>
    <dgm:cxn modelId="{8CBF0FF7-4CCA-4361-B9D3-E7F0CE3F8C9F}" type="presParOf" srcId="{24F638D3-7B6A-4734-8F32-7B15F6BE0AF3}" destId="{E2F042D3-08AA-4AFD-9DA1-F14ADFC1F7B6}" srcOrd="12" destOrd="0" presId="urn:microsoft.com/office/officeart/2005/8/layout/list1"/>
    <dgm:cxn modelId="{3F07131E-5C95-4EAD-8A0E-45F369006EB1}" type="presParOf" srcId="{E2F042D3-08AA-4AFD-9DA1-F14ADFC1F7B6}" destId="{621F9815-9C84-4475-A196-3A8FE5E80527}" srcOrd="0" destOrd="0" presId="urn:microsoft.com/office/officeart/2005/8/layout/list1"/>
    <dgm:cxn modelId="{61CC45FA-AF32-4110-8D58-9C2E7B12D975}" type="presParOf" srcId="{E2F042D3-08AA-4AFD-9DA1-F14ADFC1F7B6}" destId="{EBC047A5-32F4-4C81-AF89-B55C92E96516}" srcOrd="1" destOrd="0" presId="urn:microsoft.com/office/officeart/2005/8/layout/list1"/>
    <dgm:cxn modelId="{4F4D06FE-BD7C-4854-ADC3-8D78E6518D80}" type="presParOf" srcId="{24F638D3-7B6A-4734-8F32-7B15F6BE0AF3}" destId="{E2F7C296-B767-4B7C-B79C-1747A509E367}" srcOrd="13" destOrd="0" presId="urn:microsoft.com/office/officeart/2005/8/layout/list1"/>
    <dgm:cxn modelId="{938FCA9B-77BD-4B63-81D4-BAFE5A7A6FB3}" type="presParOf" srcId="{24F638D3-7B6A-4734-8F32-7B15F6BE0AF3}" destId="{8820A759-27CF-40BD-B228-7EAB0F924DEE}" srcOrd="14" destOrd="0" presId="urn:microsoft.com/office/officeart/2005/8/layout/list1"/>
    <dgm:cxn modelId="{58353611-B78F-4132-BAB1-71389076B9D8}" type="presParOf" srcId="{24F638D3-7B6A-4734-8F32-7B15F6BE0AF3}" destId="{5BB4D450-0370-4BAC-B58E-9CF627EA9C6B}" srcOrd="15" destOrd="0" presId="urn:microsoft.com/office/officeart/2005/8/layout/list1"/>
    <dgm:cxn modelId="{C071DE30-810C-4D17-9569-5EB0BB872970}" type="presParOf" srcId="{24F638D3-7B6A-4734-8F32-7B15F6BE0AF3}" destId="{6B915E59-7451-4AF7-ACE2-C09ED715B619}" srcOrd="16" destOrd="0" presId="urn:microsoft.com/office/officeart/2005/8/layout/list1"/>
    <dgm:cxn modelId="{F1440E81-5D5C-4268-BFBF-C821ECE1AB85}" type="presParOf" srcId="{6B915E59-7451-4AF7-ACE2-C09ED715B619}" destId="{C2076DE5-5395-489F-9203-466CAE147201}" srcOrd="0" destOrd="0" presId="urn:microsoft.com/office/officeart/2005/8/layout/list1"/>
    <dgm:cxn modelId="{271DB646-D301-4062-90E6-674AD24AE473}" type="presParOf" srcId="{6B915E59-7451-4AF7-ACE2-C09ED715B619}" destId="{30E06E1B-3041-4636-9505-679FFB4EAD6C}" srcOrd="1" destOrd="0" presId="urn:microsoft.com/office/officeart/2005/8/layout/list1"/>
    <dgm:cxn modelId="{478D12D9-633E-4DB0-9823-34494F5CB24F}" type="presParOf" srcId="{24F638D3-7B6A-4734-8F32-7B15F6BE0AF3}" destId="{B3CCB8B0-D16C-4875-B0B8-5B97FC65B25C}" srcOrd="17" destOrd="0" presId="urn:microsoft.com/office/officeart/2005/8/layout/list1"/>
    <dgm:cxn modelId="{5533DC9A-49EC-4C0F-AD1E-21F2C96D021F}" type="presParOf" srcId="{24F638D3-7B6A-4734-8F32-7B15F6BE0AF3}" destId="{6C7213E8-4FA0-4D6F-B137-070116435E4A}" srcOrd="18" destOrd="0" presId="urn:microsoft.com/office/officeart/2005/8/layout/list1"/>
    <dgm:cxn modelId="{A4055C4F-0F0D-4137-88B5-E741984A6CB0}" type="presParOf" srcId="{24F638D3-7B6A-4734-8F32-7B15F6BE0AF3}" destId="{53F5D642-E24C-4667-AB0C-F5204F4287BC}" srcOrd="19" destOrd="0" presId="urn:microsoft.com/office/officeart/2005/8/layout/list1"/>
    <dgm:cxn modelId="{B7EC28D7-C206-4937-9248-FF257C1C98FF}" type="presParOf" srcId="{24F638D3-7B6A-4734-8F32-7B15F6BE0AF3}" destId="{22957092-14B8-48DB-BDA0-2913682D1357}" srcOrd="20" destOrd="0" presId="urn:microsoft.com/office/officeart/2005/8/layout/list1"/>
    <dgm:cxn modelId="{34421B44-5100-4BD5-ADDE-152CDED76116}" type="presParOf" srcId="{22957092-14B8-48DB-BDA0-2913682D1357}" destId="{C9C230BF-0351-4802-AC42-DFA49B55DC32}" srcOrd="0" destOrd="0" presId="urn:microsoft.com/office/officeart/2005/8/layout/list1"/>
    <dgm:cxn modelId="{8F807103-135D-444D-9677-684EC3D72AE7}" type="presParOf" srcId="{22957092-14B8-48DB-BDA0-2913682D1357}" destId="{16B797A1-797F-448E-9C30-26F6C406800E}" srcOrd="1" destOrd="0" presId="urn:microsoft.com/office/officeart/2005/8/layout/list1"/>
    <dgm:cxn modelId="{5E51F5A7-11A4-4CC6-AC01-0AFE5DD7905B}" type="presParOf" srcId="{24F638D3-7B6A-4734-8F32-7B15F6BE0AF3}" destId="{0456220B-4E5E-49A3-8D32-857DA152B444}" srcOrd="21" destOrd="0" presId="urn:microsoft.com/office/officeart/2005/8/layout/list1"/>
    <dgm:cxn modelId="{96F8255D-78FD-4261-A3A8-359897906B7A}" type="presParOf" srcId="{24F638D3-7B6A-4734-8F32-7B15F6BE0AF3}" destId="{7632B11F-6CA9-4BB9-B5B9-D5E94EBB530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F1C40-E232-4A68-99BA-6842F134EB7E}">
      <dsp:nvSpPr>
        <dsp:cNvPr id="0" name=""/>
        <dsp:cNvSpPr/>
      </dsp:nvSpPr>
      <dsp:spPr>
        <a:xfrm>
          <a:off x="447913" y="1658"/>
          <a:ext cx="2863304" cy="17179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духовные потребности</a:t>
          </a:r>
          <a:endParaRPr lang="en-US" sz="2700" kern="1200" dirty="0"/>
        </a:p>
      </dsp:txBody>
      <dsp:txXfrm>
        <a:off x="447913" y="1658"/>
        <a:ext cx="2863304" cy="1717982"/>
      </dsp:txXfrm>
    </dsp:sp>
    <dsp:sp modelId="{61A8FA51-5ED9-499F-8D07-580DBAC9792E}">
      <dsp:nvSpPr>
        <dsp:cNvPr id="0" name=""/>
        <dsp:cNvSpPr/>
      </dsp:nvSpPr>
      <dsp:spPr>
        <a:xfrm>
          <a:off x="3597547" y="1658"/>
          <a:ext cx="2863304" cy="17179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духовная деятельность и производство </a:t>
          </a:r>
          <a:endParaRPr lang="en-US" sz="2700" kern="1200" dirty="0"/>
        </a:p>
      </dsp:txBody>
      <dsp:txXfrm>
        <a:off x="3597547" y="1658"/>
        <a:ext cx="2863304" cy="1717982"/>
      </dsp:txXfrm>
    </dsp:sp>
    <dsp:sp modelId="{D026901E-7F5A-4A33-9988-E049F5D1EEEA}">
      <dsp:nvSpPr>
        <dsp:cNvPr id="0" name=""/>
        <dsp:cNvSpPr/>
      </dsp:nvSpPr>
      <dsp:spPr>
        <a:xfrm>
          <a:off x="6747182" y="1658"/>
          <a:ext cx="2863304" cy="17179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духовные ценности </a:t>
          </a:r>
          <a:endParaRPr lang="en-US" sz="2700" kern="1200" dirty="0"/>
        </a:p>
      </dsp:txBody>
      <dsp:txXfrm>
        <a:off x="6747182" y="1658"/>
        <a:ext cx="2863304" cy="1717982"/>
      </dsp:txXfrm>
    </dsp:sp>
    <dsp:sp modelId="{DA088DEC-CBB0-44E4-9904-43310BB524CF}">
      <dsp:nvSpPr>
        <dsp:cNvPr id="0" name=""/>
        <dsp:cNvSpPr/>
      </dsp:nvSpPr>
      <dsp:spPr>
        <a:xfrm>
          <a:off x="447913" y="2005971"/>
          <a:ext cx="2863304" cy="17179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духовное потребление</a:t>
          </a:r>
          <a:endParaRPr lang="en-US" sz="2700" kern="1200" dirty="0"/>
        </a:p>
      </dsp:txBody>
      <dsp:txXfrm>
        <a:off x="447913" y="2005971"/>
        <a:ext cx="2863304" cy="1717982"/>
      </dsp:txXfrm>
    </dsp:sp>
    <dsp:sp modelId="{408DE03C-D471-4291-A328-C59629945D1A}">
      <dsp:nvSpPr>
        <dsp:cNvPr id="0" name=""/>
        <dsp:cNvSpPr/>
      </dsp:nvSpPr>
      <dsp:spPr>
        <a:xfrm>
          <a:off x="3597547" y="2005971"/>
          <a:ext cx="2863304" cy="1717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духовные отношения</a:t>
          </a:r>
          <a:endParaRPr lang="en-US" sz="2700" kern="1200" dirty="0"/>
        </a:p>
      </dsp:txBody>
      <dsp:txXfrm>
        <a:off x="3597547" y="2005971"/>
        <a:ext cx="2863304" cy="1717982"/>
      </dsp:txXfrm>
    </dsp:sp>
    <dsp:sp modelId="{2EA5A038-89B1-48CA-82B1-B829F6D8C314}">
      <dsp:nvSpPr>
        <dsp:cNvPr id="0" name=""/>
        <dsp:cNvSpPr/>
      </dsp:nvSpPr>
      <dsp:spPr>
        <a:xfrm>
          <a:off x="6747182" y="2005971"/>
          <a:ext cx="2863304" cy="17179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проявления межличностного духовного общения</a:t>
          </a:r>
          <a:endParaRPr lang="en-US" sz="2700" kern="1200" dirty="0"/>
        </a:p>
      </dsp:txBody>
      <dsp:txXfrm>
        <a:off x="6747182" y="2005971"/>
        <a:ext cx="2863304" cy="17179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5E1E5-80FD-453C-96CD-86C2F92879E2}">
      <dsp:nvSpPr>
        <dsp:cNvPr id="0" name=""/>
        <dsp:cNvSpPr/>
      </dsp:nvSpPr>
      <dsp:spPr>
        <a:xfrm>
          <a:off x="1816199" y="124811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984AD-AF12-4BB5-B706-1366DAEA952F}">
      <dsp:nvSpPr>
        <dsp:cNvPr id="0" name=""/>
        <dsp:cNvSpPr/>
      </dsp:nvSpPr>
      <dsp:spPr>
        <a:xfrm>
          <a:off x="2284199" y="59281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8D3A0-5752-44F8-97C5-13B8C3FD8358}">
      <dsp:nvSpPr>
        <dsp:cNvPr id="0" name=""/>
        <dsp:cNvSpPr/>
      </dsp:nvSpPr>
      <dsp:spPr>
        <a:xfrm>
          <a:off x="1114199" y="30048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300" kern="1200"/>
            <a:t>Обыденное сознание</a:t>
          </a:r>
          <a:endParaRPr lang="en-US" sz="2300" kern="1200"/>
        </a:p>
      </dsp:txBody>
      <dsp:txXfrm>
        <a:off x="1114199" y="3004812"/>
        <a:ext cx="3600000" cy="720000"/>
      </dsp:txXfrm>
    </dsp:sp>
    <dsp:sp modelId="{673CDE3E-C81B-4D93-8B8B-D9699481A5FD}">
      <dsp:nvSpPr>
        <dsp:cNvPr id="0" name=""/>
        <dsp:cNvSpPr/>
      </dsp:nvSpPr>
      <dsp:spPr>
        <a:xfrm>
          <a:off x="6046199" y="124811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EE6C7-6474-4DC4-8F0E-C37E9437CF43}">
      <dsp:nvSpPr>
        <dsp:cNvPr id="0" name=""/>
        <dsp:cNvSpPr/>
      </dsp:nvSpPr>
      <dsp:spPr>
        <a:xfrm>
          <a:off x="6514199" y="59281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F1DE7-F73E-42D0-B17E-33EE9FCBBC32}">
      <dsp:nvSpPr>
        <dsp:cNvPr id="0" name=""/>
        <dsp:cNvSpPr/>
      </dsp:nvSpPr>
      <dsp:spPr>
        <a:xfrm>
          <a:off x="5344199" y="30048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300" kern="1200"/>
            <a:t>Теоретическое сознание</a:t>
          </a:r>
          <a:endParaRPr lang="en-US" sz="2300" kern="1200"/>
        </a:p>
      </dsp:txBody>
      <dsp:txXfrm>
        <a:off x="5344199" y="300481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D3310-389B-4E85-B319-615F4404FDC1}">
      <dsp:nvSpPr>
        <dsp:cNvPr id="0" name=""/>
        <dsp:cNvSpPr/>
      </dsp:nvSpPr>
      <dsp:spPr>
        <a:xfrm>
          <a:off x="0" y="361579"/>
          <a:ext cx="590618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54E9D-7302-416F-9977-C3D9777FD8CA}">
      <dsp:nvSpPr>
        <dsp:cNvPr id="0" name=""/>
        <dsp:cNvSpPr/>
      </dsp:nvSpPr>
      <dsp:spPr>
        <a:xfrm>
          <a:off x="295309" y="81139"/>
          <a:ext cx="4134326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политическое сознание</a:t>
          </a:r>
          <a:endParaRPr lang="en-US" sz="2000" kern="1200" dirty="0"/>
        </a:p>
      </dsp:txBody>
      <dsp:txXfrm>
        <a:off x="322689" y="108519"/>
        <a:ext cx="4079566" cy="506120"/>
      </dsp:txXfrm>
    </dsp:sp>
    <dsp:sp modelId="{25AF6B1D-80E3-4D14-B48D-7D1D971CE26B}">
      <dsp:nvSpPr>
        <dsp:cNvPr id="0" name=""/>
        <dsp:cNvSpPr/>
      </dsp:nvSpPr>
      <dsp:spPr>
        <a:xfrm>
          <a:off x="0" y="1223419"/>
          <a:ext cx="590618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0DA92-821C-4515-B11A-C7C1ACF55EBF}">
      <dsp:nvSpPr>
        <dsp:cNvPr id="0" name=""/>
        <dsp:cNvSpPr/>
      </dsp:nvSpPr>
      <dsp:spPr>
        <a:xfrm>
          <a:off x="295309" y="942979"/>
          <a:ext cx="4134326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нравственное сознание</a:t>
          </a:r>
          <a:endParaRPr lang="en-US" sz="2000" kern="1200" dirty="0"/>
        </a:p>
      </dsp:txBody>
      <dsp:txXfrm>
        <a:off x="322689" y="970359"/>
        <a:ext cx="4079566" cy="506120"/>
      </dsp:txXfrm>
    </dsp:sp>
    <dsp:sp modelId="{64B3A7C2-CC7F-4C18-915E-824556E8A90C}">
      <dsp:nvSpPr>
        <dsp:cNvPr id="0" name=""/>
        <dsp:cNvSpPr/>
      </dsp:nvSpPr>
      <dsp:spPr>
        <a:xfrm>
          <a:off x="0" y="2085259"/>
          <a:ext cx="590618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E4BC49-A291-4547-86BB-47C608D7A97B}">
      <dsp:nvSpPr>
        <dsp:cNvPr id="0" name=""/>
        <dsp:cNvSpPr/>
      </dsp:nvSpPr>
      <dsp:spPr>
        <a:xfrm>
          <a:off x="295309" y="1804819"/>
          <a:ext cx="4134326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правовое сознание</a:t>
          </a:r>
          <a:endParaRPr lang="en-US" sz="2000" kern="1200" dirty="0"/>
        </a:p>
      </dsp:txBody>
      <dsp:txXfrm>
        <a:off x="322689" y="1832199"/>
        <a:ext cx="4079566" cy="506120"/>
      </dsp:txXfrm>
    </dsp:sp>
    <dsp:sp modelId="{8820A759-27CF-40BD-B228-7EAB0F924DEE}">
      <dsp:nvSpPr>
        <dsp:cNvPr id="0" name=""/>
        <dsp:cNvSpPr/>
      </dsp:nvSpPr>
      <dsp:spPr>
        <a:xfrm>
          <a:off x="0" y="2947099"/>
          <a:ext cx="590618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047A5-32F4-4C81-AF89-B55C92E96516}">
      <dsp:nvSpPr>
        <dsp:cNvPr id="0" name=""/>
        <dsp:cNvSpPr/>
      </dsp:nvSpPr>
      <dsp:spPr>
        <a:xfrm>
          <a:off x="295309" y="2666659"/>
          <a:ext cx="4134326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религиозное сознание</a:t>
          </a:r>
          <a:endParaRPr lang="en-US" sz="2000" kern="1200" dirty="0"/>
        </a:p>
      </dsp:txBody>
      <dsp:txXfrm>
        <a:off x="322689" y="2694039"/>
        <a:ext cx="4079566" cy="506120"/>
      </dsp:txXfrm>
    </dsp:sp>
    <dsp:sp modelId="{6C7213E8-4FA0-4D6F-B137-070116435E4A}">
      <dsp:nvSpPr>
        <dsp:cNvPr id="0" name=""/>
        <dsp:cNvSpPr/>
      </dsp:nvSpPr>
      <dsp:spPr>
        <a:xfrm>
          <a:off x="0" y="3808939"/>
          <a:ext cx="590618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06E1B-3041-4636-9505-679FFB4EAD6C}">
      <dsp:nvSpPr>
        <dsp:cNvPr id="0" name=""/>
        <dsp:cNvSpPr/>
      </dsp:nvSpPr>
      <dsp:spPr>
        <a:xfrm>
          <a:off x="295309" y="3528499"/>
          <a:ext cx="4134326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эстетическое сознание</a:t>
          </a:r>
          <a:endParaRPr lang="en-US" sz="2000" kern="1200" dirty="0"/>
        </a:p>
      </dsp:txBody>
      <dsp:txXfrm>
        <a:off x="322689" y="3555879"/>
        <a:ext cx="4079566" cy="506120"/>
      </dsp:txXfrm>
    </dsp:sp>
    <dsp:sp modelId="{7632B11F-6CA9-4BB9-B5B9-D5E94EBB530C}">
      <dsp:nvSpPr>
        <dsp:cNvPr id="0" name=""/>
        <dsp:cNvSpPr/>
      </dsp:nvSpPr>
      <dsp:spPr>
        <a:xfrm>
          <a:off x="0" y="4670779"/>
          <a:ext cx="590618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797A1-797F-448E-9C30-26F6C406800E}">
      <dsp:nvSpPr>
        <dsp:cNvPr id="0" name=""/>
        <dsp:cNvSpPr/>
      </dsp:nvSpPr>
      <dsp:spPr>
        <a:xfrm>
          <a:off x="295309" y="4390339"/>
          <a:ext cx="4134326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историческое сознание</a:t>
          </a:r>
          <a:endParaRPr lang="en-US" sz="2000" kern="1200" dirty="0"/>
        </a:p>
      </dsp:txBody>
      <dsp:txXfrm>
        <a:off x="322689" y="4417719"/>
        <a:ext cx="4079566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12/24/2023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3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5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4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1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4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6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3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1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815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4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78" r:id="rId5"/>
    <p:sldLayoutId id="2147483784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Изображение выглядит как апельсин, Красочность, дизайн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581B5A98-62F7-EC93-8634-3853584F50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94" b="7536"/>
          <a:stretch/>
        </p:blipFill>
        <p:spPr>
          <a:xfrm>
            <a:off x="20" y="53278"/>
            <a:ext cx="12191979" cy="6857989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A0912-8F21-421A-1C7E-8E56E8D49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ru-RU" sz="4800" dirty="0"/>
              <a:t>Духовная жизнь общества. Структура общественного сознания.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7653D5-4DA6-2F09-BB68-C6F1DFD8B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dirty="0"/>
              <a:t>Филиппова Екатерина ПИ21-7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2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Человек, держащий глобус">
            <a:extLst>
              <a:ext uri="{FF2B5EF4-FFF2-40B4-BE49-F238E27FC236}">
                <a16:creationId xmlns:a16="http://schemas.microsoft.com/office/drawing/2014/main" id="{BFF12A7B-4EBB-8B85-96ED-532097DB0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9" r="9091" b="124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5B89E-D5C0-3359-8031-20BBBBBF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>
            <a:normAutofit/>
          </a:bodyPr>
          <a:lstStyle/>
          <a:p>
            <a:r>
              <a:rPr lang="ru-RU" sz="4400" dirty="0"/>
              <a:t>Духовная жизнь общества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97F5AE-09A9-3622-DC9A-52F4E27E1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43" y="2538920"/>
            <a:ext cx="4602152" cy="3480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/>
              <a:t>Духовная жизнь общества </a:t>
            </a:r>
            <a:r>
              <a:rPr lang="ru-RU" sz="2000" dirty="0"/>
              <a:t>– это сфера общественной жизни, определяющая в совокупности с экономической и социально-политической жизнью </a:t>
            </a:r>
            <a:r>
              <a:rPr lang="ru-RU" sz="2000" b="1" dirty="0"/>
              <a:t>специфику данного общества</a:t>
            </a:r>
            <a:r>
              <a:rPr lang="ru-RU" sz="2000" dirty="0"/>
              <a:t> во всей его целостности.</a:t>
            </a:r>
          </a:p>
        </p:txBody>
      </p:sp>
    </p:spTree>
    <p:extLst>
      <p:ext uri="{BB962C8B-B14F-4D97-AF65-F5344CB8AC3E}">
        <p14:creationId xmlns:p14="http://schemas.microsoft.com/office/powerpoint/2010/main" val="305917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FCAE-217B-1CC5-486A-1B393806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Элементы духовной жизни общества: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14D805BE-E027-BDD9-13F1-DDD9D9C89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45201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089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ru-RU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A239D-A405-5319-6F7C-969E3E063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ru-RU" dirty="0"/>
              <a:t>Общественное сознание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9EBBD-8867-D072-4845-355B78267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Общественное сознание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представляет собой 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совокупность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чувств, настроений, художественных и религиозных образов, разнообразных взглядов, идей и теорий, 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отражающих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те или иные стороны общественной жизни.</a:t>
            </a:r>
          </a:p>
        </p:txBody>
      </p:sp>
    </p:spTree>
    <p:extLst>
      <p:ext uri="{BB962C8B-B14F-4D97-AF65-F5344CB8AC3E}">
        <p14:creationId xmlns:p14="http://schemas.microsoft.com/office/powerpoint/2010/main" val="10510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752FE-6FC3-F340-887A-2820722A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общественного сознания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DA30226C-095B-8948-0E21-FB10261852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065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Рука, скоро исходящийся на солнце">
            <a:extLst>
              <a:ext uri="{FF2B5EF4-FFF2-40B4-BE49-F238E27FC236}">
                <a16:creationId xmlns:a16="http://schemas.microsoft.com/office/drawing/2014/main" id="{0952BC1A-563C-4EE7-4732-3A1D9AA12E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66" r="9581" b="2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FC4C2-BFB1-09C5-CEB4-79B5A641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ru-RU" sz="4000"/>
              <a:t>Обыденное сознание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3CFE55-A909-C7C1-C029-3A4C488D0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b="1" dirty="0"/>
              <a:t>Обыденное сознание </a:t>
            </a:r>
            <a:r>
              <a:rPr lang="ru-RU" sz="2000" dirty="0"/>
              <a:t>отражает человеческую повседневность, </a:t>
            </a:r>
            <a:r>
              <a:rPr lang="ru-RU" sz="2000" b="1" dirty="0"/>
              <a:t>демонстрирует взгляды и поведение человека в его обычных, привычных вещах</a:t>
            </a:r>
            <a:r>
              <a:rPr lang="ru-RU" sz="2000" dirty="0"/>
              <a:t>. Обыденное сознание содержит знание об окружающей действительности в основном на уровне явлений, т.е., как правило, в форме восприятий и представлений внешних сторон действительности.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134255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90DB48-571F-4555-8C4A-ADE03C0A6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25293-0E8A-2FB0-120A-0AE4CAA9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84" y="1168400"/>
            <a:ext cx="3270624" cy="4521200"/>
          </a:xfrm>
        </p:spPr>
        <p:txBody>
          <a:bodyPr>
            <a:normAutofit/>
          </a:bodyPr>
          <a:lstStyle/>
          <a:p>
            <a:r>
              <a:rPr lang="ru-RU" sz="3400">
                <a:solidFill>
                  <a:schemeClr val="tx1"/>
                </a:solidFill>
              </a:rPr>
              <a:t>Теоретическое сознание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A3D0E9-F0EC-4889-8704-20D62BD71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568" y="0"/>
            <a:ext cx="7966432" cy="6858000"/>
          </a:xfrm>
          <a:prstGeom prst="rect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36D679-B037-43B8-A67C-D8D491F7A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0451" y="643468"/>
            <a:ext cx="6676665" cy="5571064"/>
          </a:xfrm>
          <a:prstGeom prst="rect">
            <a:avLst/>
          </a:prstGeom>
          <a:solidFill>
            <a:srgbClr val="FFFFFF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DD412-4B8E-4F4E-8164-15667C4EA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3520" y="726948"/>
            <a:ext cx="6510528" cy="540410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18DC54-E060-9D81-341A-7291AF743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986" y="1364328"/>
            <a:ext cx="5223595" cy="41232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Теоретическое сознание отражает 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осмысленность действий 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 происходящих событий. Благодаря ему человек не просто принимает участие в простых связях: он 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вступает в более сложные, структурированные взаимодействия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анализирует закономерности их возникновения и развития. </a:t>
            </a:r>
          </a:p>
        </p:txBody>
      </p:sp>
    </p:spTree>
    <p:extLst>
      <p:ext uri="{BB962C8B-B14F-4D97-AF65-F5344CB8AC3E}">
        <p14:creationId xmlns:p14="http://schemas.microsoft.com/office/powerpoint/2010/main" val="60078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A8465-8889-3818-579E-45823AE9E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Формы общественного сознания</a:t>
            </a:r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ru-RU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DCA93E4-A3B9-D38F-0AB1-309B5E3182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302612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2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E163F-B33D-DD97-E286-7486B86B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1754659"/>
            <a:ext cx="9860547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>
                <a:solidFill>
                  <a:srgbClr val="FFFFFF"/>
                </a:solidFill>
              </a:rPr>
              <a:t>Спасибо за внимание!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461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204</Words>
  <Application>Microsoft Office PowerPoint</Application>
  <PresentationFormat>Широкоэкранный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Garamond</vt:lpstr>
      <vt:lpstr>Sagona Book</vt:lpstr>
      <vt:lpstr>Sagona ExtraLight</vt:lpstr>
      <vt:lpstr>SavonVTI</vt:lpstr>
      <vt:lpstr>Духовная жизнь общества. Структура общественного сознания.</vt:lpstr>
      <vt:lpstr>Духовная жизнь общества</vt:lpstr>
      <vt:lpstr>Элементы духовной жизни общества:</vt:lpstr>
      <vt:lpstr>Общественное сознание</vt:lpstr>
      <vt:lpstr>Структура общественного сознания</vt:lpstr>
      <vt:lpstr>Обыденное сознание</vt:lpstr>
      <vt:lpstr>Теоретическое сознание</vt:lpstr>
      <vt:lpstr>Формы общественного сознания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Духовная жизнь общества. Структура общественного сознания.</dc:title>
  <dc:creator>Филиппова Екатерина Романовна</dc:creator>
  <cp:lastModifiedBy>Филиппова Екатерина Романовна</cp:lastModifiedBy>
  <cp:revision>2</cp:revision>
  <dcterms:created xsi:type="dcterms:W3CDTF">2023-12-21T05:47:42Z</dcterms:created>
  <dcterms:modified xsi:type="dcterms:W3CDTF">2023-12-24T18:06:16Z</dcterms:modified>
</cp:coreProperties>
</file>