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B4334-D582-4636-ACC3-E30777A4400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A84EBE-9C24-4482-8947-5BD6B96122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имеет права и обязанности</a:t>
          </a:r>
          <a:endParaRPr lang="en-US"/>
        </a:p>
      </dgm:t>
    </dgm:pt>
    <dgm:pt modelId="{E7DC48A4-61DC-4C96-A0C3-B77E16225D14}" type="parTrans" cxnId="{C22C74B6-116C-480E-9106-51456339DF2C}">
      <dgm:prSet/>
      <dgm:spPr/>
      <dgm:t>
        <a:bodyPr/>
        <a:lstStyle/>
        <a:p>
          <a:endParaRPr lang="en-US"/>
        </a:p>
      </dgm:t>
    </dgm:pt>
    <dgm:pt modelId="{B7F18DC6-D298-4FB2-A679-AF3E9C2706DE}" type="sibTrans" cxnId="{C22C74B6-116C-480E-9106-51456339DF2C}">
      <dgm:prSet/>
      <dgm:spPr/>
      <dgm:t>
        <a:bodyPr/>
        <a:lstStyle/>
        <a:p>
          <a:endParaRPr lang="en-US"/>
        </a:p>
      </dgm:t>
    </dgm:pt>
    <dgm:pt modelId="{5D1A6B3A-EE2A-492E-941A-202A8CE2C4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играет социальные роли</a:t>
          </a:r>
          <a:endParaRPr lang="en-US"/>
        </a:p>
      </dgm:t>
    </dgm:pt>
    <dgm:pt modelId="{BEC36125-F11B-45AC-ADB2-8D0C8D97EC64}" type="parTrans" cxnId="{34989213-9B22-4499-BE12-50794DB2D459}">
      <dgm:prSet/>
      <dgm:spPr/>
      <dgm:t>
        <a:bodyPr/>
        <a:lstStyle/>
        <a:p>
          <a:endParaRPr lang="en-US"/>
        </a:p>
      </dgm:t>
    </dgm:pt>
    <dgm:pt modelId="{9FD454C2-523C-445C-8DF6-6CD3ABB54F7F}" type="sibTrans" cxnId="{34989213-9B22-4499-BE12-50794DB2D459}">
      <dgm:prSet/>
      <dgm:spPr/>
      <dgm:t>
        <a:bodyPr/>
        <a:lstStyle/>
        <a:p>
          <a:endParaRPr lang="en-US"/>
        </a:p>
      </dgm:t>
    </dgm:pt>
    <dgm:pt modelId="{120B4383-AF0C-41C5-A19D-5550636A46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выполняет общественные функции</a:t>
          </a:r>
          <a:endParaRPr lang="en-US"/>
        </a:p>
      </dgm:t>
    </dgm:pt>
    <dgm:pt modelId="{824E959F-61E1-4B8B-B9D6-744D77E7A0C0}" type="parTrans" cxnId="{03EF1E9D-95EE-4FBC-B9B7-F218906A8309}">
      <dgm:prSet/>
      <dgm:spPr/>
      <dgm:t>
        <a:bodyPr/>
        <a:lstStyle/>
        <a:p>
          <a:endParaRPr lang="en-US"/>
        </a:p>
      </dgm:t>
    </dgm:pt>
    <dgm:pt modelId="{A4F2FDF0-DE7D-4766-9344-BACE1EAE5BE3}" type="sibTrans" cxnId="{03EF1E9D-95EE-4FBC-B9B7-F218906A8309}">
      <dgm:prSet/>
      <dgm:spPr/>
      <dgm:t>
        <a:bodyPr/>
        <a:lstStyle/>
        <a:p>
          <a:endParaRPr lang="en-US"/>
        </a:p>
      </dgm:t>
    </dgm:pt>
    <dgm:pt modelId="{79D408F8-A2F1-4342-B6D3-FF16C9C09B12}" type="pres">
      <dgm:prSet presAssocID="{C74B4334-D582-4636-ACC3-E30777A44007}" presName="root" presStyleCnt="0">
        <dgm:presLayoutVars>
          <dgm:dir/>
          <dgm:resizeHandles val="exact"/>
        </dgm:presLayoutVars>
      </dgm:prSet>
      <dgm:spPr/>
    </dgm:pt>
    <dgm:pt modelId="{DA549D87-39B3-40A2-98CD-F74D1EEB472B}" type="pres">
      <dgm:prSet presAssocID="{56A84EBE-9C24-4482-8947-5BD6B961227B}" presName="compNode" presStyleCnt="0"/>
      <dgm:spPr/>
    </dgm:pt>
    <dgm:pt modelId="{92585542-D20A-4B04-B320-55BF43970743}" type="pres">
      <dgm:prSet presAssocID="{56A84EBE-9C24-4482-8947-5BD6B961227B}" presName="iconBgRect" presStyleLbl="bgShp" presStyleIdx="0" presStyleCnt="3"/>
      <dgm:spPr/>
    </dgm:pt>
    <dgm:pt modelId="{A56D8848-9896-434D-BE2C-E505FE5B62D4}" type="pres">
      <dgm:prSet presAssocID="{56A84EBE-9C24-4482-8947-5BD6B96122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F8DA872A-4D00-43F4-AA3F-CFD3C2A2DFE7}" type="pres">
      <dgm:prSet presAssocID="{56A84EBE-9C24-4482-8947-5BD6B961227B}" presName="spaceRect" presStyleCnt="0"/>
      <dgm:spPr/>
    </dgm:pt>
    <dgm:pt modelId="{430B1B25-35CC-4712-A2CC-258514C15150}" type="pres">
      <dgm:prSet presAssocID="{56A84EBE-9C24-4482-8947-5BD6B961227B}" presName="textRect" presStyleLbl="revTx" presStyleIdx="0" presStyleCnt="3">
        <dgm:presLayoutVars>
          <dgm:chMax val="1"/>
          <dgm:chPref val="1"/>
        </dgm:presLayoutVars>
      </dgm:prSet>
      <dgm:spPr/>
    </dgm:pt>
    <dgm:pt modelId="{E34E0D5F-CCD7-4F89-8741-4DD1E10BBC51}" type="pres">
      <dgm:prSet presAssocID="{B7F18DC6-D298-4FB2-A679-AF3E9C2706DE}" presName="sibTrans" presStyleCnt="0"/>
      <dgm:spPr/>
    </dgm:pt>
    <dgm:pt modelId="{DDBE4268-5FBC-4E0B-B86B-16A0D4A791EF}" type="pres">
      <dgm:prSet presAssocID="{5D1A6B3A-EE2A-492E-941A-202A8CE2C4D7}" presName="compNode" presStyleCnt="0"/>
      <dgm:spPr/>
    </dgm:pt>
    <dgm:pt modelId="{336BB471-0FAF-49B4-86F1-98B1A09DDF04}" type="pres">
      <dgm:prSet presAssocID="{5D1A6B3A-EE2A-492E-941A-202A8CE2C4D7}" presName="iconBgRect" presStyleLbl="bgShp" presStyleIdx="1" presStyleCnt="3"/>
      <dgm:spPr/>
    </dgm:pt>
    <dgm:pt modelId="{2B27E29F-0414-4B9E-BBFB-52E6CABF486A}" type="pres">
      <dgm:prSet presAssocID="{5D1A6B3A-EE2A-492E-941A-202A8CE2C4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Группа"/>
        </a:ext>
      </dgm:extLst>
    </dgm:pt>
    <dgm:pt modelId="{3BF7D577-B340-4525-AE90-C8F4BEBC86BE}" type="pres">
      <dgm:prSet presAssocID="{5D1A6B3A-EE2A-492E-941A-202A8CE2C4D7}" presName="spaceRect" presStyleCnt="0"/>
      <dgm:spPr/>
    </dgm:pt>
    <dgm:pt modelId="{1C725E4B-6E92-4585-ADCD-871F02009DF4}" type="pres">
      <dgm:prSet presAssocID="{5D1A6B3A-EE2A-492E-941A-202A8CE2C4D7}" presName="textRect" presStyleLbl="revTx" presStyleIdx="1" presStyleCnt="3">
        <dgm:presLayoutVars>
          <dgm:chMax val="1"/>
          <dgm:chPref val="1"/>
        </dgm:presLayoutVars>
      </dgm:prSet>
      <dgm:spPr/>
    </dgm:pt>
    <dgm:pt modelId="{3ED48D90-9BBF-4737-A576-C81252D58A9D}" type="pres">
      <dgm:prSet presAssocID="{9FD454C2-523C-445C-8DF6-6CD3ABB54F7F}" presName="sibTrans" presStyleCnt="0"/>
      <dgm:spPr/>
    </dgm:pt>
    <dgm:pt modelId="{35406345-7798-4705-921B-7FE489C8027D}" type="pres">
      <dgm:prSet presAssocID="{120B4383-AF0C-41C5-A19D-5550636A460C}" presName="compNode" presStyleCnt="0"/>
      <dgm:spPr/>
    </dgm:pt>
    <dgm:pt modelId="{A89E92DE-EF79-4B10-A10D-4BEAA4CB9534}" type="pres">
      <dgm:prSet presAssocID="{120B4383-AF0C-41C5-A19D-5550636A460C}" presName="iconBgRect" presStyleLbl="bgShp" presStyleIdx="2" presStyleCnt="3"/>
      <dgm:spPr/>
    </dgm:pt>
    <dgm:pt modelId="{1B4F1C0E-F658-4180-B64A-B3DBC0F1DF22}" type="pres">
      <dgm:prSet presAssocID="{120B4383-AF0C-41C5-A19D-5550636A46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0F3D8926-09AB-4CD7-8155-95D0941E8E53}" type="pres">
      <dgm:prSet presAssocID="{120B4383-AF0C-41C5-A19D-5550636A460C}" presName="spaceRect" presStyleCnt="0"/>
      <dgm:spPr/>
    </dgm:pt>
    <dgm:pt modelId="{D625440D-128E-4332-8E08-17E000D9D8A3}" type="pres">
      <dgm:prSet presAssocID="{120B4383-AF0C-41C5-A19D-5550636A46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989213-9B22-4499-BE12-50794DB2D459}" srcId="{C74B4334-D582-4636-ACC3-E30777A44007}" destId="{5D1A6B3A-EE2A-492E-941A-202A8CE2C4D7}" srcOrd="1" destOrd="0" parTransId="{BEC36125-F11B-45AC-ADB2-8D0C8D97EC64}" sibTransId="{9FD454C2-523C-445C-8DF6-6CD3ABB54F7F}"/>
    <dgm:cxn modelId="{AA70DC6F-F636-4A36-B146-474545E10C68}" type="presOf" srcId="{C74B4334-D582-4636-ACC3-E30777A44007}" destId="{79D408F8-A2F1-4342-B6D3-FF16C9C09B12}" srcOrd="0" destOrd="0" presId="urn:microsoft.com/office/officeart/2018/5/layout/IconCircleLabelList"/>
    <dgm:cxn modelId="{03EF1E9D-95EE-4FBC-B9B7-F218906A8309}" srcId="{C74B4334-D582-4636-ACC3-E30777A44007}" destId="{120B4383-AF0C-41C5-A19D-5550636A460C}" srcOrd="2" destOrd="0" parTransId="{824E959F-61E1-4B8B-B9D6-744D77E7A0C0}" sibTransId="{A4F2FDF0-DE7D-4766-9344-BACE1EAE5BE3}"/>
    <dgm:cxn modelId="{A757DBA8-17C1-4C6B-88B7-09CC5A0C6B4D}" type="presOf" srcId="{5D1A6B3A-EE2A-492E-941A-202A8CE2C4D7}" destId="{1C725E4B-6E92-4585-ADCD-871F02009DF4}" srcOrd="0" destOrd="0" presId="urn:microsoft.com/office/officeart/2018/5/layout/IconCircleLabelList"/>
    <dgm:cxn modelId="{C22C74B6-116C-480E-9106-51456339DF2C}" srcId="{C74B4334-D582-4636-ACC3-E30777A44007}" destId="{56A84EBE-9C24-4482-8947-5BD6B961227B}" srcOrd="0" destOrd="0" parTransId="{E7DC48A4-61DC-4C96-A0C3-B77E16225D14}" sibTransId="{B7F18DC6-D298-4FB2-A679-AF3E9C2706DE}"/>
    <dgm:cxn modelId="{E94C1BF6-A192-4401-B7F4-1A27CEC18CAE}" type="presOf" srcId="{120B4383-AF0C-41C5-A19D-5550636A460C}" destId="{D625440D-128E-4332-8E08-17E000D9D8A3}" srcOrd="0" destOrd="0" presId="urn:microsoft.com/office/officeart/2018/5/layout/IconCircleLabelList"/>
    <dgm:cxn modelId="{1B9C4BFB-FBC1-4D2D-9D2A-AA8FBBE003A9}" type="presOf" srcId="{56A84EBE-9C24-4482-8947-5BD6B961227B}" destId="{430B1B25-35CC-4712-A2CC-258514C15150}" srcOrd="0" destOrd="0" presId="urn:microsoft.com/office/officeart/2018/5/layout/IconCircleLabelList"/>
    <dgm:cxn modelId="{231D1BB7-D8D7-4180-9343-E678BAE507F5}" type="presParOf" srcId="{79D408F8-A2F1-4342-B6D3-FF16C9C09B12}" destId="{DA549D87-39B3-40A2-98CD-F74D1EEB472B}" srcOrd="0" destOrd="0" presId="urn:microsoft.com/office/officeart/2018/5/layout/IconCircleLabelList"/>
    <dgm:cxn modelId="{0ED29F84-711E-4944-8883-202ED2B172E9}" type="presParOf" srcId="{DA549D87-39B3-40A2-98CD-F74D1EEB472B}" destId="{92585542-D20A-4B04-B320-55BF43970743}" srcOrd="0" destOrd="0" presId="urn:microsoft.com/office/officeart/2018/5/layout/IconCircleLabelList"/>
    <dgm:cxn modelId="{0F00F9D5-619D-419D-BA7A-CFB9DB915AB2}" type="presParOf" srcId="{DA549D87-39B3-40A2-98CD-F74D1EEB472B}" destId="{A56D8848-9896-434D-BE2C-E505FE5B62D4}" srcOrd="1" destOrd="0" presId="urn:microsoft.com/office/officeart/2018/5/layout/IconCircleLabelList"/>
    <dgm:cxn modelId="{FD4B201C-79A4-4AE2-9AE5-42543C4FB2A7}" type="presParOf" srcId="{DA549D87-39B3-40A2-98CD-F74D1EEB472B}" destId="{F8DA872A-4D00-43F4-AA3F-CFD3C2A2DFE7}" srcOrd="2" destOrd="0" presId="urn:microsoft.com/office/officeart/2018/5/layout/IconCircleLabelList"/>
    <dgm:cxn modelId="{87A18DF1-D50C-484C-B7B0-DE667484E255}" type="presParOf" srcId="{DA549D87-39B3-40A2-98CD-F74D1EEB472B}" destId="{430B1B25-35CC-4712-A2CC-258514C15150}" srcOrd="3" destOrd="0" presId="urn:microsoft.com/office/officeart/2018/5/layout/IconCircleLabelList"/>
    <dgm:cxn modelId="{9E435B15-DA3F-41CF-904B-86F22D0D1A7A}" type="presParOf" srcId="{79D408F8-A2F1-4342-B6D3-FF16C9C09B12}" destId="{E34E0D5F-CCD7-4F89-8741-4DD1E10BBC51}" srcOrd="1" destOrd="0" presId="urn:microsoft.com/office/officeart/2018/5/layout/IconCircleLabelList"/>
    <dgm:cxn modelId="{0FD9D35B-97B0-4F2E-8189-5DE501926700}" type="presParOf" srcId="{79D408F8-A2F1-4342-B6D3-FF16C9C09B12}" destId="{DDBE4268-5FBC-4E0B-B86B-16A0D4A791EF}" srcOrd="2" destOrd="0" presId="urn:microsoft.com/office/officeart/2018/5/layout/IconCircleLabelList"/>
    <dgm:cxn modelId="{539C5426-D7F2-43D2-9067-44E3A8DA10D2}" type="presParOf" srcId="{DDBE4268-5FBC-4E0B-B86B-16A0D4A791EF}" destId="{336BB471-0FAF-49B4-86F1-98B1A09DDF04}" srcOrd="0" destOrd="0" presId="urn:microsoft.com/office/officeart/2018/5/layout/IconCircleLabelList"/>
    <dgm:cxn modelId="{D3389AFA-5FC7-450A-A22A-2F71613361B1}" type="presParOf" srcId="{DDBE4268-5FBC-4E0B-B86B-16A0D4A791EF}" destId="{2B27E29F-0414-4B9E-BBFB-52E6CABF486A}" srcOrd="1" destOrd="0" presId="urn:microsoft.com/office/officeart/2018/5/layout/IconCircleLabelList"/>
    <dgm:cxn modelId="{7928432C-A5EB-485A-8B1D-B090AB6A8C1D}" type="presParOf" srcId="{DDBE4268-5FBC-4E0B-B86B-16A0D4A791EF}" destId="{3BF7D577-B340-4525-AE90-C8F4BEBC86BE}" srcOrd="2" destOrd="0" presId="urn:microsoft.com/office/officeart/2018/5/layout/IconCircleLabelList"/>
    <dgm:cxn modelId="{4881DCD8-5027-49E6-950C-5E89AC87B1D4}" type="presParOf" srcId="{DDBE4268-5FBC-4E0B-B86B-16A0D4A791EF}" destId="{1C725E4B-6E92-4585-ADCD-871F02009DF4}" srcOrd="3" destOrd="0" presId="urn:microsoft.com/office/officeart/2018/5/layout/IconCircleLabelList"/>
    <dgm:cxn modelId="{6105A9EB-C33A-48B7-9F6E-AF4E5D5339F6}" type="presParOf" srcId="{79D408F8-A2F1-4342-B6D3-FF16C9C09B12}" destId="{3ED48D90-9BBF-4737-A576-C81252D58A9D}" srcOrd="3" destOrd="0" presId="urn:microsoft.com/office/officeart/2018/5/layout/IconCircleLabelList"/>
    <dgm:cxn modelId="{970B485C-91EA-412F-B9E7-3C057AA2ACF7}" type="presParOf" srcId="{79D408F8-A2F1-4342-B6D3-FF16C9C09B12}" destId="{35406345-7798-4705-921B-7FE489C8027D}" srcOrd="4" destOrd="0" presId="urn:microsoft.com/office/officeart/2018/5/layout/IconCircleLabelList"/>
    <dgm:cxn modelId="{49647B00-6140-4DFD-ACA9-3AA9BA008D81}" type="presParOf" srcId="{35406345-7798-4705-921B-7FE489C8027D}" destId="{A89E92DE-EF79-4B10-A10D-4BEAA4CB9534}" srcOrd="0" destOrd="0" presId="urn:microsoft.com/office/officeart/2018/5/layout/IconCircleLabelList"/>
    <dgm:cxn modelId="{1774874C-7D5C-49A3-A459-714D96EFDE29}" type="presParOf" srcId="{35406345-7798-4705-921B-7FE489C8027D}" destId="{1B4F1C0E-F658-4180-B64A-B3DBC0F1DF22}" srcOrd="1" destOrd="0" presId="urn:microsoft.com/office/officeart/2018/5/layout/IconCircleLabelList"/>
    <dgm:cxn modelId="{1B8E8466-5AE0-4D2E-B1AB-4DA5D88EB8FD}" type="presParOf" srcId="{35406345-7798-4705-921B-7FE489C8027D}" destId="{0F3D8926-09AB-4CD7-8155-95D0941E8E53}" srcOrd="2" destOrd="0" presId="urn:microsoft.com/office/officeart/2018/5/layout/IconCircleLabelList"/>
    <dgm:cxn modelId="{200561FE-889A-4AF8-B28B-B70B599CAFF6}" type="presParOf" srcId="{35406345-7798-4705-921B-7FE489C8027D}" destId="{D625440D-128E-4332-8E08-17E000D9D8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B97E8-A88A-43C4-8D42-6425833455D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3AF337-21F3-4D1F-A1FE-F01FE75C8227}">
      <dgm:prSet/>
      <dgm:spPr/>
      <dgm:t>
        <a:bodyPr/>
        <a:lstStyle/>
        <a:p>
          <a:r>
            <a:rPr lang="ru-RU" dirty="0"/>
            <a:t>1) экономических;</a:t>
          </a:r>
          <a:endParaRPr lang="en-US" dirty="0"/>
        </a:p>
      </dgm:t>
    </dgm:pt>
    <dgm:pt modelId="{F93C9E40-D174-44E7-905E-A4F7E8EC6A92}" type="parTrans" cxnId="{9DFFA1F9-2989-433C-AE95-2CA26626B0A9}">
      <dgm:prSet/>
      <dgm:spPr/>
      <dgm:t>
        <a:bodyPr/>
        <a:lstStyle/>
        <a:p>
          <a:endParaRPr lang="en-US"/>
        </a:p>
      </dgm:t>
    </dgm:pt>
    <dgm:pt modelId="{436EB46B-6AE8-42F8-AE64-8C5FE08BA293}" type="sibTrans" cxnId="{9DFFA1F9-2989-433C-AE95-2CA26626B0A9}">
      <dgm:prSet/>
      <dgm:spPr/>
      <dgm:t>
        <a:bodyPr/>
        <a:lstStyle/>
        <a:p>
          <a:endParaRPr lang="en-US"/>
        </a:p>
      </dgm:t>
    </dgm:pt>
    <dgm:pt modelId="{6B42E6E9-D053-4F23-85DA-D85323AC07BE}">
      <dgm:prSet/>
      <dgm:spPr/>
      <dgm:t>
        <a:bodyPr/>
        <a:lstStyle/>
        <a:p>
          <a:r>
            <a:rPr lang="ru-RU"/>
            <a:t>2) трудовых;</a:t>
          </a:r>
          <a:endParaRPr lang="en-US"/>
        </a:p>
      </dgm:t>
    </dgm:pt>
    <dgm:pt modelId="{6FB5B1ED-378A-4E2F-BD27-74FC15360E63}" type="parTrans" cxnId="{320B6F91-FBD0-418F-B6B1-B7416747694C}">
      <dgm:prSet/>
      <dgm:spPr/>
      <dgm:t>
        <a:bodyPr/>
        <a:lstStyle/>
        <a:p>
          <a:endParaRPr lang="en-US"/>
        </a:p>
      </dgm:t>
    </dgm:pt>
    <dgm:pt modelId="{41E05952-0D37-40D9-BDDD-76D7F7FDC383}" type="sibTrans" cxnId="{320B6F91-FBD0-418F-B6B1-B7416747694C}">
      <dgm:prSet/>
      <dgm:spPr/>
      <dgm:t>
        <a:bodyPr/>
        <a:lstStyle/>
        <a:p>
          <a:endParaRPr lang="en-US"/>
        </a:p>
      </dgm:t>
    </dgm:pt>
    <dgm:pt modelId="{5EE46FB3-915A-4DA4-A6E4-26A5DC90A6CC}">
      <dgm:prSet/>
      <dgm:spPr/>
      <dgm:t>
        <a:bodyPr/>
        <a:lstStyle/>
        <a:p>
          <a:r>
            <a:rPr lang="ru-RU"/>
            <a:t>3) отношений, которые складываются в процессе производства и потребления материальных благ;</a:t>
          </a:r>
          <a:endParaRPr lang="en-US"/>
        </a:p>
      </dgm:t>
    </dgm:pt>
    <dgm:pt modelId="{E821EA67-CEAB-4E43-BF37-46E704F0E34A}" type="parTrans" cxnId="{A26E517B-777A-41AA-AF50-ACEA6D79EC46}">
      <dgm:prSet/>
      <dgm:spPr/>
      <dgm:t>
        <a:bodyPr/>
        <a:lstStyle/>
        <a:p>
          <a:endParaRPr lang="en-US"/>
        </a:p>
      </dgm:t>
    </dgm:pt>
    <dgm:pt modelId="{710DAF73-9FF6-4782-AC1B-5276D97065FC}" type="sibTrans" cxnId="{A26E517B-777A-41AA-AF50-ACEA6D79EC46}">
      <dgm:prSet/>
      <dgm:spPr/>
      <dgm:t>
        <a:bodyPr/>
        <a:lstStyle/>
        <a:p>
          <a:endParaRPr lang="en-US"/>
        </a:p>
      </dgm:t>
    </dgm:pt>
    <dgm:pt modelId="{02043D03-B532-4201-909E-BCF3705AA0CB}">
      <dgm:prSet/>
      <dgm:spPr/>
      <dgm:t>
        <a:bodyPr/>
        <a:lstStyle/>
        <a:p>
          <a:r>
            <a:rPr lang="ru-RU"/>
            <a:t>4) политических и пр.</a:t>
          </a:r>
          <a:endParaRPr lang="en-US"/>
        </a:p>
      </dgm:t>
    </dgm:pt>
    <dgm:pt modelId="{F92C11B0-F357-4FEE-8400-357B564F60A5}" type="parTrans" cxnId="{2A453A7B-3987-481B-9995-051750F2546C}">
      <dgm:prSet/>
      <dgm:spPr/>
      <dgm:t>
        <a:bodyPr/>
        <a:lstStyle/>
        <a:p>
          <a:endParaRPr lang="en-US"/>
        </a:p>
      </dgm:t>
    </dgm:pt>
    <dgm:pt modelId="{3FAA6765-CA46-410F-92F4-608206211A97}" type="sibTrans" cxnId="{2A453A7B-3987-481B-9995-051750F2546C}">
      <dgm:prSet/>
      <dgm:spPr/>
      <dgm:t>
        <a:bodyPr/>
        <a:lstStyle/>
        <a:p>
          <a:endParaRPr lang="en-US"/>
        </a:p>
      </dgm:t>
    </dgm:pt>
    <dgm:pt modelId="{501ABF93-24C0-4A30-948B-F615004536BB}" type="pres">
      <dgm:prSet presAssocID="{811B97E8-A88A-43C4-8D42-6425833455DE}" presName="Name0" presStyleCnt="0">
        <dgm:presLayoutVars>
          <dgm:chMax val="7"/>
          <dgm:chPref val="7"/>
          <dgm:dir/>
        </dgm:presLayoutVars>
      </dgm:prSet>
      <dgm:spPr/>
    </dgm:pt>
    <dgm:pt modelId="{0CD771DE-E282-40E5-827A-D3CA2EFFDAC0}" type="pres">
      <dgm:prSet presAssocID="{811B97E8-A88A-43C4-8D42-6425833455DE}" presName="Name1" presStyleCnt="0"/>
      <dgm:spPr/>
    </dgm:pt>
    <dgm:pt modelId="{CD1522FC-7C61-49C2-8154-D2A737984635}" type="pres">
      <dgm:prSet presAssocID="{811B97E8-A88A-43C4-8D42-6425833455DE}" presName="cycle" presStyleCnt="0"/>
      <dgm:spPr/>
    </dgm:pt>
    <dgm:pt modelId="{C47C358F-80E6-4F18-9662-40CE60BD0DAE}" type="pres">
      <dgm:prSet presAssocID="{811B97E8-A88A-43C4-8D42-6425833455DE}" presName="srcNode" presStyleLbl="node1" presStyleIdx="0" presStyleCnt="4"/>
      <dgm:spPr/>
    </dgm:pt>
    <dgm:pt modelId="{0017E37B-4000-46C2-AD7D-EF84194EA10D}" type="pres">
      <dgm:prSet presAssocID="{811B97E8-A88A-43C4-8D42-6425833455DE}" presName="conn" presStyleLbl="parChTrans1D2" presStyleIdx="0" presStyleCnt="1"/>
      <dgm:spPr/>
    </dgm:pt>
    <dgm:pt modelId="{D0D13B25-FA58-4DD8-AF01-B0EB616D4300}" type="pres">
      <dgm:prSet presAssocID="{811B97E8-A88A-43C4-8D42-6425833455DE}" presName="extraNode" presStyleLbl="node1" presStyleIdx="0" presStyleCnt="4"/>
      <dgm:spPr/>
    </dgm:pt>
    <dgm:pt modelId="{5E94C336-C590-48E4-BC00-DE0179587CFE}" type="pres">
      <dgm:prSet presAssocID="{811B97E8-A88A-43C4-8D42-6425833455DE}" presName="dstNode" presStyleLbl="node1" presStyleIdx="0" presStyleCnt="4"/>
      <dgm:spPr/>
    </dgm:pt>
    <dgm:pt modelId="{835770DB-1B14-49B2-BDD7-0B64E79422F0}" type="pres">
      <dgm:prSet presAssocID="{FC3AF337-21F3-4D1F-A1FE-F01FE75C8227}" presName="text_1" presStyleLbl="node1" presStyleIdx="0" presStyleCnt="4">
        <dgm:presLayoutVars>
          <dgm:bulletEnabled val="1"/>
        </dgm:presLayoutVars>
      </dgm:prSet>
      <dgm:spPr/>
    </dgm:pt>
    <dgm:pt modelId="{82DF82A3-657C-454F-B993-BB400EED46BF}" type="pres">
      <dgm:prSet presAssocID="{FC3AF337-21F3-4D1F-A1FE-F01FE75C8227}" presName="accent_1" presStyleCnt="0"/>
      <dgm:spPr/>
    </dgm:pt>
    <dgm:pt modelId="{45360E86-817B-4726-938C-C595DB5CE973}" type="pres">
      <dgm:prSet presAssocID="{FC3AF337-21F3-4D1F-A1FE-F01FE75C8227}" presName="accentRepeatNode" presStyleLbl="solidFgAcc1" presStyleIdx="0" presStyleCnt="4"/>
      <dgm:spPr/>
    </dgm:pt>
    <dgm:pt modelId="{F45D9E0F-1809-413A-A403-E97BE560F6D7}" type="pres">
      <dgm:prSet presAssocID="{6B42E6E9-D053-4F23-85DA-D85323AC07BE}" presName="text_2" presStyleLbl="node1" presStyleIdx="1" presStyleCnt="4">
        <dgm:presLayoutVars>
          <dgm:bulletEnabled val="1"/>
        </dgm:presLayoutVars>
      </dgm:prSet>
      <dgm:spPr/>
    </dgm:pt>
    <dgm:pt modelId="{3B26A3A0-C247-4D13-988E-8F4D6C941D19}" type="pres">
      <dgm:prSet presAssocID="{6B42E6E9-D053-4F23-85DA-D85323AC07BE}" presName="accent_2" presStyleCnt="0"/>
      <dgm:spPr/>
    </dgm:pt>
    <dgm:pt modelId="{DCF60E34-3388-4150-843B-03D2674B52BB}" type="pres">
      <dgm:prSet presAssocID="{6B42E6E9-D053-4F23-85DA-D85323AC07BE}" presName="accentRepeatNode" presStyleLbl="solidFgAcc1" presStyleIdx="1" presStyleCnt="4"/>
      <dgm:spPr/>
    </dgm:pt>
    <dgm:pt modelId="{2F2A8AED-F19E-45B8-BE33-6471A1678354}" type="pres">
      <dgm:prSet presAssocID="{5EE46FB3-915A-4DA4-A6E4-26A5DC90A6CC}" presName="text_3" presStyleLbl="node1" presStyleIdx="2" presStyleCnt="4">
        <dgm:presLayoutVars>
          <dgm:bulletEnabled val="1"/>
        </dgm:presLayoutVars>
      </dgm:prSet>
      <dgm:spPr/>
    </dgm:pt>
    <dgm:pt modelId="{0D8043E4-52D3-479E-B0A2-2E40697ACDE0}" type="pres">
      <dgm:prSet presAssocID="{5EE46FB3-915A-4DA4-A6E4-26A5DC90A6CC}" presName="accent_3" presStyleCnt="0"/>
      <dgm:spPr/>
    </dgm:pt>
    <dgm:pt modelId="{F1AF5EB4-371B-4433-89F3-9DF89327C8E1}" type="pres">
      <dgm:prSet presAssocID="{5EE46FB3-915A-4DA4-A6E4-26A5DC90A6CC}" presName="accentRepeatNode" presStyleLbl="solidFgAcc1" presStyleIdx="2" presStyleCnt="4"/>
      <dgm:spPr/>
    </dgm:pt>
    <dgm:pt modelId="{21E7CE23-77BD-41D9-987C-C2E68C8BF018}" type="pres">
      <dgm:prSet presAssocID="{02043D03-B532-4201-909E-BCF3705AA0CB}" presName="text_4" presStyleLbl="node1" presStyleIdx="3" presStyleCnt="4">
        <dgm:presLayoutVars>
          <dgm:bulletEnabled val="1"/>
        </dgm:presLayoutVars>
      </dgm:prSet>
      <dgm:spPr/>
    </dgm:pt>
    <dgm:pt modelId="{930D0488-D98C-4AE0-AE8B-007381849868}" type="pres">
      <dgm:prSet presAssocID="{02043D03-B532-4201-909E-BCF3705AA0CB}" presName="accent_4" presStyleCnt="0"/>
      <dgm:spPr/>
    </dgm:pt>
    <dgm:pt modelId="{37131150-033B-437F-B251-4B4D51274719}" type="pres">
      <dgm:prSet presAssocID="{02043D03-B532-4201-909E-BCF3705AA0CB}" presName="accentRepeatNode" presStyleLbl="solidFgAcc1" presStyleIdx="3" presStyleCnt="4"/>
      <dgm:spPr/>
    </dgm:pt>
  </dgm:ptLst>
  <dgm:cxnLst>
    <dgm:cxn modelId="{E9B3BF3E-9C8D-4873-8EA2-9827FD1547A6}" type="presOf" srcId="{436EB46B-6AE8-42F8-AE64-8C5FE08BA293}" destId="{0017E37B-4000-46C2-AD7D-EF84194EA10D}" srcOrd="0" destOrd="0" presId="urn:microsoft.com/office/officeart/2008/layout/VerticalCurvedList"/>
    <dgm:cxn modelId="{857E324E-EFE4-49AD-AFB8-6A7299147B91}" type="presOf" srcId="{811B97E8-A88A-43C4-8D42-6425833455DE}" destId="{501ABF93-24C0-4A30-948B-F615004536BB}" srcOrd="0" destOrd="0" presId="urn:microsoft.com/office/officeart/2008/layout/VerticalCurvedList"/>
    <dgm:cxn modelId="{2A453A7B-3987-481B-9995-051750F2546C}" srcId="{811B97E8-A88A-43C4-8D42-6425833455DE}" destId="{02043D03-B532-4201-909E-BCF3705AA0CB}" srcOrd="3" destOrd="0" parTransId="{F92C11B0-F357-4FEE-8400-357B564F60A5}" sibTransId="{3FAA6765-CA46-410F-92F4-608206211A97}"/>
    <dgm:cxn modelId="{A26E517B-777A-41AA-AF50-ACEA6D79EC46}" srcId="{811B97E8-A88A-43C4-8D42-6425833455DE}" destId="{5EE46FB3-915A-4DA4-A6E4-26A5DC90A6CC}" srcOrd="2" destOrd="0" parTransId="{E821EA67-CEAB-4E43-BF37-46E704F0E34A}" sibTransId="{710DAF73-9FF6-4782-AC1B-5276D97065FC}"/>
    <dgm:cxn modelId="{DFBCBA90-0A2C-43F8-8B3C-C32CC9BD7AE4}" type="presOf" srcId="{5EE46FB3-915A-4DA4-A6E4-26A5DC90A6CC}" destId="{2F2A8AED-F19E-45B8-BE33-6471A1678354}" srcOrd="0" destOrd="0" presId="urn:microsoft.com/office/officeart/2008/layout/VerticalCurvedList"/>
    <dgm:cxn modelId="{320B6F91-FBD0-418F-B6B1-B7416747694C}" srcId="{811B97E8-A88A-43C4-8D42-6425833455DE}" destId="{6B42E6E9-D053-4F23-85DA-D85323AC07BE}" srcOrd="1" destOrd="0" parTransId="{6FB5B1ED-378A-4E2F-BD27-74FC15360E63}" sibTransId="{41E05952-0D37-40D9-BDDD-76D7F7FDC383}"/>
    <dgm:cxn modelId="{B40B0492-8ADA-4CAF-8ABD-F22EBA1D55F6}" type="presOf" srcId="{02043D03-B532-4201-909E-BCF3705AA0CB}" destId="{21E7CE23-77BD-41D9-987C-C2E68C8BF018}" srcOrd="0" destOrd="0" presId="urn:microsoft.com/office/officeart/2008/layout/VerticalCurvedList"/>
    <dgm:cxn modelId="{CB316FE7-9162-4780-BAEA-1862785C51FC}" type="presOf" srcId="{FC3AF337-21F3-4D1F-A1FE-F01FE75C8227}" destId="{835770DB-1B14-49B2-BDD7-0B64E79422F0}" srcOrd="0" destOrd="0" presId="urn:microsoft.com/office/officeart/2008/layout/VerticalCurvedList"/>
    <dgm:cxn modelId="{9DFFA1F9-2989-433C-AE95-2CA26626B0A9}" srcId="{811B97E8-A88A-43C4-8D42-6425833455DE}" destId="{FC3AF337-21F3-4D1F-A1FE-F01FE75C8227}" srcOrd="0" destOrd="0" parTransId="{F93C9E40-D174-44E7-905E-A4F7E8EC6A92}" sibTransId="{436EB46B-6AE8-42F8-AE64-8C5FE08BA293}"/>
    <dgm:cxn modelId="{0A530BFA-03BB-4C51-A0B4-900491958558}" type="presOf" srcId="{6B42E6E9-D053-4F23-85DA-D85323AC07BE}" destId="{F45D9E0F-1809-413A-A403-E97BE560F6D7}" srcOrd="0" destOrd="0" presId="urn:microsoft.com/office/officeart/2008/layout/VerticalCurvedList"/>
    <dgm:cxn modelId="{51C82491-0F9D-41B7-99B1-6F59DB5E4784}" type="presParOf" srcId="{501ABF93-24C0-4A30-948B-F615004536BB}" destId="{0CD771DE-E282-40E5-827A-D3CA2EFFDAC0}" srcOrd="0" destOrd="0" presId="urn:microsoft.com/office/officeart/2008/layout/VerticalCurvedList"/>
    <dgm:cxn modelId="{2C43235D-0B5F-4D51-8479-9DD9C3C83563}" type="presParOf" srcId="{0CD771DE-E282-40E5-827A-D3CA2EFFDAC0}" destId="{CD1522FC-7C61-49C2-8154-D2A737984635}" srcOrd="0" destOrd="0" presId="urn:microsoft.com/office/officeart/2008/layout/VerticalCurvedList"/>
    <dgm:cxn modelId="{08E80D2D-31B8-4152-91F8-126D4E9AFC32}" type="presParOf" srcId="{CD1522FC-7C61-49C2-8154-D2A737984635}" destId="{C47C358F-80E6-4F18-9662-40CE60BD0DAE}" srcOrd="0" destOrd="0" presId="urn:microsoft.com/office/officeart/2008/layout/VerticalCurvedList"/>
    <dgm:cxn modelId="{FBECA7F2-BA88-4A89-A342-83407706D157}" type="presParOf" srcId="{CD1522FC-7C61-49C2-8154-D2A737984635}" destId="{0017E37B-4000-46C2-AD7D-EF84194EA10D}" srcOrd="1" destOrd="0" presId="urn:microsoft.com/office/officeart/2008/layout/VerticalCurvedList"/>
    <dgm:cxn modelId="{06CA44CB-08AC-47AF-8E44-35B33A8D3A0B}" type="presParOf" srcId="{CD1522FC-7C61-49C2-8154-D2A737984635}" destId="{D0D13B25-FA58-4DD8-AF01-B0EB616D4300}" srcOrd="2" destOrd="0" presId="urn:microsoft.com/office/officeart/2008/layout/VerticalCurvedList"/>
    <dgm:cxn modelId="{5AF40E0A-D514-47C0-A1B9-5F612A1AB685}" type="presParOf" srcId="{CD1522FC-7C61-49C2-8154-D2A737984635}" destId="{5E94C336-C590-48E4-BC00-DE0179587CFE}" srcOrd="3" destOrd="0" presId="urn:microsoft.com/office/officeart/2008/layout/VerticalCurvedList"/>
    <dgm:cxn modelId="{E766D353-21A9-43C6-92EB-3480C1AB3F15}" type="presParOf" srcId="{0CD771DE-E282-40E5-827A-D3CA2EFFDAC0}" destId="{835770DB-1B14-49B2-BDD7-0B64E79422F0}" srcOrd="1" destOrd="0" presId="urn:microsoft.com/office/officeart/2008/layout/VerticalCurvedList"/>
    <dgm:cxn modelId="{0DB37F42-BDE7-414C-8250-CA5770DCFD00}" type="presParOf" srcId="{0CD771DE-E282-40E5-827A-D3CA2EFFDAC0}" destId="{82DF82A3-657C-454F-B993-BB400EED46BF}" srcOrd="2" destOrd="0" presId="urn:microsoft.com/office/officeart/2008/layout/VerticalCurvedList"/>
    <dgm:cxn modelId="{7FF73412-FFF6-4F2D-845C-EB042D105EF8}" type="presParOf" srcId="{82DF82A3-657C-454F-B993-BB400EED46BF}" destId="{45360E86-817B-4726-938C-C595DB5CE973}" srcOrd="0" destOrd="0" presId="urn:microsoft.com/office/officeart/2008/layout/VerticalCurvedList"/>
    <dgm:cxn modelId="{35DBD8D6-3DD7-4F23-8A5D-2E2DEB0627C7}" type="presParOf" srcId="{0CD771DE-E282-40E5-827A-D3CA2EFFDAC0}" destId="{F45D9E0F-1809-413A-A403-E97BE560F6D7}" srcOrd="3" destOrd="0" presId="urn:microsoft.com/office/officeart/2008/layout/VerticalCurvedList"/>
    <dgm:cxn modelId="{206F9661-C32C-4CCC-A06A-7E2C97C0B166}" type="presParOf" srcId="{0CD771DE-E282-40E5-827A-D3CA2EFFDAC0}" destId="{3B26A3A0-C247-4D13-988E-8F4D6C941D19}" srcOrd="4" destOrd="0" presId="urn:microsoft.com/office/officeart/2008/layout/VerticalCurvedList"/>
    <dgm:cxn modelId="{C5C8B6C3-A443-49A7-B415-50FB16045228}" type="presParOf" srcId="{3B26A3A0-C247-4D13-988E-8F4D6C941D19}" destId="{DCF60E34-3388-4150-843B-03D2674B52BB}" srcOrd="0" destOrd="0" presId="urn:microsoft.com/office/officeart/2008/layout/VerticalCurvedList"/>
    <dgm:cxn modelId="{8AF7E2E9-5A55-468C-B653-DA97D0CC76B4}" type="presParOf" srcId="{0CD771DE-E282-40E5-827A-D3CA2EFFDAC0}" destId="{2F2A8AED-F19E-45B8-BE33-6471A1678354}" srcOrd="5" destOrd="0" presId="urn:microsoft.com/office/officeart/2008/layout/VerticalCurvedList"/>
    <dgm:cxn modelId="{2274EFDA-A9D0-422F-B3EA-2D3DEA6634A6}" type="presParOf" srcId="{0CD771DE-E282-40E5-827A-D3CA2EFFDAC0}" destId="{0D8043E4-52D3-479E-B0A2-2E40697ACDE0}" srcOrd="6" destOrd="0" presId="urn:microsoft.com/office/officeart/2008/layout/VerticalCurvedList"/>
    <dgm:cxn modelId="{0DAA1471-8428-4174-B02A-A9E3A7E54FAC}" type="presParOf" srcId="{0D8043E4-52D3-479E-B0A2-2E40697ACDE0}" destId="{F1AF5EB4-371B-4433-89F3-9DF89327C8E1}" srcOrd="0" destOrd="0" presId="urn:microsoft.com/office/officeart/2008/layout/VerticalCurvedList"/>
    <dgm:cxn modelId="{82934C3A-F02C-469F-A6EA-74CA73562AC1}" type="presParOf" srcId="{0CD771DE-E282-40E5-827A-D3CA2EFFDAC0}" destId="{21E7CE23-77BD-41D9-987C-C2E68C8BF018}" srcOrd="7" destOrd="0" presId="urn:microsoft.com/office/officeart/2008/layout/VerticalCurvedList"/>
    <dgm:cxn modelId="{3C55A09D-0F66-4B97-8BC1-612587B218B5}" type="presParOf" srcId="{0CD771DE-E282-40E5-827A-D3CA2EFFDAC0}" destId="{930D0488-D98C-4AE0-AE8B-007381849868}" srcOrd="8" destOrd="0" presId="urn:microsoft.com/office/officeart/2008/layout/VerticalCurvedList"/>
    <dgm:cxn modelId="{D6EAC0DD-28D0-4B1A-BF0D-135524028640}" type="presParOf" srcId="{930D0488-D98C-4AE0-AE8B-007381849868}" destId="{37131150-033B-437F-B251-4B4D512747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85542-D20A-4B04-B320-55BF43970743}">
      <dsp:nvSpPr>
        <dsp:cNvPr id="0" name=""/>
        <dsp:cNvSpPr/>
      </dsp:nvSpPr>
      <dsp:spPr>
        <a:xfrm>
          <a:off x="625140" y="4046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D8848-9896-434D-BE2C-E505FE5B62D4}">
      <dsp:nvSpPr>
        <dsp:cNvPr id="0" name=""/>
        <dsp:cNvSpPr/>
      </dsp:nvSpPr>
      <dsp:spPr>
        <a:xfrm>
          <a:off x="1020015" y="79955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1B25-35CC-4712-A2CC-258514C15150}">
      <dsp:nvSpPr>
        <dsp:cNvPr id="0" name=""/>
        <dsp:cNvSpPr/>
      </dsp:nvSpPr>
      <dsp:spPr>
        <a:xfrm>
          <a:off x="32827" y="283467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kern="1200"/>
            <a:t>имеет права и обязанности</a:t>
          </a:r>
          <a:endParaRPr lang="en-US" sz="2000" kern="1200"/>
        </a:p>
      </dsp:txBody>
      <dsp:txXfrm>
        <a:off x="32827" y="2834676"/>
        <a:ext cx="3037500" cy="720000"/>
      </dsp:txXfrm>
    </dsp:sp>
    <dsp:sp modelId="{336BB471-0FAF-49B4-86F1-98B1A09DDF04}">
      <dsp:nvSpPr>
        <dsp:cNvPr id="0" name=""/>
        <dsp:cNvSpPr/>
      </dsp:nvSpPr>
      <dsp:spPr>
        <a:xfrm>
          <a:off x="4194202" y="4046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7E29F-0414-4B9E-BBFB-52E6CABF486A}">
      <dsp:nvSpPr>
        <dsp:cNvPr id="0" name=""/>
        <dsp:cNvSpPr/>
      </dsp:nvSpPr>
      <dsp:spPr>
        <a:xfrm>
          <a:off x="4589077" y="799550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25E4B-6E92-4585-ADCD-871F02009DF4}">
      <dsp:nvSpPr>
        <dsp:cNvPr id="0" name=""/>
        <dsp:cNvSpPr/>
      </dsp:nvSpPr>
      <dsp:spPr>
        <a:xfrm>
          <a:off x="3601890" y="283467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kern="1200"/>
            <a:t>играет социальные роли</a:t>
          </a:r>
          <a:endParaRPr lang="en-US" sz="2000" kern="1200"/>
        </a:p>
      </dsp:txBody>
      <dsp:txXfrm>
        <a:off x="3601890" y="2834676"/>
        <a:ext cx="3037500" cy="720000"/>
      </dsp:txXfrm>
    </dsp:sp>
    <dsp:sp modelId="{A89E92DE-EF79-4B10-A10D-4BEAA4CB9534}">
      <dsp:nvSpPr>
        <dsp:cNvPr id="0" name=""/>
        <dsp:cNvSpPr/>
      </dsp:nvSpPr>
      <dsp:spPr>
        <a:xfrm>
          <a:off x="7763265" y="4046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F1C0E-F658-4180-B64A-B3DBC0F1DF22}">
      <dsp:nvSpPr>
        <dsp:cNvPr id="0" name=""/>
        <dsp:cNvSpPr/>
      </dsp:nvSpPr>
      <dsp:spPr>
        <a:xfrm>
          <a:off x="8158140" y="799550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5440D-128E-4332-8E08-17E000D9D8A3}">
      <dsp:nvSpPr>
        <dsp:cNvPr id="0" name=""/>
        <dsp:cNvSpPr/>
      </dsp:nvSpPr>
      <dsp:spPr>
        <a:xfrm>
          <a:off x="7170952" y="283467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kern="1200"/>
            <a:t>выполняет общественные функции</a:t>
          </a:r>
          <a:endParaRPr lang="en-US" sz="2000" kern="1200"/>
        </a:p>
      </dsp:txBody>
      <dsp:txXfrm>
        <a:off x="7170952" y="2834676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7E37B-4000-46C2-AD7D-EF84194EA10D}">
      <dsp:nvSpPr>
        <dsp:cNvPr id="0" name=""/>
        <dsp:cNvSpPr/>
      </dsp:nvSpPr>
      <dsp:spPr>
        <a:xfrm>
          <a:off x="-5505902" y="-842990"/>
          <a:ext cx="6555691" cy="6555691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770DB-1B14-49B2-BDD7-0B64E79422F0}">
      <dsp:nvSpPr>
        <dsp:cNvPr id="0" name=""/>
        <dsp:cNvSpPr/>
      </dsp:nvSpPr>
      <dsp:spPr>
        <a:xfrm>
          <a:off x="549567" y="374383"/>
          <a:ext cx="5560036" cy="7491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4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1) экономических;</a:t>
          </a:r>
          <a:endParaRPr lang="en-US" sz="1600" kern="1200" dirty="0"/>
        </a:p>
      </dsp:txBody>
      <dsp:txXfrm>
        <a:off x="549567" y="374383"/>
        <a:ext cx="5560036" cy="749156"/>
      </dsp:txXfrm>
    </dsp:sp>
    <dsp:sp modelId="{45360E86-817B-4726-938C-C595DB5CE973}">
      <dsp:nvSpPr>
        <dsp:cNvPr id="0" name=""/>
        <dsp:cNvSpPr/>
      </dsp:nvSpPr>
      <dsp:spPr>
        <a:xfrm>
          <a:off x="81344" y="280738"/>
          <a:ext cx="936445" cy="9364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D9E0F-1809-413A-A403-E97BE560F6D7}">
      <dsp:nvSpPr>
        <dsp:cNvPr id="0" name=""/>
        <dsp:cNvSpPr/>
      </dsp:nvSpPr>
      <dsp:spPr>
        <a:xfrm>
          <a:off x="979075" y="1498312"/>
          <a:ext cx="5130528" cy="749156"/>
        </a:xfrm>
        <a:prstGeom prst="rect">
          <a:avLst/>
        </a:prstGeom>
        <a:solidFill>
          <a:schemeClr val="accent2">
            <a:hueOff val="468971"/>
            <a:satOff val="-3062"/>
            <a:lumOff val="-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4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2) трудовых;</a:t>
          </a:r>
          <a:endParaRPr lang="en-US" sz="1600" kern="1200"/>
        </a:p>
      </dsp:txBody>
      <dsp:txXfrm>
        <a:off x="979075" y="1498312"/>
        <a:ext cx="5130528" cy="749156"/>
      </dsp:txXfrm>
    </dsp:sp>
    <dsp:sp modelId="{DCF60E34-3388-4150-843B-03D2674B52BB}">
      <dsp:nvSpPr>
        <dsp:cNvPr id="0" name=""/>
        <dsp:cNvSpPr/>
      </dsp:nvSpPr>
      <dsp:spPr>
        <a:xfrm>
          <a:off x="510853" y="1404668"/>
          <a:ext cx="936445" cy="9364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68971"/>
              <a:satOff val="-3062"/>
              <a:lumOff val="-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A8AED-F19E-45B8-BE33-6471A1678354}">
      <dsp:nvSpPr>
        <dsp:cNvPr id="0" name=""/>
        <dsp:cNvSpPr/>
      </dsp:nvSpPr>
      <dsp:spPr>
        <a:xfrm>
          <a:off x="979075" y="2622241"/>
          <a:ext cx="5130528" cy="749156"/>
        </a:xfrm>
        <a:prstGeom prst="rect">
          <a:avLst/>
        </a:prstGeom>
        <a:solidFill>
          <a:schemeClr val="accent2">
            <a:hueOff val="937943"/>
            <a:satOff val="-6125"/>
            <a:lumOff val="-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4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3) отношений, которые складываются в процессе производства и потребления материальных благ;</a:t>
          </a:r>
          <a:endParaRPr lang="en-US" sz="1600" kern="1200"/>
        </a:p>
      </dsp:txBody>
      <dsp:txXfrm>
        <a:off x="979075" y="2622241"/>
        <a:ext cx="5130528" cy="749156"/>
      </dsp:txXfrm>
    </dsp:sp>
    <dsp:sp modelId="{F1AF5EB4-371B-4433-89F3-9DF89327C8E1}">
      <dsp:nvSpPr>
        <dsp:cNvPr id="0" name=""/>
        <dsp:cNvSpPr/>
      </dsp:nvSpPr>
      <dsp:spPr>
        <a:xfrm>
          <a:off x="510853" y="2528597"/>
          <a:ext cx="936445" cy="9364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37943"/>
              <a:satOff val="-6125"/>
              <a:lumOff val="-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7CE23-77BD-41D9-987C-C2E68C8BF018}">
      <dsp:nvSpPr>
        <dsp:cNvPr id="0" name=""/>
        <dsp:cNvSpPr/>
      </dsp:nvSpPr>
      <dsp:spPr>
        <a:xfrm>
          <a:off x="549567" y="3746171"/>
          <a:ext cx="5560036" cy="749156"/>
        </a:xfrm>
        <a:prstGeom prst="rect">
          <a:avLst/>
        </a:prstGeom>
        <a:solidFill>
          <a:schemeClr val="accent2">
            <a:hueOff val="1406914"/>
            <a:satOff val="-918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4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4) политических и пр.</a:t>
          </a:r>
          <a:endParaRPr lang="en-US" sz="1600" kern="1200"/>
        </a:p>
      </dsp:txBody>
      <dsp:txXfrm>
        <a:off x="549567" y="3746171"/>
        <a:ext cx="5560036" cy="749156"/>
      </dsp:txXfrm>
    </dsp:sp>
    <dsp:sp modelId="{37131150-033B-437F-B251-4B4D51274719}">
      <dsp:nvSpPr>
        <dsp:cNvPr id="0" name=""/>
        <dsp:cNvSpPr/>
      </dsp:nvSpPr>
      <dsp:spPr>
        <a:xfrm>
          <a:off x="81344" y="3652526"/>
          <a:ext cx="936445" cy="9364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06914"/>
              <a:satOff val="-9187"/>
              <a:lumOff val="-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8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7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2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7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December 7,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0336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20EFF-4502-CBD4-6373-7EAD01383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ru-RU" kern="10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Личность как субъект и объект общественной жизни</a:t>
            </a:r>
            <a:endParaRPr lang="ru-RU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94574B-FF9A-3A96-B1C2-C3565C425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ru-RU" sz="1400" dirty="0">
                <a:solidFill>
                  <a:schemeClr val="bg1"/>
                </a:solidFill>
              </a:rPr>
              <a:t>Филиппова Екатерина ПИ21-7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68E3B-11B5-D58F-E2B2-42869CFDE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1" r="24475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A5154-4AAA-F823-68FA-D1E7830E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Личность</a:t>
            </a:r>
            <a:r>
              <a:rPr lang="ru-RU" sz="1800" dirty="0"/>
              <a:t> - человеческий индивид, наделённый </a:t>
            </a:r>
            <a:r>
              <a:rPr lang="ru-RU" sz="1800" b="1" dirty="0"/>
              <a:t>социальными качествами</a:t>
            </a:r>
            <a:r>
              <a:rPr lang="ru-RU" sz="1800" dirty="0"/>
              <a:t>, формирующимися при взаимодействии в обществе.</a:t>
            </a:r>
          </a:p>
        </p:txBody>
      </p:sp>
      <p:pic>
        <p:nvPicPr>
          <p:cNvPr id="5" name="Picture 4" descr="Куклы-колышки, среди которых одна расписана">
            <a:extLst>
              <a:ext uri="{FF2B5EF4-FFF2-40B4-BE49-F238E27FC236}">
                <a16:creationId xmlns:a16="http://schemas.microsoft.com/office/drawing/2014/main" id="{8E8F6993-CF83-36F9-A093-F698E82DF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7" r="31727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5B151-4F65-A9E2-24A4-8E752C79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36" y="1579163"/>
            <a:ext cx="5268037" cy="32424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Понятие «</a:t>
            </a:r>
            <a:r>
              <a:rPr lang="ru-RU" sz="1800" b="1" dirty="0"/>
              <a:t>личность</a:t>
            </a:r>
            <a:r>
              <a:rPr lang="ru-RU" sz="1800" dirty="0"/>
              <a:t>» (</a:t>
            </a:r>
            <a:r>
              <a:rPr lang="ru-RU" sz="1800" b="1" dirty="0"/>
              <a:t>персона</a:t>
            </a:r>
            <a:r>
              <a:rPr lang="ru-RU" sz="1800" dirty="0"/>
              <a:t>) первоначально обозначало </a:t>
            </a:r>
            <a:r>
              <a:rPr lang="ru-RU" sz="1800" b="1" dirty="0"/>
              <a:t>маску</a:t>
            </a:r>
            <a:r>
              <a:rPr lang="ru-RU" sz="1800" dirty="0"/>
              <a:t>, которую надевал актер в античном театре. Затем стало обозначать самого актера и его роль. Всякая роль связана с перевоплощением, вхождением в иное «Я».</a:t>
            </a:r>
          </a:p>
          <a:p>
            <a:pPr marL="0" indent="0">
              <a:buNone/>
            </a:pPr>
            <a:r>
              <a:rPr lang="ru-RU" sz="1800" dirty="0"/>
              <a:t>В дальнейшем, у римлян слово «персона» употреблялось в понимании определенной </a:t>
            </a:r>
            <a:r>
              <a:rPr lang="ru-RU" sz="1800" b="1" dirty="0"/>
              <a:t>социальной функции</a:t>
            </a:r>
            <a:r>
              <a:rPr lang="ru-RU" sz="1800" dirty="0"/>
              <a:t>, роли, (личность отца, царя, судьи).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5" name="Picture 4" descr="3D-рисунок пользователя">
            <a:extLst>
              <a:ext uri="{FF2B5EF4-FFF2-40B4-BE49-F238E27FC236}">
                <a16:creationId xmlns:a16="http://schemas.microsoft.com/office/drawing/2014/main" id="{8CA56A18-A070-C6E3-8FFE-4340E4C77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F3F1C9-CD4F-B6D7-866B-53232B9F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798195" cy="156002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Есть несколько подходов к пониманию личности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C601D-9BF7-7DF0-8B63-8CDDEF7C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1800" dirty="0"/>
              <a:t>Ролевая концепция личности – (Д. Мид, Р. Линтон, Т. Парсонс и др..).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1800" dirty="0"/>
              <a:t>Модель личности, постоянно обороняющейся от общественного воздействия и находящейся в конфликте с социальным окружением.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1800" dirty="0"/>
              <a:t>Концепция личности, как система реакций на различные стимулы. (Д. </a:t>
            </a:r>
            <a:r>
              <a:rPr lang="ru-RU" sz="1800" dirty="0" err="1"/>
              <a:t>Хоманс</a:t>
            </a:r>
            <a:r>
              <a:rPr lang="ru-RU" sz="1800" dirty="0"/>
              <a:t>, Б. </a:t>
            </a:r>
            <a:r>
              <a:rPr lang="ru-RU" sz="1800" dirty="0" err="1"/>
              <a:t>Скинер</a:t>
            </a:r>
            <a:r>
              <a:rPr lang="ru-RU" sz="1800" dirty="0"/>
              <a:t> и др.)</a:t>
            </a:r>
            <a:endParaRPr lang="ru-RU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User Network">
            <a:extLst>
              <a:ext uri="{FF2B5EF4-FFF2-40B4-BE49-F238E27FC236}">
                <a16:creationId xmlns:a16="http://schemas.microsoft.com/office/drawing/2014/main" id="{5756365E-DE5B-A692-B55A-98CC42C00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97A34-6638-96E7-954A-88CCAD36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В современном философском понимании личность</a:t>
            </a:r>
            <a:r>
              <a:rPr lang="en-US"/>
              <a:t>:</a:t>
            </a: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6112CDC-8EA7-8968-6E69-E6802A1E4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40887"/>
              </p:ext>
            </p:extLst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09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F9115-BC7B-CFBE-4DEB-B9BDE1FD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ru-RU" sz="2200" dirty="0"/>
              <a:t>Личность как объект общественных отношений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B80036C-1C9F-9C2C-7C55-6193AFF86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098208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37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ECE63-10D3-D104-700F-E1B31FD0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Личность как субъект общественных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9EB6A-B919-4118-AFC8-AEC2EF7B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800" dirty="0"/>
              <a:t>Личность является </a:t>
            </a:r>
            <a:r>
              <a:rPr lang="ru-RU" sz="1800" b="1" dirty="0"/>
              <a:t>деятелем общественного развития</a:t>
            </a:r>
            <a:r>
              <a:rPr lang="ru-RU" sz="1800" dirty="0"/>
              <a:t>. Вступая в общественные отношения, личности творят историю по необходимости, под воздействием объективных общественных закономерностей, а не по произволу.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b="1" dirty="0"/>
              <a:t>Личность</a:t>
            </a:r>
            <a:r>
              <a:rPr lang="ru-RU" sz="1800" dirty="0"/>
              <a:t> — это сознательное существо, которое может выбирать тот или иной образ жизни. Например, личность может смиряться с положением или бороться против несправедливости, жить личными интересами или отдавать силы обществу.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Группа разноцветных деревянных фигурок">
            <a:extLst>
              <a:ext uri="{FF2B5EF4-FFF2-40B4-BE49-F238E27FC236}">
                <a16:creationId xmlns:a16="http://schemas.microsoft.com/office/drawing/2014/main" id="{9CE00ED8-68DF-629D-1EB3-F909FEB59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43" r="35074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499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B"/>
      </a:accent1>
      <a:accent2>
        <a:srgbClr val="B4A27B"/>
      </a:accent2>
      <a:accent3>
        <a:srgbClr val="A3A67E"/>
      </a:accent3>
      <a:accent4>
        <a:srgbClr val="8EAA74"/>
      </a:accent4>
      <a:accent5>
        <a:srgbClr val="85AB82"/>
      </a:accent5>
      <a:accent6>
        <a:srgbClr val="77AF8A"/>
      </a:accent6>
      <a:hlink>
        <a:srgbClr val="5D8A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269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 Light</vt:lpstr>
      <vt:lpstr>GradientRiseVTI</vt:lpstr>
      <vt:lpstr>Личность как субъект и объект общественной жизни</vt:lpstr>
      <vt:lpstr>Презентация PowerPoint</vt:lpstr>
      <vt:lpstr>Презентация PowerPoint</vt:lpstr>
      <vt:lpstr>Есть несколько подходов к пониманию личности</vt:lpstr>
      <vt:lpstr>В современном философском понимании личность:</vt:lpstr>
      <vt:lpstr>Личность как объект общественных отношений</vt:lpstr>
      <vt:lpstr>Личность как субъект общественных отношений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Личность как субъект и объект общественной жизни</dc:title>
  <dc:creator>Филиппова Екатерина Романовна</dc:creator>
  <cp:lastModifiedBy>Филиппова Екатерина Романовна</cp:lastModifiedBy>
  <cp:revision>2</cp:revision>
  <dcterms:created xsi:type="dcterms:W3CDTF">2023-12-03T20:45:14Z</dcterms:created>
  <dcterms:modified xsi:type="dcterms:W3CDTF">2023-12-06T21:35:28Z</dcterms:modified>
</cp:coreProperties>
</file>