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62165-69EE-496A-9F83-9A956D0C43D1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C36924-6A4B-4493-9433-CF310FE76B0F}">
      <dgm:prSet/>
      <dgm:spPr/>
      <dgm:t>
        <a:bodyPr/>
        <a:lstStyle/>
        <a:p>
          <a:r>
            <a:rPr lang="ru-RU"/>
            <a:t>Универсальность</a:t>
          </a:r>
          <a:endParaRPr lang="en-US"/>
        </a:p>
      </dgm:t>
    </dgm:pt>
    <dgm:pt modelId="{548B0D1A-1127-4005-9229-6B37C7034D92}" type="parTrans" cxnId="{294360E1-41B1-42A4-9F00-C003D51B2255}">
      <dgm:prSet/>
      <dgm:spPr/>
      <dgm:t>
        <a:bodyPr/>
        <a:lstStyle/>
        <a:p>
          <a:endParaRPr lang="en-US"/>
        </a:p>
      </dgm:t>
    </dgm:pt>
    <dgm:pt modelId="{482638E3-76DB-41F5-9C99-4F6007F43A24}" type="sibTrans" cxnId="{294360E1-41B1-42A4-9F00-C003D51B2255}">
      <dgm:prSet/>
      <dgm:spPr/>
      <dgm:t>
        <a:bodyPr/>
        <a:lstStyle/>
        <a:p>
          <a:endParaRPr lang="en-US"/>
        </a:p>
      </dgm:t>
    </dgm:pt>
    <dgm:pt modelId="{EAE3C347-9D23-48A0-80AB-2B48D06D9536}">
      <dgm:prSet/>
      <dgm:spPr/>
      <dgm:t>
        <a:bodyPr/>
        <a:lstStyle/>
        <a:p>
          <a:r>
            <a:rPr lang="ru-RU"/>
            <a:t>Критичность</a:t>
          </a:r>
          <a:endParaRPr lang="en-US"/>
        </a:p>
      </dgm:t>
    </dgm:pt>
    <dgm:pt modelId="{96B66A1C-9F9E-403B-9BDC-703A7F6526BE}" type="parTrans" cxnId="{CD752CA6-DC1B-4408-8403-2EDFB4C74F73}">
      <dgm:prSet/>
      <dgm:spPr/>
      <dgm:t>
        <a:bodyPr/>
        <a:lstStyle/>
        <a:p>
          <a:endParaRPr lang="en-US"/>
        </a:p>
      </dgm:t>
    </dgm:pt>
    <dgm:pt modelId="{4DA7615B-191B-4E14-8740-DB6129E237F0}" type="sibTrans" cxnId="{CD752CA6-DC1B-4408-8403-2EDFB4C74F73}">
      <dgm:prSet/>
      <dgm:spPr/>
      <dgm:t>
        <a:bodyPr/>
        <a:lstStyle/>
        <a:p>
          <a:endParaRPr lang="en-US"/>
        </a:p>
      </dgm:t>
    </dgm:pt>
    <dgm:pt modelId="{8C31F7BC-8AAB-43CE-A97D-89732ACA8395}">
      <dgm:prSet/>
      <dgm:spPr/>
      <dgm:t>
        <a:bodyPr/>
        <a:lstStyle/>
        <a:p>
          <a:r>
            <a:rPr lang="ru-RU"/>
            <a:t>Системность</a:t>
          </a:r>
          <a:endParaRPr lang="en-US"/>
        </a:p>
      </dgm:t>
    </dgm:pt>
    <dgm:pt modelId="{718975FD-B363-4898-866E-1724933E69C1}" type="parTrans" cxnId="{355D1CEC-48D9-4D5F-9DBC-9C386784D72B}">
      <dgm:prSet/>
      <dgm:spPr/>
      <dgm:t>
        <a:bodyPr/>
        <a:lstStyle/>
        <a:p>
          <a:endParaRPr lang="en-US"/>
        </a:p>
      </dgm:t>
    </dgm:pt>
    <dgm:pt modelId="{62D52C6A-ED80-40AD-B91E-70DF2FFE1379}" type="sibTrans" cxnId="{355D1CEC-48D9-4D5F-9DBC-9C386784D72B}">
      <dgm:prSet/>
      <dgm:spPr/>
      <dgm:t>
        <a:bodyPr/>
        <a:lstStyle/>
        <a:p>
          <a:endParaRPr lang="en-US"/>
        </a:p>
      </dgm:t>
    </dgm:pt>
    <dgm:pt modelId="{514B2C34-0996-4D05-8201-CDBF8692A4CC}" type="pres">
      <dgm:prSet presAssocID="{BFB62165-69EE-496A-9F83-9A956D0C43D1}" presName="diagram" presStyleCnt="0">
        <dgm:presLayoutVars>
          <dgm:dir/>
          <dgm:resizeHandles val="exact"/>
        </dgm:presLayoutVars>
      </dgm:prSet>
      <dgm:spPr/>
    </dgm:pt>
    <dgm:pt modelId="{7CF02A5C-6E82-47DA-935B-2F3396F91C42}" type="pres">
      <dgm:prSet presAssocID="{80C36924-6A4B-4493-9433-CF310FE76B0F}" presName="node" presStyleLbl="node1" presStyleIdx="0" presStyleCnt="3">
        <dgm:presLayoutVars>
          <dgm:bulletEnabled val="1"/>
        </dgm:presLayoutVars>
      </dgm:prSet>
      <dgm:spPr/>
    </dgm:pt>
    <dgm:pt modelId="{A6A5154F-5239-4BE9-84EC-B6378AE15306}" type="pres">
      <dgm:prSet presAssocID="{482638E3-76DB-41F5-9C99-4F6007F43A24}" presName="sibTrans" presStyleCnt="0"/>
      <dgm:spPr/>
    </dgm:pt>
    <dgm:pt modelId="{374369C3-BD91-4212-A480-F0BA77CF50DC}" type="pres">
      <dgm:prSet presAssocID="{EAE3C347-9D23-48A0-80AB-2B48D06D9536}" presName="node" presStyleLbl="node1" presStyleIdx="1" presStyleCnt="3">
        <dgm:presLayoutVars>
          <dgm:bulletEnabled val="1"/>
        </dgm:presLayoutVars>
      </dgm:prSet>
      <dgm:spPr/>
    </dgm:pt>
    <dgm:pt modelId="{0BDFDD8B-C6AB-419F-8594-8C2AB81B52E7}" type="pres">
      <dgm:prSet presAssocID="{4DA7615B-191B-4E14-8740-DB6129E237F0}" presName="sibTrans" presStyleCnt="0"/>
      <dgm:spPr/>
    </dgm:pt>
    <dgm:pt modelId="{E26C3BF2-DAE2-4CD7-BAC8-92E308FC44C6}" type="pres">
      <dgm:prSet presAssocID="{8C31F7BC-8AAB-43CE-A97D-89732ACA8395}" presName="node" presStyleLbl="node1" presStyleIdx="2" presStyleCnt="3">
        <dgm:presLayoutVars>
          <dgm:bulletEnabled val="1"/>
        </dgm:presLayoutVars>
      </dgm:prSet>
      <dgm:spPr/>
    </dgm:pt>
  </dgm:ptLst>
  <dgm:cxnLst>
    <dgm:cxn modelId="{4EC3B62A-30A1-43D6-A145-73F098FE9E71}" type="presOf" srcId="{80C36924-6A4B-4493-9433-CF310FE76B0F}" destId="{7CF02A5C-6E82-47DA-935B-2F3396F91C42}" srcOrd="0" destOrd="0" presId="urn:microsoft.com/office/officeart/2005/8/layout/default"/>
    <dgm:cxn modelId="{F605F384-CA86-4557-97CB-A69CBD178F72}" type="presOf" srcId="{EAE3C347-9D23-48A0-80AB-2B48D06D9536}" destId="{374369C3-BD91-4212-A480-F0BA77CF50DC}" srcOrd="0" destOrd="0" presId="urn:microsoft.com/office/officeart/2005/8/layout/default"/>
    <dgm:cxn modelId="{0FC06E97-1066-478F-B5F0-C5893626DF9C}" type="presOf" srcId="{8C31F7BC-8AAB-43CE-A97D-89732ACA8395}" destId="{E26C3BF2-DAE2-4CD7-BAC8-92E308FC44C6}" srcOrd="0" destOrd="0" presId="urn:microsoft.com/office/officeart/2005/8/layout/default"/>
    <dgm:cxn modelId="{CD752CA6-DC1B-4408-8403-2EDFB4C74F73}" srcId="{BFB62165-69EE-496A-9F83-9A956D0C43D1}" destId="{EAE3C347-9D23-48A0-80AB-2B48D06D9536}" srcOrd="1" destOrd="0" parTransId="{96B66A1C-9F9E-403B-9BDC-703A7F6526BE}" sibTransId="{4DA7615B-191B-4E14-8740-DB6129E237F0}"/>
    <dgm:cxn modelId="{ECF4E1D1-CD2A-41A5-9A66-FA88E6E71EFE}" type="presOf" srcId="{BFB62165-69EE-496A-9F83-9A956D0C43D1}" destId="{514B2C34-0996-4D05-8201-CDBF8692A4CC}" srcOrd="0" destOrd="0" presId="urn:microsoft.com/office/officeart/2005/8/layout/default"/>
    <dgm:cxn modelId="{294360E1-41B1-42A4-9F00-C003D51B2255}" srcId="{BFB62165-69EE-496A-9F83-9A956D0C43D1}" destId="{80C36924-6A4B-4493-9433-CF310FE76B0F}" srcOrd="0" destOrd="0" parTransId="{548B0D1A-1127-4005-9229-6B37C7034D92}" sibTransId="{482638E3-76DB-41F5-9C99-4F6007F43A24}"/>
    <dgm:cxn modelId="{355D1CEC-48D9-4D5F-9DBC-9C386784D72B}" srcId="{BFB62165-69EE-496A-9F83-9A956D0C43D1}" destId="{8C31F7BC-8AAB-43CE-A97D-89732ACA8395}" srcOrd="2" destOrd="0" parTransId="{718975FD-B363-4898-866E-1724933E69C1}" sibTransId="{62D52C6A-ED80-40AD-B91E-70DF2FFE1379}"/>
    <dgm:cxn modelId="{C5419D1D-AA8B-45BD-BCB3-CF22E57B1FAF}" type="presParOf" srcId="{514B2C34-0996-4D05-8201-CDBF8692A4CC}" destId="{7CF02A5C-6E82-47DA-935B-2F3396F91C42}" srcOrd="0" destOrd="0" presId="urn:microsoft.com/office/officeart/2005/8/layout/default"/>
    <dgm:cxn modelId="{64B0C01B-B683-4A54-80FD-F10E02E21EFD}" type="presParOf" srcId="{514B2C34-0996-4D05-8201-CDBF8692A4CC}" destId="{A6A5154F-5239-4BE9-84EC-B6378AE15306}" srcOrd="1" destOrd="0" presId="urn:microsoft.com/office/officeart/2005/8/layout/default"/>
    <dgm:cxn modelId="{7F717B0F-4792-4442-B80E-69CB7B31BA7E}" type="presParOf" srcId="{514B2C34-0996-4D05-8201-CDBF8692A4CC}" destId="{374369C3-BD91-4212-A480-F0BA77CF50DC}" srcOrd="2" destOrd="0" presId="urn:microsoft.com/office/officeart/2005/8/layout/default"/>
    <dgm:cxn modelId="{0C18982F-1BD6-4CBC-92F6-1721672902CE}" type="presParOf" srcId="{514B2C34-0996-4D05-8201-CDBF8692A4CC}" destId="{0BDFDD8B-C6AB-419F-8594-8C2AB81B52E7}" srcOrd="3" destOrd="0" presId="urn:microsoft.com/office/officeart/2005/8/layout/default"/>
    <dgm:cxn modelId="{D47C8A8F-79E8-441F-BB15-97321C0D2170}" type="presParOf" srcId="{514B2C34-0996-4D05-8201-CDBF8692A4CC}" destId="{E26C3BF2-DAE2-4CD7-BAC8-92E308FC44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08802-828A-4960-8ECC-813CEF453D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EA115F-47F0-4587-8E12-B6F574D3DD70}">
      <dgm:prSet custT="1"/>
      <dgm:spPr/>
      <dgm:t>
        <a:bodyPr/>
        <a:lstStyle/>
        <a:p>
          <a:r>
            <a:rPr lang="ru-RU" sz="25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Онтология</a:t>
          </a:r>
          <a:r>
            <a:rPr lang="ru-RU" sz="2500" kern="1200" dirty="0"/>
            <a:t> (</a:t>
          </a:r>
          <a:r>
            <a:rPr lang="ru-RU" sz="2500" b="0" i="0" kern="1200" dirty="0"/>
            <a:t>Что существует? Какова природа реальности? Что такое время и пространство?)</a:t>
          </a:r>
          <a:endParaRPr lang="en-US" sz="2500" kern="1200" dirty="0"/>
        </a:p>
      </dgm:t>
    </dgm:pt>
    <dgm:pt modelId="{5F4426AF-24D4-4851-AA66-CF70BE377782}" type="parTrans" cxnId="{854B0782-F745-40E1-AE26-0B15181A6598}">
      <dgm:prSet/>
      <dgm:spPr/>
      <dgm:t>
        <a:bodyPr/>
        <a:lstStyle/>
        <a:p>
          <a:endParaRPr lang="en-US"/>
        </a:p>
      </dgm:t>
    </dgm:pt>
    <dgm:pt modelId="{AB949B03-E23E-4C03-BAF6-5D55094D71AC}" type="sibTrans" cxnId="{854B0782-F745-40E1-AE26-0B15181A6598}">
      <dgm:prSet/>
      <dgm:spPr/>
      <dgm:t>
        <a:bodyPr/>
        <a:lstStyle/>
        <a:p>
          <a:endParaRPr lang="en-US"/>
        </a:p>
      </dgm:t>
    </dgm:pt>
    <dgm:pt modelId="{B4A0B549-2C77-41C5-8950-399630DC2679}">
      <dgm:prSet/>
      <dgm:spPr/>
      <dgm:t>
        <a:bodyPr/>
        <a:lstStyle/>
        <a:p>
          <a:r>
            <a:rPr lang="ru-RU" b="1" i="0" dirty="0"/>
            <a:t>Эпистемология</a:t>
          </a:r>
          <a:r>
            <a:rPr lang="ru-RU" dirty="0"/>
            <a:t> (</a:t>
          </a:r>
          <a:r>
            <a:rPr lang="ru-RU" b="0" i="0" dirty="0"/>
            <a:t>Как мы знаем? Что можно знать? Что такое истина?</a:t>
          </a:r>
          <a:r>
            <a:rPr lang="ru-RU" dirty="0"/>
            <a:t>)</a:t>
          </a:r>
          <a:endParaRPr lang="en-US" dirty="0"/>
        </a:p>
      </dgm:t>
    </dgm:pt>
    <dgm:pt modelId="{B4929A98-E70D-45F2-99E7-3DEEE10FC939}" type="parTrans" cxnId="{FD5F04A4-949F-41C6-9251-C511D4F8E95E}">
      <dgm:prSet/>
      <dgm:spPr/>
      <dgm:t>
        <a:bodyPr/>
        <a:lstStyle/>
        <a:p>
          <a:endParaRPr lang="en-US"/>
        </a:p>
      </dgm:t>
    </dgm:pt>
    <dgm:pt modelId="{5FF2DBFB-6531-4B75-B679-086672C18CA2}" type="sibTrans" cxnId="{FD5F04A4-949F-41C6-9251-C511D4F8E95E}">
      <dgm:prSet/>
      <dgm:spPr/>
      <dgm:t>
        <a:bodyPr/>
        <a:lstStyle/>
        <a:p>
          <a:endParaRPr lang="en-US"/>
        </a:p>
      </dgm:t>
    </dgm:pt>
    <dgm:pt modelId="{839D05E0-CF96-4501-BD3E-2F592DE2F8CD}">
      <dgm:prSet/>
      <dgm:spPr/>
      <dgm:t>
        <a:bodyPr/>
        <a:lstStyle/>
        <a:p>
          <a:r>
            <a:rPr lang="ru-RU" b="1" i="0" dirty="0"/>
            <a:t>Аксиология (</a:t>
          </a:r>
          <a:r>
            <a:rPr lang="ru-RU" b="0" i="0" dirty="0"/>
            <a:t>Что является наивысшей ценностью? Как определить иерархию ценностей?)</a:t>
          </a:r>
          <a:endParaRPr lang="en-US" dirty="0"/>
        </a:p>
      </dgm:t>
    </dgm:pt>
    <dgm:pt modelId="{ADD085A1-9FBB-4BA3-9538-C019A3F7DD27}" type="parTrans" cxnId="{3B3E2406-5B3F-48F3-921C-BDF9CCEDBFEE}">
      <dgm:prSet/>
      <dgm:spPr/>
      <dgm:t>
        <a:bodyPr/>
        <a:lstStyle/>
        <a:p>
          <a:endParaRPr lang="en-US"/>
        </a:p>
      </dgm:t>
    </dgm:pt>
    <dgm:pt modelId="{8C9B35BE-AB9D-47E8-A782-D307E36FA789}" type="sibTrans" cxnId="{3B3E2406-5B3F-48F3-921C-BDF9CCEDBFEE}">
      <dgm:prSet/>
      <dgm:spPr/>
      <dgm:t>
        <a:bodyPr/>
        <a:lstStyle/>
        <a:p>
          <a:endParaRPr lang="en-US"/>
        </a:p>
      </dgm:t>
    </dgm:pt>
    <dgm:pt modelId="{5B790EC3-9805-4930-A6A5-4F9D92D66FE8}" type="pres">
      <dgm:prSet presAssocID="{F7208802-828A-4960-8ECC-813CEF453D32}" presName="linear" presStyleCnt="0">
        <dgm:presLayoutVars>
          <dgm:animLvl val="lvl"/>
          <dgm:resizeHandles val="exact"/>
        </dgm:presLayoutVars>
      </dgm:prSet>
      <dgm:spPr/>
    </dgm:pt>
    <dgm:pt modelId="{4D74BDA6-5E58-4D86-98D6-07F6E9BFE1F5}" type="pres">
      <dgm:prSet presAssocID="{53EA115F-47F0-4587-8E12-B6F574D3DD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D2FF0E-DDA6-4E36-A7A4-2BA271DDD3FF}" type="pres">
      <dgm:prSet presAssocID="{AB949B03-E23E-4C03-BAF6-5D55094D71AC}" presName="spacer" presStyleCnt="0"/>
      <dgm:spPr/>
    </dgm:pt>
    <dgm:pt modelId="{A159F8A4-B0B6-4648-82F5-EFB3AE52205C}" type="pres">
      <dgm:prSet presAssocID="{B4A0B549-2C77-41C5-8950-399630DC26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F2DC33-F56E-4000-B47D-66DB66C9C07A}" type="pres">
      <dgm:prSet presAssocID="{5FF2DBFB-6531-4B75-B679-086672C18CA2}" presName="spacer" presStyleCnt="0"/>
      <dgm:spPr/>
    </dgm:pt>
    <dgm:pt modelId="{32BF2307-62B7-4420-BA4C-ECA099B540B0}" type="pres">
      <dgm:prSet presAssocID="{839D05E0-CF96-4501-BD3E-2F592DE2F8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B3E2406-5B3F-48F3-921C-BDF9CCEDBFEE}" srcId="{F7208802-828A-4960-8ECC-813CEF453D32}" destId="{839D05E0-CF96-4501-BD3E-2F592DE2F8CD}" srcOrd="2" destOrd="0" parTransId="{ADD085A1-9FBB-4BA3-9538-C019A3F7DD27}" sibTransId="{8C9B35BE-AB9D-47E8-A782-D307E36FA789}"/>
    <dgm:cxn modelId="{24E93C17-6566-4BBC-B9E7-F05649CC8321}" type="presOf" srcId="{F7208802-828A-4960-8ECC-813CEF453D32}" destId="{5B790EC3-9805-4930-A6A5-4F9D92D66FE8}" srcOrd="0" destOrd="0" presId="urn:microsoft.com/office/officeart/2005/8/layout/vList2"/>
    <dgm:cxn modelId="{4BCD4E4A-F355-4063-81E9-00B1A63373C1}" type="presOf" srcId="{839D05E0-CF96-4501-BD3E-2F592DE2F8CD}" destId="{32BF2307-62B7-4420-BA4C-ECA099B540B0}" srcOrd="0" destOrd="0" presId="urn:microsoft.com/office/officeart/2005/8/layout/vList2"/>
    <dgm:cxn modelId="{69E0536A-CC49-4EA6-ADA5-632DB803D652}" type="presOf" srcId="{53EA115F-47F0-4587-8E12-B6F574D3DD70}" destId="{4D74BDA6-5E58-4D86-98D6-07F6E9BFE1F5}" srcOrd="0" destOrd="0" presId="urn:microsoft.com/office/officeart/2005/8/layout/vList2"/>
    <dgm:cxn modelId="{854B0782-F745-40E1-AE26-0B15181A6598}" srcId="{F7208802-828A-4960-8ECC-813CEF453D32}" destId="{53EA115F-47F0-4587-8E12-B6F574D3DD70}" srcOrd="0" destOrd="0" parTransId="{5F4426AF-24D4-4851-AA66-CF70BE377782}" sibTransId="{AB949B03-E23E-4C03-BAF6-5D55094D71AC}"/>
    <dgm:cxn modelId="{CB9F8A96-CBC9-4555-AE93-2FC5AD542A60}" type="presOf" srcId="{B4A0B549-2C77-41C5-8950-399630DC2679}" destId="{A159F8A4-B0B6-4648-82F5-EFB3AE52205C}" srcOrd="0" destOrd="0" presId="urn:microsoft.com/office/officeart/2005/8/layout/vList2"/>
    <dgm:cxn modelId="{FD5F04A4-949F-41C6-9251-C511D4F8E95E}" srcId="{F7208802-828A-4960-8ECC-813CEF453D32}" destId="{B4A0B549-2C77-41C5-8950-399630DC2679}" srcOrd="1" destOrd="0" parTransId="{B4929A98-E70D-45F2-99E7-3DEEE10FC939}" sibTransId="{5FF2DBFB-6531-4B75-B679-086672C18CA2}"/>
    <dgm:cxn modelId="{EB135D07-D560-4DE1-B126-1CA0BEB755D3}" type="presParOf" srcId="{5B790EC3-9805-4930-A6A5-4F9D92D66FE8}" destId="{4D74BDA6-5E58-4D86-98D6-07F6E9BFE1F5}" srcOrd="0" destOrd="0" presId="urn:microsoft.com/office/officeart/2005/8/layout/vList2"/>
    <dgm:cxn modelId="{3C5E0105-46DD-4A75-8887-4CBDCBE6C5F2}" type="presParOf" srcId="{5B790EC3-9805-4930-A6A5-4F9D92D66FE8}" destId="{57D2FF0E-DDA6-4E36-A7A4-2BA271DDD3FF}" srcOrd="1" destOrd="0" presId="urn:microsoft.com/office/officeart/2005/8/layout/vList2"/>
    <dgm:cxn modelId="{5370EE16-3EA5-4ECE-9B22-CA1608DB3627}" type="presParOf" srcId="{5B790EC3-9805-4930-A6A5-4F9D92D66FE8}" destId="{A159F8A4-B0B6-4648-82F5-EFB3AE52205C}" srcOrd="2" destOrd="0" presId="urn:microsoft.com/office/officeart/2005/8/layout/vList2"/>
    <dgm:cxn modelId="{47D0A336-30F5-4BFD-9A8D-F510F7910EB6}" type="presParOf" srcId="{5B790EC3-9805-4930-A6A5-4F9D92D66FE8}" destId="{09F2DC33-F56E-4000-B47D-66DB66C9C07A}" srcOrd="3" destOrd="0" presId="urn:microsoft.com/office/officeart/2005/8/layout/vList2"/>
    <dgm:cxn modelId="{84D6E59D-A091-46F4-B5CF-CFA38A7740C1}" type="presParOf" srcId="{5B790EC3-9805-4930-A6A5-4F9D92D66FE8}" destId="{32BF2307-62B7-4420-BA4C-ECA099B540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08802-828A-4960-8ECC-813CEF453D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EA115F-47F0-4587-8E12-B6F574D3DD70}">
      <dgm:prSet/>
      <dgm:spPr/>
      <dgm:t>
        <a:bodyPr/>
        <a:lstStyle/>
        <a:p>
          <a:r>
            <a:rPr lang="ru-RU" b="1" i="0" dirty="0"/>
            <a:t>Этика</a:t>
          </a:r>
          <a:r>
            <a:rPr lang="ru-RU" dirty="0"/>
            <a:t> (</a:t>
          </a:r>
          <a:r>
            <a:rPr lang="ru-RU" b="0" i="0" dirty="0"/>
            <a:t>Что такое добро и зло? Каковы нравственные обязанности человека?</a:t>
          </a:r>
          <a:endParaRPr lang="en-US" dirty="0"/>
        </a:p>
      </dgm:t>
    </dgm:pt>
    <dgm:pt modelId="{5F4426AF-24D4-4851-AA66-CF70BE377782}" type="parTrans" cxnId="{854B0782-F745-40E1-AE26-0B15181A6598}">
      <dgm:prSet/>
      <dgm:spPr/>
      <dgm:t>
        <a:bodyPr/>
        <a:lstStyle/>
        <a:p>
          <a:endParaRPr lang="en-US"/>
        </a:p>
      </dgm:t>
    </dgm:pt>
    <dgm:pt modelId="{AB949B03-E23E-4C03-BAF6-5D55094D71AC}" type="sibTrans" cxnId="{854B0782-F745-40E1-AE26-0B15181A6598}">
      <dgm:prSet/>
      <dgm:spPr/>
      <dgm:t>
        <a:bodyPr/>
        <a:lstStyle/>
        <a:p>
          <a:endParaRPr lang="en-US"/>
        </a:p>
      </dgm:t>
    </dgm:pt>
    <dgm:pt modelId="{B4A0B549-2C77-41C5-8950-399630DC2679}">
      <dgm:prSet/>
      <dgm:spPr/>
      <dgm:t>
        <a:bodyPr/>
        <a:lstStyle/>
        <a:p>
          <a:r>
            <a:rPr lang="ru-RU" b="1" i="0" dirty="0"/>
            <a:t>Логика</a:t>
          </a:r>
          <a:r>
            <a:rPr lang="ru-RU" dirty="0"/>
            <a:t> (</a:t>
          </a:r>
          <a:r>
            <a:rPr lang="ru-RU" b="0" i="0" dirty="0"/>
            <a:t>Какие законы регулируют наше мышление? Как проводить доказательства?</a:t>
          </a:r>
          <a:endParaRPr lang="en-US" dirty="0"/>
        </a:p>
      </dgm:t>
    </dgm:pt>
    <dgm:pt modelId="{B4929A98-E70D-45F2-99E7-3DEEE10FC939}" type="parTrans" cxnId="{FD5F04A4-949F-41C6-9251-C511D4F8E95E}">
      <dgm:prSet/>
      <dgm:spPr/>
      <dgm:t>
        <a:bodyPr/>
        <a:lstStyle/>
        <a:p>
          <a:endParaRPr lang="en-US"/>
        </a:p>
      </dgm:t>
    </dgm:pt>
    <dgm:pt modelId="{5FF2DBFB-6531-4B75-B679-086672C18CA2}" type="sibTrans" cxnId="{FD5F04A4-949F-41C6-9251-C511D4F8E95E}">
      <dgm:prSet/>
      <dgm:spPr/>
      <dgm:t>
        <a:bodyPr/>
        <a:lstStyle/>
        <a:p>
          <a:endParaRPr lang="en-US"/>
        </a:p>
      </dgm:t>
    </dgm:pt>
    <dgm:pt modelId="{839D05E0-CF96-4501-BD3E-2F592DE2F8CD}">
      <dgm:prSet/>
      <dgm:spPr/>
      <dgm:t>
        <a:bodyPr/>
        <a:lstStyle/>
        <a:p>
          <a:r>
            <a:rPr lang="ru-RU" b="1" i="0" dirty="0"/>
            <a:t>Эстетика (</a:t>
          </a:r>
          <a:r>
            <a:rPr lang="ru-RU" b="0" i="0" dirty="0"/>
            <a:t>Что такое красота? Как она воспринимается человеком?</a:t>
          </a:r>
          <a:endParaRPr lang="en-US" dirty="0"/>
        </a:p>
      </dgm:t>
    </dgm:pt>
    <dgm:pt modelId="{ADD085A1-9FBB-4BA3-9538-C019A3F7DD27}" type="parTrans" cxnId="{3B3E2406-5B3F-48F3-921C-BDF9CCEDBFEE}">
      <dgm:prSet/>
      <dgm:spPr/>
      <dgm:t>
        <a:bodyPr/>
        <a:lstStyle/>
        <a:p>
          <a:endParaRPr lang="en-US"/>
        </a:p>
      </dgm:t>
    </dgm:pt>
    <dgm:pt modelId="{8C9B35BE-AB9D-47E8-A782-D307E36FA789}" type="sibTrans" cxnId="{3B3E2406-5B3F-48F3-921C-BDF9CCEDBFEE}">
      <dgm:prSet/>
      <dgm:spPr/>
      <dgm:t>
        <a:bodyPr/>
        <a:lstStyle/>
        <a:p>
          <a:endParaRPr lang="en-US"/>
        </a:p>
      </dgm:t>
    </dgm:pt>
    <dgm:pt modelId="{2F50D554-C54D-4280-ACE7-032530B55A5A}">
      <dgm:prSet/>
      <dgm:spPr/>
      <dgm:t>
        <a:bodyPr/>
        <a:lstStyle/>
        <a:p>
          <a:r>
            <a:rPr lang="ru-RU" b="1" i="0" dirty="0"/>
            <a:t>Антропология (</a:t>
          </a:r>
          <a:r>
            <a:rPr lang="ru-RU" b="0" i="0" dirty="0"/>
            <a:t>Что такое человек? Каковы его отличительные черты?)</a:t>
          </a:r>
          <a:endParaRPr lang="en-US" dirty="0"/>
        </a:p>
      </dgm:t>
    </dgm:pt>
    <dgm:pt modelId="{492EC908-D0D5-4410-8B40-39F2B03BFC55}" type="parTrans" cxnId="{E3CCA5A1-3BD5-42B8-84C5-D3CC1A3485EC}">
      <dgm:prSet/>
      <dgm:spPr/>
      <dgm:t>
        <a:bodyPr/>
        <a:lstStyle/>
        <a:p>
          <a:endParaRPr lang="ru-RU"/>
        </a:p>
      </dgm:t>
    </dgm:pt>
    <dgm:pt modelId="{3DDE2DFA-D901-438E-8921-0DA89B6CA305}" type="sibTrans" cxnId="{E3CCA5A1-3BD5-42B8-84C5-D3CC1A3485EC}">
      <dgm:prSet/>
      <dgm:spPr/>
      <dgm:t>
        <a:bodyPr/>
        <a:lstStyle/>
        <a:p>
          <a:endParaRPr lang="ru-RU"/>
        </a:p>
      </dgm:t>
    </dgm:pt>
    <dgm:pt modelId="{5B790EC3-9805-4930-A6A5-4F9D92D66FE8}" type="pres">
      <dgm:prSet presAssocID="{F7208802-828A-4960-8ECC-813CEF453D32}" presName="linear" presStyleCnt="0">
        <dgm:presLayoutVars>
          <dgm:animLvl val="lvl"/>
          <dgm:resizeHandles val="exact"/>
        </dgm:presLayoutVars>
      </dgm:prSet>
      <dgm:spPr/>
    </dgm:pt>
    <dgm:pt modelId="{4D74BDA6-5E58-4D86-98D6-07F6E9BFE1F5}" type="pres">
      <dgm:prSet presAssocID="{53EA115F-47F0-4587-8E12-B6F574D3DD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D2FF0E-DDA6-4E36-A7A4-2BA271DDD3FF}" type="pres">
      <dgm:prSet presAssocID="{AB949B03-E23E-4C03-BAF6-5D55094D71AC}" presName="spacer" presStyleCnt="0"/>
      <dgm:spPr/>
    </dgm:pt>
    <dgm:pt modelId="{A159F8A4-B0B6-4648-82F5-EFB3AE52205C}" type="pres">
      <dgm:prSet presAssocID="{B4A0B549-2C77-41C5-8950-399630DC26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F2DC33-F56E-4000-B47D-66DB66C9C07A}" type="pres">
      <dgm:prSet presAssocID="{5FF2DBFB-6531-4B75-B679-086672C18CA2}" presName="spacer" presStyleCnt="0"/>
      <dgm:spPr/>
    </dgm:pt>
    <dgm:pt modelId="{32BF2307-62B7-4420-BA4C-ECA099B540B0}" type="pres">
      <dgm:prSet presAssocID="{839D05E0-CF96-4501-BD3E-2F592DE2F8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4C8F8F-F849-488A-920C-EB2DBE2576B4}" type="pres">
      <dgm:prSet presAssocID="{8C9B35BE-AB9D-47E8-A782-D307E36FA789}" presName="spacer" presStyleCnt="0"/>
      <dgm:spPr/>
    </dgm:pt>
    <dgm:pt modelId="{B827843B-71E6-4222-8A06-D5931A09202A}" type="pres">
      <dgm:prSet presAssocID="{2F50D554-C54D-4280-ACE7-032530B55A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3E2406-5B3F-48F3-921C-BDF9CCEDBFEE}" srcId="{F7208802-828A-4960-8ECC-813CEF453D32}" destId="{839D05E0-CF96-4501-BD3E-2F592DE2F8CD}" srcOrd="2" destOrd="0" parTransId="{ADD085A1-9FBB-4BA3-9538-C019A3F7DD27}" sibTransId="{8C9B35BE-AB9D-47E8-A782-D307E36FA789}"/>
    <dgm:cxn modelId="{24E93C17-6566-4BBC-B9E7-F05649CC8321}" type="presOf" srcId="{F7208802-828A-4960-8ECC-813CEF453D32}" destId="{5B790EC3-9805-4930-A6A5-4F9D92D66FE8}" srcOrd="0" destOrd="0" presId="urn:microsoft.com/office/officeart/2005/8/layout/vList2"/>
    <dgm:cxn modelId="{4BCD4E4A-F355-4063-81E9-00B1A63373C1}" type="presOf" srcId="{839D05E0-CF96-4501-BD3E-2F592DE2F8CD}" destId="{32BF2307-62B7-4420-BA4C-ECA099B540B0}" srcOrd="0" destOrd="0" presId="urn:microsoft.com/office/officeart/2005/8/layout/vList2"/>
    <dgm:cxn modelId="{69E0536A-CC49-4EA6-ADA5-632DB803D652}" type="presOf" srcId="{53EA115F-47F0-4587-8E12-B6F574D3DD70}" destId="{4D74BDA6-5E58-4D86-98D6-07F6E9BFE1F5}" srcOrd="0" destOrd="0" presId="urn:microsoft.com/office/officeart/2005/8/layout/vList2"/>
    <dgm:cxn modelId="{854B0782-F745-40E1-AE26-0B15181A6598}" srcId="{F7208802-828A-4960-8ECC-813CEF453D32}" destId="{53EA115F-47F0-4587-8E12-B6F574D3DD70}" srcOrd="0" destOrd="0" parTransId="{5F4426AF-24D4-4851-AA66-CF70BE377782}" sibTransId="{AB949B03-E23E-4C03-BAF6-5D55094D71AC}"/>
    <dgm:cxn modelId="{CB9F8A96-CBC9-4555-AE93-2FC5AD542A60}" type="presOf" srcId="{B4A0B549-2C77-41C5-8950-399630DC2679}" destId="{A159F8A4-B0B6-4648-82F5-EFB3AE52205C}" srcOrd="0" destOrd="0" presId="urn:microsoft.com/office/officeart/2005/8/layout/vList2"/>
    <dgm:cxn modelId="{E3CCA5A1-3BD5-42B8-84C5-D3CC1A3485EC}" srcId="{F7208802-828A-4960-8ECC-813CEF453D32}" destId="{2F50D554-C54D-4280-ACE7-032530B55A5A}" srcOrd="3" destOrd="0" parTransId="{492EC908-D0D5-4410-8B40-39F2B03BFC55}" sibTransId="{3DDE2DFA-D901-438E-8921-0DA89B6CA305}"/>
    <dgm:cxn modelId="{07390FA3-C59F-4C64-B491-766FCE83586C}" type="presOf" srcId="{2F50D554-C54D-4280-ACE7-032530B55A5A}" destId="{B827843B-71E6-4222-8A06-D5931A09202A}" srcOrd="0" destOrd="0" presId="urn:microsoft.com/office/officeart/2005/8/layout/vList2"/>
    <dgm:cxn modelId="{FD5F04A4-949F-41C6-9251-C511D4F8E95E}" srcId="{F7208802-828A-4960-8ECC-813CEF453D32}" destId="{B4A0B549-2C77-41C5-8950-399630DC2679}" srcOrd="1" destOrd="0" parTransId="{B4929A98-E70D-45F2-99E7-3DEEE10FC939}" sibTransId="{5FF2DBFB-6531-4B75-B679-086672C18CA2}"/>
    <dgm:cxn modelId="{EB135D07-D560-4DE1-B126-1CA0BEB755D3}" type="presParOf" srcId="{5B790EC3-9805-4930-A6A5-4F9D92D66FE8}" destId="{4D74BDA6-5E58-4D86-98D6-07F6E9BFE1F5}" srcOrd="0" destOrd="0" presId="urn:microsoft.com/office/officeart/2005/8/layout/vList2"/>
    <dgm:cxn modelId="{3C5E0105-46DD-4A75-8887-4CBDCBE6C5F2}" type="presParOf" srcId="{5B790EC3-9805-4930-A6A5-4F9D92D66FE8}" destId="{57D2FF0E-DDA6-4E36-A7A4-2BA271DDD3FF}" srcOrd="1" destOrd="0" presId="urn:microsoft.com/office/officeart/2005/8/layout/vList2"/>
    <dgm:cxn modelId="{5370EE16-3EA5-4ECE-9B22-CA1608DB3627}" type="presParOf" srcId="{5B790EC3-9805-4930-A6A5-4F9D92D66FE8}" destId="{A159F8A4-B0B6-4648-82F5-EFB3AE52205C}" srcOrd="2" destOrd="0" presId="urn:microsoft.com/office/officeart/2005/8/layout/vList2"/>
    <dgm:cxn modelId="{47D0A336-30F5-4BFD-9A8D-F510F7910EB6}" type="presParOf" srcId="{5B790EC3-9805-4930-A6A5-4F9D92D66FE8}" destId="{09F2DC33-F56E-4000-B47D-66DB66C9C07A}" srcOrd="3" destOrd="0" presId="urn:microsoft.com/office/officeart/2005/8/layout/vList2"/>
    <dgm:cxn modelId="{84D6E59D-A091-46F4-B5CF-CFA38A7740C1}" type="presParOf" srcId="{5B790EC3-9805-4930-A6A5-4F9D92D66FE8}" destId="{32BF2307-62B7-4420-BA4C-ECA099B540B0}" srcOrd="4" destOrd="0" presId="urn:microsoft.com/office/officeart/2005/8/layout/vList2"/>
    <dgm:cxn modelId="{63E0EEBE-7FE7-496E-8BE4-B7531EDA18D9}" type="presParOf" srcId="{5B790EC3-9805-4930-A6A5-4F9D92D66FE8}" destId="{BD4C8F8F-F849-488A-920C-EB2DBE2576B4}" srcOrd="5" destOrd="0" presId="urn:microsoft.com/office/officeart/2005/8/layout/vList2"/>
    <dgm:cxn modelId="{F928E8EB-03FF-4AE5-B039-D7DE5A084F47}" type="presParOf" srcId="{5B790EC3-9805-4930-A6A5-4F9D92D66FE8}" destId="{B827843B-71E6-4222-8A06-D5931A0920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02A5C-6E82-47DA-935B-2F3396F91C4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Универсальность</a:t>
          </a:r>
          <a:endParaRPr lang="en-US" sz="3300" kern="1200"/>
        </a:p>
      </dsp:txBody>
      <dsp:txXfrm>
        <a:off x="1748064" y="2975"/>
        <a:ext cx="3342605" cy="2005563"/>
      </dsp:txXfrm>
    </dsp:sp>
    <dsp:sp modelId="{374369C3-BD91-4212-A480-F0BA77CF50DC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Критичность</a:t>
          </a:r>
          <a:endParaRPr lang="en-US" sz="3300" kern="1200"/>
        </a:p>
      </dsp:txBody>
      <dsp:txXfrm>
        <a:off x="5424930" y="2975"/>
        <a:ext cx="3342605" cy="2005563"/>
      </dsp:txXfrm>
    </dsp:sp>
    <dsp:sp modelId="{E26C3BF2-DAE2-4CD7-BAC8-92E308FC44C6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Системность</a:t>
          </a:r>
          <a:endParaRPr lang="en-US" sz="3300" kern="120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4BDA6-5E58-4D86-98D6-07F6E9BFE1F5}">
      <dsp:nvSpPr>
        <dsp:cNvPr id="0" name=""/>
        <dsp:cNvSpPr/>
      </dsp:nvSpPr>
      <dsp:spPr>
        <a:xfrm>
          <a:off x="0" y="339783"/>
          <a:ext cx="5115491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Онтология</a:t>
          </a:r>
          <a:r>
            <a:rPr lang="ru-RU" sz="2500" kern="1200" dirty="0"/>
            <a:t> (</a:t>
          </a:r>
          <a:r>
            <a:rPr lang="ru-RU" sz="2500" b="0" i="0" kern="1200" dirty="0"/>
            <a:t>Что существует? Какова природа реальности? Что такое время и пространство?)</a:t>
          </a:r>
          <a:endParaRPr lang="en-US" sz="2500" kern="1200" dirty="0"/>
        </a:p>
      </dsp:txBody>
      <dsp:txXfrm>
        <a:off x="67110" y="406893"/>
        <a:ext cx="4981271" cy="1240530"/>
      </dsp:txXfrm>
    </dsp:sp>
    <dsp:sp modelId="{A159F8A4-B0B6-4648-82F5-EFB3AE52205C}">
      <dsp:nvSpPr>
        <dsp:cNvPr id="0" name=""/>
        <dsp:cNvSpPr/>
      </dsp:nvSpPr>
      <dsp:spPr>
        <a:xfrm>
          <a:off x="0" y="1786534"/>
          <a:ext cx="5115491" cy="13747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/>
            <a:t>Эпистемология</a:t>
          </a:r>
          <a:r>
            <a:rPr lang="ru-RU" sz="2500" kern="1200" dirty="0"/>
            <a:t> (</a:t>
          </a:r>
          <a:r>
            <a:rPr lang="ru-RU" sz="2500" b="0" i="0" kern="1200" dirty="0"/>
            <a:t>Как мы знаем? Что можно знать? Что такое истина?</a:t>
          </a:r>
          <a:r>
            <a:rPr lang="ru-RU" sz="2500" kern="1200" dirty="0"/>
            <a:t>)</a:t>
          </a:r>
          <a:endParaRPr lang="en-US" sz="2500" kern="1200" dirty="0"/>
        </a:p>
      </dsp:txBody>
      <dsp:txXfrm>
        <a:off x="67110" y="1853644"/>
        <a:ext cx="4981271" cy="1240530"/>
      </dsp:txXfrm>
    </dsp:sp>
    <dsp:sp modelId="{32BF2307-62B7-4420-BA4C-ECA099B540B0}">
      <dsp:nvSpPr>
        <dsp:cNvPr id="0" name=""/>
        <dsp:cNvSpPr/>
      </dsp:nvSpPr>
      <dsp:spPr>
        <a:xfrm>
          <a:off x="0" y="3233284"/>
          <a:ext cx="5115491" cy="1374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/>
            <a:t>Аксиология (</a:t>
          </a:r>
          <a:r>
            <a:rPr lang="ru-RU" sz="2500" b="0" i="0" kern="1200" dirty="0"/>
            <a:t>Что является наивысшей ценностью? Как определить иерархию ценностей?)</a:t>
          </a:r>
          <a:endParaRPr lang="en-US" sz="2500" kern="1200" dirty="0"/>
        </a:p>
      </dsp:txBody>
      <dsp:txXfrm>
        <a:off x="67110" y="3300394"/>
        <a:ext cx="4981271" cy="124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4BDA6-5E58-4D86-98D6-07F6E9BFE1F5}">
      <dsp:nvSpPr>
        <dsp:cNvPr id="0" name=""/>
        <dsp:cNvSpPr/>
      </dsp:nvSpPr>
      <dsp:spPr>
        <a:xfrm>
          <a:off x="0" y="33682"/>
          <a:ext cx="5115491" cy="11747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i="0" kern="1200" dirty="0"/>
            <a:t>Этика</a:t>
          </a:r>
          <a:r>
            <a:rPr lang="ru-RU" sz="2100" kern="1200" dirty="0"/>
            <a:t> (</a:t>
          </a:r>
          <a:r>
            <a:rPr lang="ru-RU" sz="2100" b="0" i="0" kern="1200" dirty="0"/>
            <a:t>Что такое добро и зло? Каковы нравственные обязанности человека?</a:t>
          </a:r>
          <a:endParaRPr lang="en-US" sz="2100" kern="1200" dirty="0"/>
        </a:p>
      </dsp:txBody>
      <dsp:txXfrm>
        <a:off x="57347" y="91029"/>
        <a:ext cx="5000797" cy="1060059"/>
      </dsp:txXfrm>
    </dsp:sp>
    <dsp:sp modelId="{A159F8A4-B0B6-4648-82F5-EFB3AE52205C}">
      <dsp:nvSpPr>
        <dsp:cNvPr id="0" name=""/>
        <dsp:cNvSpPr/>
      </dsp:nvSpPr>
      <dsp:spPr>
        <a:xfrm>
          <a:off x="0" y="1268915"/>
          <a:ext cx="5115491" cy="117475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i="0" kern="1200" dirty="0"/>
            <a:t>Логика</a:t>
          </a:r>
          <a:r>
            <a:rPr lang="ru-RU" sz="2100" kern="1200" dirty="0"/>
            <a:t> (</a:t>
          </a:r>
          <a:r>
            <a:rPr lang="ru-RU" sz="2100" b="0" i="0" kern="1200" dirty="0"/>
            <a:t>Какие законы регулируют наше мышление? Как проводить доказательства?</a:t>
          </a:r>
          <a:endParaRPr lang="en-US" sz="2100" kern="1200" dirty="0"/>
        </a:p>
      </dsp:txBody>
      <dsp:txXfrm>
        <a:off x="57347" y="1326262"/>
        <a:ext cx="5000797" cy="1060059"/>
      </dsp:txXfrm>
    </dsp:sp>
    <dsp:sp modelId="{32BF2307-62B7-4420-BA4C-ECA099B540B0}">
      <dsp:nvSpPr>
        <dsp:cNvPr id="0" name=""/>
        <dsp:cNvSpPr/>
      </dsp:nvSpPr>
      <dsp:spPr>
        <a:xfrm>
          <a:off x="0" y="2504148"/>
          <a:ext cx="5115491" cy="117475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i="0" kern="1200" dirty="0"/>
            <a:t>Эстетика (</a:t>
          </a:r>
          <a:r>
            <a:rPr lang="ru-RU" sz="2100" b="0" i="0" kern="1200" dirty="0"/>
            <a:t>Что такое красота? Как она воспринимается человеком?</a:t>
          </a:r>
          <a:endParaRPr lang="en-US" sz="2100" kern="1200" dirty="0"/>
        </a:p>
      </dsp:txBody>
      <dsp:txXfrm>
        <a:off x="57347" y="2561495"/>
        <a:ext cx="5000797" cy="1060059"/>
      </dsp:txXfrm>
    </dsp:sp>
    <dsp:sp modelId="{B827843B-71E6-4222-8A06-D5931A09202A}">
      <dsp:nvSpPr>
        <dsp:cNvPr id="0" name=""/>
        <dsp:cNvSpPr/>
      </dsp:nvSpPr>
      <dsp:spPr>
        <a:xfrm>
          <a:off x="0" y="3739382"/>
          <a:ext cx="5115491" cy="11747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i="0" kern="1200" dirty="0"/>
            <a:t>Антропология (</a:t>
          </a:r>
          <a:r>
            <a:rPr lang="ru-RU" sz="2100" b="0" i="0" kern="1200" dirty="0"/>
            <a:t>Что такое человек? Каковы его отличительные черты?)</a:t>
          </a:r>
          <a:endParaRPr lang="en-US" sz="2100" kern="1200" dirty="0"/>
        </a:p>
      </dsp:txBody>
      <dsp:txXfrm>
        <a:off x="57347" y="3796729"/>
        <a:ext cx="5000797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61938-9EFC-4289-B022-879A30BB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775957-F765-3CA9-0AB0-7DB5C350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01C72F-3781-CCFD-E844-4BE8278A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CCD7EB-30D9-7ED1-092F-67785476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B60DE-2B60-E4FF-5292-EE984DF2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7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7F205-0F7B-2C6D-41DD-3651396E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2F9A-C836-3258-5FA0-74113054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FADB2-95EC-BF50-166C-4E19CD7A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92B4C-C29A-E58F-16F0-E9219932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AD6D0-C799-A907-D159-247B2B5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24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766DD0-5F2F-F0C9-A8A9-C507B8BE3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86B9FC-ADCE-CC69-765E-72A8E33B2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77E7C-8959-4B76-6A78-784DCFA0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96265-02BA-DF4F-A0A7-2757887F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D44F8-999A-C0BD-057A-8F4808AD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500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D74D-ADB5-DD62-B8B7-8B6A258A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B1604-6810-1A37-3992-9BDA8054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5D442-B99D-221D-55FE-F7F66EDE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0912E-B2F3-E8F7-3709-EA8F90BF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400ED-F94B-607E-E94B-147B2E63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17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97206-949C-64BD-F038-AC467AEA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CFB8E1-55E3-1E56-BD52-42EA4DDA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31929-5966-B560-5093-FDDC6734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FCCA2-53D4-2507-B0BD-D3ACC33F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AC06B-EFF9-20A3-FDC1-ED7C63D4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637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05B66-4AA1-5E9A-3C9A-18BB35A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89DDA-DB84-5C7F-1276-0802B2464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504BC1-A6D6-6D3F-6C44-5BB377CA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ACAD5B-46FA-14A5-7998-00FE95BF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FDFC5-6D32-30B1-4017-D859AFFE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CF6A89-BCD6-0C42-31DF-FFC9CA1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90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4643F-6313-293D-3892-7F4117F4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6C283-E886-3247-BFF8-B57A4F37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06DE4B-A73F-43CE-4E41-D6C633CAC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28FE36-48A4-CEDD-D494-8C438252B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9176AE-4F9A-DCE4-2759-3ED1E3644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151BF1-C439-05D4-CCBC-9005F20B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EAF642-4235-0994-D485-AAA18218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E186A3-FD9D-EBA3-8AF9-320F9CA1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268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F7FB0-A382-4947-DB62-B0FC075E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FA5B97-C1F4-D517-7B18-FD896CA9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857A5A-EC7E-A71A-84E8-C4BA090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C6320-0232-8D27-1FE9-CDE2C80E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527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5C8465-B5E3-155D-29B5-B1378916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D06C1C-A0D8-AFE5-767F-15EA687D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81753B-31A0-E7B5-C188-97FB04C4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6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DE8B7-A017-3BD0-85A3-9756D774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221B5-7470-425E-49C9-358463B4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BB595-F018-D8B8-C181-BE6A176E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D2230-CCA1-EE71-3057-F6C837C1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4BD68-290E-F902-A776-FEE63ACB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E36F2-29EE-E532-2089-E5B14CAF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79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569A0-8FA7-9787-5554-4DA407AE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7932B5-CD8F-5DDF-18C3-A01239992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774768-5139-B44F-C682-72EF914B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66469-50D2-93A2-E435-46DBF63B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3B953B-AB0B-81DA-BDA3-5BDFAA5B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6733CC-2242-2BA9-4FCC-C5AA36BD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74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F0AF4-CADB-5A9C-9223-2C5D4C00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6BEA4-CAA3-1759-7582-C082591D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77D57-93EC-CCF2-AD73-ACEB97153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Wednesday, September 20, 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9C99D-8392-8C8E-4492-4EC912412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67D4B2-C3EF-E19D-528E-FE3DB0C6F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Нижний ракурс облаков в небе">
            <a:extLst>
              <a:ext uri="{FF2B5EF4-FFF2-40B4-BE49-F238E27FC236}">
                <a16:creationId xmlns:a16="http://schemas.microsoft.com/office/drawing/2014/main" id="{9AFE3F74-8FBB-A9F2-3746-23ACD2B1F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97" b="101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22E0-42BB-BA97-5C52-EDE20CE63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Сущность и структура философского знания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7B538-8464-1154-8C8B-72821A7A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Филиппова Екатерина ПИ21-7</a:t>
            </a:r>
          </a:p>
        </p:txBody>
      </p:sp>
    </p:spTree>
    <p:extLst>
      <p:ext uri="{BB962C8B-B14F-4D97-AF65-F5344CB8AC3E}">
        <p14:creationId xmlns:p14="http://schemas.microsoft.com/office/powerpoint/2010/main" val="2348601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7B90B0-D8F7-5A90-62EA-00CED6EE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Философское знание -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бъект 4">
            <a:extLst>
              <a:ext uri="{FF2B5EF4-FFF2-40B4-BE49-F238E27FC236}">
                <a16:creationId xmlns:a16="http://schemas.microsoft.com/office/drawing/2014/main" id="{9823D6C9-ED53-542C-3A1A-DFB2625C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это особая форма понимания мира, природы бытия, человека и его места во Вселенной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5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Изображение выглядит как вода, завихрение, рябь, размытие&#10;&#10;Автоматически созданное описание">
            <a:extLst>
              <a:ext uri="{FF2B5EF4-FFF2-40B4-BE49-F238E27FC236}">
                <a16:creationId xmlns:a16="http://schemas.microsoft.com/office/drawing/2014/main" id="{32065266-CAFE-C0A7-A228-DD4477189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F00A1-C131-6F17-1743-13DCF816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Сущность философского знания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C917778-0557-7479-8C5B-84D582C1A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988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692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8F56-7BBA-5673-9D40-B1EF9BAF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chemeClr val="tx2"/>
                </a:solidFill>
              </a:rPr>
              <a:t>Структура философского знания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AAC8DA3-3D28-1D52-8592-5A81002AA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95008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6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8F56-7BBA-5673-9D40-B1EF9BAF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2"/>
                </a:solidFill>
              </a:rPr>
              <a:t>Структура философского знания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AAC8DA3-3D28-1D52-8592-5A81002AA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44312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0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18E15-B40B-A5D9-F2B0-7E03222E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7CBD0-7B03-EABB-9A86-8DE0B763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Философское знание играет важную роль в формировании культурного и духовного облика человечества.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065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140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Сущность и структура философского знания</vt:lpstr>
      <vt:lpstr>Философское знание - </vt:lpstr>
      <vt:lpstr>Сущность философского знания</vt:lpstr>
      <vt:lpstr>Структура философского знания</vt:lpstr>
      <vt:lpstr>Структура философского знания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Сущность и структура философского знания</dc:title>
  <dc:creator>Филиппова Екатерина Романовна</dc:creator>
  <cp:lastModifiedBy>Филиппова Екатерина Романовна</cp:lastModifiedBy>
  <cp:revision>1</cp:revision>
  <dcterms:created xsi:type="dcterms:W3CDTF">2023-09-20T16:52:38Z</dcterms:created>
  <dcterms:modified xsi:type="dcterms:W3CDTF">2023-09-20T17:31:48Z</dcterms:modified>
</cp:coreProperties>
</file>