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59" r:id="rId6"/>
    <p:sldId id="260" r:id="rId7"/>
    <p:sldId id="261" r:id="rId8"/>
    <p:sldId id="262" r:id="rId9"/>
    <p:sldId id="26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2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52C8-54A3-4202-9B3D-0C19636D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8073-DB9E-4D8E-A176-BCAB8D745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EC9F0-0592-4730-AE2E-2D8A2FC3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2832-AAAD-44C6-BC9F-F596C7F6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5D1C-981E-497A-BE81-1DEB5D8A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4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309E-1761-4769-A3BE-F0CF264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71E7-1D45-49AC-A84D-0581B709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97F6-7799-4058-84A7-7E205401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C951-CD3E-4DDE-93F8-5952DFB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88E2-C297-437F-8606-3F70F477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4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C4E7-5713-4CA8-934D-84D8EF04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736C2-34B3-4E05-9E00-95B4A3EBD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3E57-54C4-408E-B173-27FE71E2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4724-5D79-40CB-BA0D-D105EC10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3A13-4240-4417-BEC8-4FB2EA77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3DDB-3E62-4DA6-A061-AA9202B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817A-93A3-4C70-901C-0A687B8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CB6E-2BFA-4A2C-A291-5F87B568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0F2F8-62B6-46C9-AE62-EBC29992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53E9-C8E3-4ECE-A879-E7BA144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3F3-BCD3-42B7-8F2C-7677CBC2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1B1AE-5697-4C43-A64B-2ABAB51F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1ABC-9B08-4E9D-9E0A-1F146A32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A3AE-356B-4E7B-A775-C4C1AB8E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1270-AF38-4B51-B405-C6ADB72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4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7E06-D74C-4A42-8E99-6AFA88A2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F127-62C9-434A-8A26-2C98E443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D45A-B69A-4BF2-828E-DDAE1267D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F869-2AAE-43F6-A4DF-834FC7F0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189C-F640-46B7-9C00-9A563C2D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C82B-9734-42C3-A60E-A44AE7FF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5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3121-02D5-44AA-80FD-3AA00A1E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E079A-A62F-493A-9F61-9825624D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4B03-7616-494B-83FE-408F30F7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AEAB1-E37D-4322-ADC1-8D42A0710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D0A97-7394-439F-A819-07DAC5AC0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009C6-67E9-4E22-AD86-BFE0723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952A5-2469-4F78-8EE6-F0F9773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3BE0D-15E3-46B8-AB4B-CFC06DF0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04E4-02D8-41D9-88D0-14C2D48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7C2C5-B553-416D-950A-2F30A88B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B9DA3-AC59-48FE-92A2-8F3EA65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4B35-4B49-4CA9-A9F8-B06EB90F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88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DC16C-105A-44FE-8BD6-AE1A4F5D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CE849-A2FA-4DF1-8D05-406DF030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59F1-92CE-4172-BCFC-5ADACA1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52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B6A-18C2-4223-B9DE-2E60D24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0927-D62C-47B1-BDB0-E953F865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3A7B-1CBE-4F03-A28E-0A5A088D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8597-BD16-4140-9B09-2E0BF087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F305-EE29-4AC2-B217-BF24692D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E9DB-4857-48DB-9F08-025F1731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80EB-04BF-4484-BA55-F67EA19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7DCF7-7D4A-41F2-8FE5-9B7C83369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6EF43-455E-4C17-970B-04CCDA30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1B21-21BD-4669-9D07-D7C2A659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B274-B079-4474-AFD2-20FC295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35F8-8796-4CF2-85D2-6A4B8737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53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23A0A-7894-4EC7-BC78-25F925DA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A819-CF8E-4BC2-9064-04B68FAC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69BF-C901-4745-A61F-B135D55F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BD65-ED27-4228-AD3F-81F619EF64BA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9EC8-794E-43EF-A039-ABBFEFA89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89CF-2BCB-4285-BED7-469330C50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B68D-5344-44D6-832A-BBEF670ED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37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3E95F7-65E9-4AA6-8F2C-A3717CD54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9"/>
          <a:stretch/>
        </p:blipFill>
        <p:spPr>
          <a:xfrm>
            <a:off x="609598" y="524256"/>
            <a:ext cx="10969507" cy="3084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CBFE8-A232-4BAF-8799-492F1DF99AAF}"/>
              </a:ext>
            </a:extLst>
          </p:cNvPr>
          <p:cNvSpPr txBox="1"/>
          <p:nvPr/>
        </p:nvSpPr>
        <p:spPr>
          <a:xfrm>
            <a:off x="560832" y="3608832"/>
            <a:ext cx="6608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4000" dirty="0"/>
              <a:t>Repositories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4000" b="1" dirty="0">
                <a:solidFill>
                  <a:srgbClr val="31C453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5957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B778F-EFB9-4863-ABE5-CE41D3B7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56" y="990460"/>
            <a:ext cx="5906012" cy="565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48989-FD0A-42CD-870C-A8A7538BA405}"/>
              </a:ext>
            </a:extLst>
          </p:cNvPr>
          <p:cNvSpPr txBox="1"/>
          <p:nvPr/>
        </p:nvSpPr>
        <p:spPr>
          <a:xfrm>
            <a:off x="314632" y="-14093"/>
            <a:ext cx="6647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Use git with RStudio: setup</a:t>
            </a:r>
          </a:p>
          <a:p>
            <a:endParaRPr lang="en-CA" sz="2800" b="1" dirty="0"/>
          </a:p>
          <a:p>
            <a:r>
              <a:rPr lang="en-CA" sz="2800" dirty="0"/>
              <a:t>RStudio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en-CA" sz="2800" dirty="0"/>
              <a:t>Tools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en-CA" sz="2800" dirty="0"/>
              <a:t>Global Options…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en-CA" sz="2800" dirty="0"/>
              <a:t>Git/SVN</a:t>
            </a:r>
          </a:p>
          <a:p>
            <a:pPr marL="450850" indent="-450850"/>
            <a:endParaRPr lang="en-CA" sz="2800" dirty="0"/>
          </a:p>
          <a:p>
            <a:pPr marL="450850" indent="-450850">
              <a:buFont typeface="Wingdings" panose="05000000000000000000" pitchFamily="2" charset="2"/>
              <a:buChar char="ü"/>
            </a:pPr>
            <a:r>
              <a:rPr lang="en-CA" sz="2800" dirty="0"/>
              <a:t>Enable version control interface for RStudio projects</a:t>
            </a:r>
          </a:p>
          <a:p>
            <a:pPr marL="450850" indent="-450850">
              <a:buFont typeface="Arial" panose="020B0604020202020204" pitchFamily="34" charset="0"/>
              <a:buChar char="•"/>
            </a:pPr>
            <a:r>
              <a:rPr lang="en-CA" sz="2800" dirty="0"/>
              <a:t>Enter path to git.exe</a:t>
            </a:r>
          </a:p>
          <a:p>
            <a:pPr marL="450850" indent="-450850">
              <a:buFont typeface="Arial" panose="020B0604020202020204" pitchFamily="34" charset="0"/>
              <a:buChar char="•"/>
            </a:pPr>
            <a:r>
              <a:rPr lang="en-CA" sz="2800" dirty="0"/>
              <a:t>Restart RStudio</a:t>
            </a:r>
          </a:p>
          <a:p>
            <a:pPr marL="450850" indent="-4508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en-CA" sz="2800" dirty="0"/>
              <a:t>File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en-CA" sz="2800" dirty="0"/>
              <a:t>New Project…</a:t>
            </a:r>
          </a:p>
          <a:p>
            <a:pPr marL="450850" indent="-450850">
              <a:buFont typeface="Wingdings" panose="05000000000000000000" pitchFamily="2" charset="2"/>
              <a:buChar char="ü"/>
            </a:pPr>
            <a:r>
              <a:rPr lang="en-CA" sz="2800" dirty="0"/>
              <a:t>Create a git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79460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14E34-6491-4AD0-8ECA-00F16EAA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76" y="342632"/>
            <a:ext cx="6881456" cy="6172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EC195-569B-455D-871A-762B06EE291F}"/>
              </a:ext>
            </a:extLst>
          </p:cNvPr>
          <p:cNvSpPr txBox="1"/>
          <p:nvPr/>
        </p:nvSpPr>
        <p:spPr>
          <a:xfrm>
            <a:off x="268224" y="2151726"/>
            <a:ext cx="4693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CA" sz="4000" b="1" dirty="0"/>
              <a:t>Public vs. private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CA" sz="4000" b="1" dirty="0"/>
              <a:t>README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CA" sz="4000" b="1" dirty="0"/>
              <a:t>License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CA" sz="4000" b="1" dirty="0"/>
              <a:t>.</a:t>
            </a:r>
            <a:r>
              <a:rPr lang="en-CA" sz="4000" b="1" dirty="0" err="1"/>
              <a:t>gitignore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351442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DEA61-9695-41EF-BB2E-0B16C10D4FF5}"/>
              </a:ext>
            </a:extLst>
          </p:cNvPr>
          <p:cNvSpPr txBox="1"/>
          <p:nvPr/>
        </p:nvSpPr>
        <p:spPr>
          <a:xfrm>
            <a:off x="768096" y="512064"/>
            <a:ext cx="555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License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FC1345-D5E7-48DF-BBB1-B2A4B43D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0" y="1837070"/>
            <a:ext cx="11378340" cy="18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5FBB0-03EF-4BFE-8DEC-63854F1C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8"/>
          <a:stretch/>
        </p:blipFill>
        <p:spPr>
          <a:xfrm>
            <a:off x="3651223" y="1433905"/>
            <a:ext cx="4889553" cy="4753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D1BF8-6D12-4A20-9AC2-27367FAE92EB}"/>
              </a:ext>
            </a:extLst>
          </p:cNvPr>
          <p:cNvSpPr txBox="1"/>
          <p:nvPr/>
        </p:nvSpPr>
        <p:spPr>
          <a:xfrm>
            <a:off x="768096" y="512064"/>
            <a:ext cx="555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.</a:t>
            </a:r>
            <a:r>
              <a:rPr lang="en-CA" sz="4400" b="1" dirty="0" err="1"/>
              <a:t>gitignore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89607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03BCA3-A0C2-49B8-A493-96C2DAF4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3" y="499959"/>
            <a:ext cx="11494761" cy="1781271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70A41E3-4917-4F20-8776-8E2E4A798BF4}"/>
              </a:ext>
            </a:extLst>
          </p:cNvPr>
          <p:cNvSpPr/>
          <p:nvPr/>
        </p:nvSpPr>
        <p:spPr>
          <a:xfrm rot="12811192">
            <a:off x="10008181" y="1668427"/>
            <a:ext cx="855822" cy="1484671"/>
          </a:xfrm>
          <a:prstGeom prst="upArrow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C0A8B3-5E06-407A-ACFD-FE1862AE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49" y="2925919"/>
            <a:ext cx="5444613" cy="27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DCF30A-8D32-4A1F-9146-141462C9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87" y="1694689"/>
            <a:ext cx="8473826" cy="321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F3ADD-00C7-4C97-A7C4-1502A1CA366E}"/>
              </a:ext>
            </a:extLst>
          </p:cNvPr>
          <p:cNvSpPr txBox="1"/>
          <p:nvPr/>
        </p:nvSpPr>
        <p:spPr>
          <a:xfrm>
            <a:off x="768096" y="512064"/>
            <a:ext cx="555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Clone repository</a:t>
            </a:r>
          </a:p>
        </p:txBody>
      </p:sp>
    </p:spTree>
    <p:extLst>
      <p:ext uri="{BB962C8B-B14F-4D97-AF65-F5344CB8AC3E}">
        <p14:creationId xmlns:p14="http://schemas.microsoft.com/office/powerpoint/2010/main" val="1257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8ED669-FD57-4ED0-9540-804D498191FA}"/>
              </a:ext>
            </a:extLst>
          </p:cNvPr>
          <p:cNvSpPr txBox="1"/>
          <p:nvPr/>
        </p:nvSpPr>
        <p:spPr>
          <a:xfrm>
            <a:off x="768096" y="1633728"/>
            <a:ext cx="1085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i="1" dirty="0"/>
              <a:t>Track</a:t>
            </a:r>
            <a:r>
              <a:rPr lang="en-CA" sz="4400" b="1" dirty="0"/>
              <a:t> changes: </a:t>
            </a:r>
            <a:r>
              <a:rPr lang="en-CA" sz="4400" dirty="0"/>
              <a:t>git add “FOLDER_OR_FILE”</a:t>
            </a:r>
          </a:p>
          <a:p>
            <a:endParaRPr lang="en-CA" sz="4400" dirty="0"/>
          </a:p>
          <a:p>
            <a:r>
              <a:rPr lang="en-CA" sz="4400" b="1" i="1" dirty="0"/>
              <a:t>Commit</a:t>
            </a:r>
            <a:r>
              <a:rPr lang="en-CA" sz="4400" b="1" dirty="0"/>
              <a:t> changes: </a:t>
            </a:r>
            <a:r>
              <a:rPr lang="en-CA" sz="4400" dirty="0"/>
              <a:t>git commit -m “MESSAGE”</a:t>
            </a:r>
          </a:p>
          <a:p>
            <a:endParaRPr lang="en-CA" sz="4400" b="1" dirty="0"/>
          </a:p>
          <a:p>
            <a:r>
              <a:rPr lang="en-CA" sz="4400" b="1" i="1" dirty="0"/>
              <a:t>Push</a:t>
            </a:r>
            <a:r>
              <a:rPr lang="en-CA" sz="4400" b="1" dirty="0"/>
              <a:t> changes: </a:t>
            </a:r>
            <a:r>
              <a:rPr lang="en-CA" sz="4400" dirty="0"/>
              <a:t>git push origin BRANCH</a:t>
            </a:r>
          </a:p>
          <a:p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224546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8ED669-FD57-4ED0-9540-804D498191FA}"/>
              </a:ext>
            </a:extLst>
          </p:cNvPr>
          <p:cNvSpPr txBox="1"/>
          <p:nvPr/>
        </p:nvSpPr>
        <p:spPr>
          <a:xfrm>
            <a:off x="768096" y="1633728"/>
            <a:ext cx="11167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Work with branches</a:t>
            </a:r>
          </a:p>
          <a:p>
            <a:endParaRPr lang="en-CA" sz="4400" b="1" dirty="0"/>
          </a:p>
          <a:p>
            <a:r>
              <a:rPr lang="en-CA" sz="4400" b="1" dirty="0"/>
              <a:t>Create branch:</a:t>
            </a:r>
            <a:r>
              <a:rPr lang="en-CA" sz="4400" dirty="0"/>
              <a:t> git checkout -b “NEW_BRANCH”</a:t>
            </a:r>
          </a:p>
          <a:p>
            <a:endParaRPr lang="en-CA" sz="4400" dirty="0"/>
          </a:p>
          <a:p>
            <a:r>
              <a:rPr lang="en-CA" sz="4400" b="1" dirty="0"/>
              <a:t>Check what branch you’re on:</a:t>
            </a:r>
            <a:r>
              <a:rPr lang="en-CA" sz="4400" dirty="0"/>
              <a:t> git branch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409799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AD8E18-4EA1-49AF-BD30-012A59D5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3" y="2328759"/>
            <a:ext cx="11494761" cy="1781271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4FD32AA8-6ABC-4E0D-B811-25090014393D}"/>
              </a:ext>
            </a:extLst>
          </p:cNvPr>
          <p:cNvSpPr/>
          <p:nvPr/>
        </p:nvSpPr>
        <p:spPr>
          <a:xfrm rot="12811192">
            <a:off x="3083125" y="1631851"/>
            <a:ext cx="855822" cy="1484671"/>
          </a:xfrm>
          <a:prstGeom prst="upArrow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79F52-FD56-495E-920F-6399211C15A7}"/>
              </a:ext>
            </a:extLst>
          </p:cNvPr>
          <p:cNvSpPr txBox="1"/>
          <p:nvPr/>
        </p:nvSpPr>
        <p:spPr>
          <a:xfrm>
            <a:off x="768096" y="512064"/>
            <a:ext cx="555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/>
              <a:t>Merge branches</a:t>
            </a:r>
          </a:p>
        </p:txBody>
      </p:sp>
    </p:spTree>
    <p:extLst>
      <p:ext uri="{BB962C8B-B14F-4D97-AF65-F5344CB8AC3E}">
        <p14:creationId xmlns:p14="http://schemas.microsoft.com/office/powerpoint/2010/main" val="30601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Garner</dc:creator>
  <cp:lastModifiedBy>Rebecca Garner</cp:lastModifiedBy>
  <cp:revision>9</cp:revision>
  <dcterms:created xsi:type="dcterms:W3CDTF">2019-11-02T03:47:30Z</dcterms:created>
  <dcterms:modified xsi:type="dcterms:W3CDTF">2019-11-02T04:43:32Z</dcterms:modified>
</cp:coreProperties>
</file>