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1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EECD5"/>
    <a:srgbClr val="FFFDE4"/>
    <a:srgbClr val="FD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72E23-CA99-4283-AAC6-F001C5DD622B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36B5-FA4A-4112-AD12-101780DFA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2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How much time do you spend looking for files saved on your computer?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36B5-FA4A-4112-AD12-101780DFA3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23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you choose between 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FILE_final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FILE_best_version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by opening up a dozen files?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Once you’ve managed to find the file, are you faced with multiple files named for incremental versions?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36B5-FA4A-4112-AD12-101780DFA3F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13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deadlines or laziness exacerbate saving files on your Desktop (with the best intention of “organizing it later?”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D36B5-FA4A-4112-AD12-101780DFA3F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7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7CE-D173-424E-8F12-4B92C280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AD0B2-6B6E-4F4E-AF09-6A7695E68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A5EC-F7DF-46F9-B24E-508D9625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08B2-AF3B-490A-8173-33AFFD7D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12E1-1EFB-4233-A8FD-3D5680C8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FF0-CC1D-4B68-B2A4-387D2063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E708-BF64-475D-8309-F9986597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A1A6-5150-44BF-90EB-E60DF6D6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A227-8DF2-4853-926D-D57E5AA7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B3FC-3501-4A2E-81FF-4C7F393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1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D4918-0DC6-4DD3-9344-45198CB88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0EE3C-6E78-4EBA-A6CC-5CC82B44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971A9-41B3-428F-A6DF-215A66F1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4C9A-FC11-4ABF-A1E3-87B0DFCC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2AA5-9DD8-4570-B873-80DD66A5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1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7868-3735-4FC5-BE32-BFC9B35A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7FED-B712-4694-87CE-65C6F1F5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4CCB-57F4-4239-A5A7-48FC3BD9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B42A-C36C-4544-AA3F-C36E90DD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1CDA-005E-4F64-B736-467261F3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86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63D1-F6E2-4AF4-B338-697F32DC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DB0E-4C34-4040-BA0E-B55FF090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B25F-9A88-4ABD-8753-6044E1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9029-D347-4E41-BF6E-58C1818D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10F5-F380-490A-9979-8E607E22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1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326-17CB-464B-94AE-AFA6FF3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DE9C-F9DA-4C02-995E-910C8EF38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828F-C110-41E2-82B1-FB51C96C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A9DDD-3805-426A-9149-52610B14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8F64-0967-4468-BA79-B8B33110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2CC97-91CA-4406-8D12-984E10D0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65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83C-9D16-4CDF-8263-0667E54D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F787-AFFF-40ED-8649-374DBCB5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306F-C17D-460A-8E06-9ABD8C006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A8804-1FBC-4470-A799-1E84B0BF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58514-8463-4D1F-8867-DB382EA04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4D3B6-8B00-4ED7-9539-4D6ED4A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A22AF-BEDE-45E1-A7F9-8DE7E36C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48324-73F9-43E0-AB87-E8AFF602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04AC-3084-4A35-BD6C-733F8E51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AC47B-8E75-481D-9980-88D7BAC0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B560E-6479-4DB2-916B-F0C74A12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A3C5A-ACF6-4234-9141-B55204A7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43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93AD8-D137-400B-BD1A-DA201EC0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329D4-F1EA-4565-8071-F995089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7D292-39A6-44E2-8866-BBB91B86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62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0F77-923B-4D66-8377-65D2D6E9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2514-FB0B-42C9-B7FF-6A15FE87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1E30-F99B-4DAE-AB50-D67A15A2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25489-1A45-4D55-925A-BA0CE86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3BDB-F840-4C74-8A5D-695D6551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2237-3E44-41A7-AEF6-151DA7A6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1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6290-44B6-4E20-8B00-91E689C2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513A3-BCE2-493C-B100-C2C2F0660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70C3-C8CA-4BF7-80AD-FC29E3FA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1677-6D57-44A0-9329-8A11B07D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64A9E-15CE-43A7-8CFB-A77B2DED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8C2CC-D463-41C5-A245-5A1DE56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5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39335-191E-4343-B593-D44A33DB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90E6-2F44-4F7B-955B-E98F460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5047-B996-491F-8F39-E4109FDE1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F220-6A09-4BAF-AEC6-CFD9394D7C59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1DF2-D5C1-4720-97DB-EB4F213EB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A2DA-78B0-4DD7-9710-1416270A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54FA-0E7B-4281-84A4-52C24541C2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A848328-6F83-4758-99B6-4DA9DD7E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7" y="11820"/>
            <a:ext cx="10035965" cy="686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E3DA8-F5E6-4A86-8C25-1A25FAD5DE16}"/>
              </a:ext>
            </a:extLst>
          </p:cNvPr>
          <p:cNvSpPr/>
          <p:nvPr/>
        </p:nvSpPr>
        <p:spPr>
          <a:xfrm>
            <a:off x="0" y="358512"/>
            <a:ext cx="12192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000" dirty="0" err="1">
                <a:solidFill>
                  <a:schemeClr val="bg1"/>
                </a:solidFill>
              </a:rPr>
              <a:t>Tes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fichiers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sont</a:t>
            </a:r>
            <a:r>
              <a:rPr lang="en-CA" sz="4000" dirty="0">
                <a:solidFill>
                  <a:schemeClr val="bg1"/>
                </a:solidFill>
              </a:rPr>
              <a:t> dans le</a:t>
            </a:r>
          </a:p>
          <a:p>
            <a:pPr algn="ctr"/>
            <a:r>
              <a:rPr lang="en-CA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36287-9455-455E-BEA6-44E71CD7580C}"/>
              </a:ext>
            </a:extLst>
          </p:cNvPr>
          <p:cNvSpPr/>
          <p:nvPr/>
        </p:nvSpPr>
        <p:spPr>
          <a:xfrm>
            <a:off x="11287432" y="1096039"/>
            <a:ext cx="589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8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593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46C5D3C-2DE9-4971-809D-E85A4E9A8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" b="2007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559A3-89F6-4086-9AA3-55179BBD2E06}"/>
              </a:ext>
            </a:extLst>
          </p:cNvPr>
          <p:cNvSpPr/>
          <p:nvPr/>
        </p:nvSpPr>
        <p:spPr>
          <a:xfrm>
            <a:off x="0" y="5958037"/>
            <a:ext cx="1219198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CA" sz="4000" dirty="0" err="1">
                <a:solidFill>
                  <a:schemeClr val="bg1"/>
                </a:solidFill>
              </a:rPr>
              <a:t>Quelques</a:t>
            </a:r>
            <a:r>
              <a:rPr lang="en-CA" sz="4000" dirty="0">
                <a:solidFill>
                  <a:schemeClr val="bg1"/>
                </a:solidFill>
              </a:rPr>
              <a:t> </a:t>
            </a:r>
            <a:r>
              <a:rPr lang="en-CA" sz="4000" dirty="0" err="1">
                <a:solidFill>
                  <a:schemeClr val="bg1"/>
                </a:solidFill>
              </a:rPr>
              <a:t>centaines</a:t>
            </a:r>
            <a:r>
              <a:rPr lang="en-CA" sz="4000" dirty="0">
                <a:solidFill>
                  <a:schemeClr val="bg1"/>
                </a:solidFill>
              </a:rPr>
              <a:t> de </a:t>
            </a:r>
            <a:r>
              <a:rPr lang="en-CA" sz="4000" dirty="0" err="1">
                <a:solidFill>
                  <a:schemeClr val="bg1"/>
                </a:solidFill>
              </a:rPr>
              <a:t>fichiers</a:t>
            </a:r>
            <a:r>
              <a:rPr lang="en-CA" sz="4000" dirty="0">
                <a:solidFill>
                  <a:schemeClr val="bg1"/>
                </a:solidFill>
              </a:rPr>
              <a:t> sur </a:t>
            </a:r>
            <a:r>
              <a:rPr lang="en-CA" sz="4000" dirty="0" err="1">
                <a:solidFill>
                  <a:schemeClr val="bg1"/>
                </a:solidFill>
              </a:rPr>
              <a:t>l’écran</a:t>
            </a:r>
            <a:r>
              <a:rPr lang="en-CA" sz="4000" dirty="0">
                <a:solidFill>
                  <a:schemeClr val="bg1"/>
                </a:solidFill>
              </a:rPr>
              <a:t> de bureau ?</a:t>
            </a:r>
          </a:p>
        </p:txBody>
      </p:sp>
    </p:spTree>
    <p:extLst>
      <p:ext uri="{BB962C8B-B14F-4D97-AF65-F5344CB8AC3E}">
        <p14:creationId xmlns:p14="http://schemas.microsoft.com/office/powerpoint/2010/main" val="8884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71120-8E46-441F-A493-C847C130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761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4BF90-E7A7-48C1-87BD-A7B63CFAC652}"/>
              </a:ext>
            </a:extLst>
          </p:cNvPr>
          <p:cNvSpPr/>
          <p:nvPr/>
        </p:nvSpPr>
        <p:spPr>
          <a:xfrm>
            <a:off x="0" y="414374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</a:rPr>
              <a:t>Tu </a:t>
            </a:r>
            <a:r>
              <a:rPr lang="en-CA" sz="4400" dirty="0" err="1">
                <a:solidFill>
                  <a:schemeClr val="bg1"/>
                </a:solidFill>
              </a:rPr>
              <a:t>décharges</a:t>
            </a:r>
            <a:r>
              <a:rPr lang="en-CA" sz="4400" dirty="0">
                <a:solidFill>
                  <a:schemeClr val="bg1"/>
                </a:solidFill>
              </a:rPr>
              <a:t>/caches des </a:t>
            </a:r>
            <a:r>
              <a:rPr lang="en-CA" sz="4400" dirty="0" err="1">
                <a:solidFill>
                  <a:schemeClr val="bg1"/>
                </a:solidFill>
              </a:rPr>
              <a:t>fichiers</a:t>
            </a:r>
            <a:endParaRPr lang="en-CA" sz="4400" dirty="0">
              <a:solidFill>
                <a:schemeClr val="bg1"/>
              </a:solidFill>
            </a:endParaRPr>
          </a:p>
          <a:p>
            <a:pPr algn="ctr"/>
            <a:r>
              <a:rPr lang="en-CA" sz="4400" dirty="0">
                <a:solidFill>
                  <a:schemeClr val="bg1"/>
                </a:solidFill>
              </a:rPr>
              <a:t>dans des emplacements </a:t>
            </a:r>
            <a:r>
              <a:rPr lang="en-CA" sz="4400" dirty="0" err="1">
                <a:solidFill>
                  <a:schemeClr val="bg1"/>
                </a:solidFill>
              </a:rPr>
              <a:t>cryptés</a:t>
            </a:r>
            <a:r>
              <a:rPr lang="en-CA" sz="4400" dirty="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4" name="Picture 3" descr="A picture containing shirt&#10;&#10;Description automatically generated">
            <a:extLst>
              <a:ext uri="{FF2B5EF4-FFF2-40B4-BE49-F238E27FC236}">
                <a16:creationId xmlns:a16="http://schemas.microsoft.com/office/drawing/2014/main" id="{F6CED73B-8272-45DD-A3AC-ED4B5A33C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11" y="452264"/>
            <a:ext cx="3056470" cy="29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9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DAA6826-F0A0-4158-A600-AB5B6DC5E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99"/>
          <a:stretch/>
        </p:blipFill>
        <p:spPr bwMode="auto">
          <a:xfrm>
            <a:off x="944905" y="-5834"/>
            <a:ext cx="3039266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74A670-265F-4262-BFE3-E06A5707D787}"/>
              </a:ext>
            </a:extLst>
          </p:cNvPr>
          <p:cNvSpPr txBox="1"/>
          <p:nvPr/>
        </p:nvSpPr>
        <p:spPr>
          <a:xfrm>
            <a:off x="0" y="6190935"/>
            <a:ext cx="121919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Tu es prêt à brûler tout ton système « d'organisation » ?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765ED-F058-4C53-B55E-F56D17412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/>
          <a:stretch/>
        </p:blipFill>
        <p:spPr bwMode="auto">
          <a:xfrm>
            <a:off x="3984171" y="0"/>
            <a:ext cx="7262924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AA6826-F0A0-4158-A600-AB5B6DC5E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99"/>
          <a:stretch/>
        </p:blipFill>
        <p:spPr bwMode="auto">
          <a:xfrm>
            <a:off x="944905" y="-5834"/>
            <a:ext cx="3039266" cy="68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74A670-265F-4262-BFE3-E06A5707D787}"/>
              </a:ext>
            </a:extLst>
          </p:cNvPr>
          <p:cNvSpPr txBox="1"/>
          <p:nvPr/>
        </p:nvSpPr>
        <p:spPr>
          <a:xfrm>
            <a:off x="0" y="6190935"/>
            <a:ext cx="1219199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sz="4000">
                <a:solidFill>
                  <a:schemeClr val="bg1"/>
                </a:solidFill>
              </a:rPr>
              <a:t>Prépare-toi </a:t>
            </a:r>
            <a:r>
              <a:rPr lang="fr-FR" sz="4000" dirty="0">
                <a:solidFill>
                  <a:schemeClr val="bg1"/>
                </a:solidFill>
              </a:rPr>
              <a:t>pour </a:t>
            </a:r>
            <a:r>
              <a:rPr lang="fr-FR" sz="4000">
                <a:solidFill>
                  <a:schemeClr val="bg1"/>
                </a:solidFill>
              </a:rPr>
              <a:t>une solution !</a:t>
            </a:r>
            <a:endParaRPr lang="fr-F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9611C-0EBB-4BEC-81F6-9EEB0CE59BC1}"/>
              </a:ext>
            </a:extLst>
          </p:cNvPr>
          <p:cNvSpPr/>
          <p:nvPr/>
        </p:nvSpPr>
        <p:spPr>
          <a:xfrm>
            <a:off x="0" y="3088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b="1" dirty="0"/>
              <a:t>Solution #1</a:t>
            </a:r>
            <a:endParaRPr lang="en-CA" sz="4400" dirty="0"/>
          </a:p>
          <a:p>
            <a:pPr algn="ctr"/>
            <a:endParaRPr lang="en-CA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80327-5C1D-4810-B060-3978DA8F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7" y="1315582"/>
            <a:ext cx="2970690" cy="19961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E4D8E7-8B3C-4509-8ED3-B0654C1A6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71" y="3311697"/>
            <a:ext cx="4237462" cy="22592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F32967-7619-471A-8E6C-4F2943AE6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05" y="2297715"/>
            <a:ext cx="3412228" cy="28048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23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ok">
            <a:extLst>
              <a:ext uri="{FF2B5EF4-FFF2-40B4-BE49-F238E27FC236}">
                <a16:creationId xmlns:a16="http://schemas.microsoft.com/office/drawing/2014/main" id="{F27BAC20-016F-4CF4-ABD5-4A1216E0B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0"/>
            <a:ext cx="9863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39611C-0EBB-4BEC-81F6-9EEB0CE59BC1}"/>
              </a:ext>
            </a:extLst>
          </p:cNvPr>
          <p:cNvSpPr/>
          <p:nvPr/>
        </p:nvSpPr>
        <p:spPr>
          <a:xfrm>
            <a:off x="2556389" y="2772692"/>
            <a:ext cx="28120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b="1" dirty="0"/>
              <a:t>Solution #2</a:t>
            </a:r>
            <a:endParaRPr lang="en-CA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2C814-5714-4B83-903F-27F7D2C4BDB0}"/>
              </a:ext>
            </a:extLst>
          </p:cNvPr>
          <p:cNvSpPr/>
          <p:nvPr/>
        </p:nvSpPr>
        <p:spPr>
          <a:xfrm>
            <a:off x="6178524" y="2603415"/>
            <a:ext cx="4829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600" b="1" dirty="0"/>
              <a:t>READMEs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98115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F522-8A3A-4E22-A26D-5656E0C8F57C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8435-5355-4836-A6E6-3321E3BAC13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Set up version control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Licenses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DOI for code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Good practice, conventions</a:t>
            </a:r>
          </a:p>
        </p:txBody>
      </p:sp>
    </p:spTree>
    <p:extLst>
      <p:ext uri="{BB962C8B-B14F-4D97-AF65-F5344CB8AC3E}">
        <p14:creationId xmlns:p14="http://schemas.microsoft.com/office/powerpoint/2010/main" val="42403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142</Words>
  <Application>Microsoft Office PowerPoint</Application>
  <PresentationFormat>Widescreen</PresentationFormat>
  <Paragraphs>23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Garner</dc:creator>
  <cp:lastModifiedBy>Rebecca Garner</cp:lastModifiedBy>
  <cp:revision>16</cp:revision>
  <dcterms:created xsi:type="dcterms:W3CDTF">2019-10-29T21:53:01Z</dcterms:created>
  <dcterms:modified xsi:type="dcterms:W3CDTF">2019-11-01T23:39:26Z</dcterms:modified>
</cp:coreProperties>
</file>