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8" r:id="rId4"/>
    <p:sldId id="279" r:id="rId5"/>
    <p:sldId id="28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63" r:id="rId14"/>
    <p:sldId id="264" r:id="rId15"/>
    <p:sldId id="266" r:id="rId16"/>
    <p:sldId id="277" r:id="rId17"/>
    <p:sldId id="267" r:id="rId18"/>
    <p:sldId id="268" r:id="rId19"/>
    <p:sldId id="269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>
        <p:scale>
          <a:sx n="121" d="100"/>
          <a:sy n="121" d="100"/>
        </p:scale>
        <p:origin x="-336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10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53648" y="2180861"/>
            <a:ext cx="85206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Apache UIMA </a:t>
            </a:r>
            <a:r>
              <a:rPr lang="ru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компонента</a:t>
            </a: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распознающего </a:t>
            </a:r>
            <a:r>
              <a:rPr lang="ru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наличие речи и </a:t>
            </a: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аннотирующего </a:t>
            </a:r>
            <a:r>
              <a:rPr lang="ru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аудио-данные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339400" y="4816133"/>
            <a:ext cx="2662200" cy="1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Подготовила: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Максименко Екатерина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группа ИУ3-73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9875" y="0"/>
            <a:ext cx="87840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790233"/>
            <a:ext cx="9144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им. Н.Э. Баумана (национальный исследовательский университет)»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349900"/>
            <a:ext cx="1137600" cy="1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/>
              </a:rPr>
              <a:t>Объединение Аннотаторов</a:t>
            </a:r>
            <a:br>
              <a:rPr lang="ru-RU" dirty="0">
                <a:latin typeface="Times New Roman" pitchFamily="18" charset="0"/>
                <a:cs typeface="Times New Roman" pitchFamily="18" charset="0"/>
                <a:sym typeface="Times New Roman"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1" y="1892816"/>
            <a:ext cx="4202131" cy="31259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1892829"/>
            <a:ext cx="4199033" cy="312594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26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Google Cloud Speech API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796819"/>
            <a:ext cx="4260300" cy="4555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распознавание речи для более чем для 80 языков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ля некоторых языков фильтрация нежелательного контента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основе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 neural networks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очность распознавания велика даже при зашумленном фоне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езультат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наибольшим процентом соответствия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64229"/>
            <a:ext cx="3491880" cy="299059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124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05850" y="85633"/>
            <a:ext cx="9091200" cy="1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компонентов программы для голосового управления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4" y="1340768"/>
            <a:ext cx="5995598" cy="503717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4060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Диаграмма классов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1316766"/>
            <a:ext cx="5184576" cy="48986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559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Анализ зависимостей в коде системы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96819"/>
            <a:ext cx="6622132" cy="352438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00050" y="1693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Анализ зависимостей в коде системы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6765"/>
            <a:ext cx="6995950" cy="470452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56659"/>
            <a:ext cx="8520600" cy="763600"/>
          </a:xfrm>
        </p:spPr>
        <p:txBody>
          <a:bodyPr/>
          <a:lstStyle/>
          <a:p>
            <a:pPr algn="ctr"/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Анализ зависимостей в коде системы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37948"/>
            <a:ext cx="6912768" cy="494742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3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-74075" y="466367"/>
            <a:ext cx="8011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r="1848" b="2467"/>
          <a:stretch/>
        </p:blipFill>
        <p:spPr>
          <a:xfrm>
            <a:off x="683568" y="2261826"/>
            <a:ext cx="4487522" cy="3506251"/>
          </a:xfrm>
          <a:prstGeom prst="rect">
            <a:avLst/>
          </a:prstGeom>
          <a:ln w="12700" cap="sq">
            <a:solidFill>
              <a:srgbClr val="00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124744"/>
            <a:ext cx="2736303" cy="508856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8170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проекта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97848"/>
            <a:ext cx="3647744" cy="33818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0" y="2837033"/>
            <a:ext cx="914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8700" y="1593100"/>
            <a:ext cx="867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Apache UIMA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компонента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распознающего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речи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аннотирующего аудио-данные: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соответствующие системы;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интерфейс компонента;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компонент;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JUnit тесты, провести тестирование;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требования, конструкцию, особенности сборки и запуска в документации.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56659"/>
            <a:ext cx="8520600" cy="763600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10865"/>
              </p:ext>
            </p:extLst>
          </p:nvPr>
        </p:nvGraphicFramePr>
        <p:xfrm>
          <a:off x="827584" y="1508790"/>
          <a:ext cx="7704856" cy="494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324"/>
                <a:gridCol w="5603532"/>
              </a:tblGrid>
              <a:tr h="565223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Заинтересованные стороны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Интересы заинтересованных сторон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073">
                <a:tc>
                  <a:txBody>
                    <a:bodyPr/>
                    <a:lstStyle/>
                    <a:p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Пользователь системы умного дома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П1 Быстрая и точное распознавание речи.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П2 Стабильная работа системы.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П3 Близкая к линейной масштабируемость аннотатора при увеличении размера аудио файла и потока аудио файлов.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П4 Система осуществляет распознавание речи даже при зашумленном фоне или неточном произнесении слов.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789">
                <a:tc>
                  <a:txBody>
                    <a:bodyPr/>
                    <a:lstStyle/>
                    <a:p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Разработчик аннотатора (новый разработчик аннотатора)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Р1 Быстрое понимание принципа работы аннотатора, осуществляющего распознавание и аннотирование речи.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Р2 Быстрая сборка и запуск тестового пайплайна с примером.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Р3 Быстрое внесение изменений и проверка того, что они не нарушают работу существующего функционала.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21">
                <a:tc>
                  <a:txBody>
                    <a:bodyPr/>
                    <a:lstStyle/>
                    <a:p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Владелец опенсорсного проекта (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project owner</a:t>
                      </a:r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)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algn="just"/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В2 Возможность в дальнейшем усложнять реализацию аннотатора, например, распознавать речь, произносимую на разных языках. 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223">
                <a:tc>
                  <a:txBody>
                    <a:bodyPr/>
                    <a:lstStyle/>
                    <a:p>
                      <a:r>
                        <a:rPr lang="ru-RU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Интегратор аннотаторов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/>
                          <a:ea typeface="Calibri"/>
                        </a:rPr>
                        <a:t>И1 Быстрая настройка пайплайна </a:t>
                      </a:r>
                      <a:r>
                        <a:rPr lang="en-US" sz="1300" dirty="0">
                          <a:effectLst/>
                          <a:latin typeface="Times New Roman"/>
                          <a:ea typeface="Calibri"/>
                        </a:rPr>
                        <a:t>UIMA </a:t>
                      </a:r>
                      <a:r>
                        <a:rPr lang="ru-RU" sz="1300" dirty="0">
                          <a:effectLst/>
                          <a:latin typeface="Times New Roman"/>
                          <a:ea typeface="Calibri"/>
                        </a:rPr>
                        <a:t>из нескольких аннотаторов.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/>
                          <a:ea typeface="Calibri"/>
                        </a:rPr>
                        <a:t>И2 </a:t>
                      </a:r>
                      <a:r>
                        <a:rPr lang="ru-RU" sz="1300" dirty="0">
                          <a:effectLst/>
                          <a:latin typeface="Times New Roman"/>
                          <a:ea typeface="Calibri"/>
                        </a:rPr>
                        <a:t>Быстрое нахождение источника ошибок в системе с большим количеством аннотаторов.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458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2669"/>
            <a:ext cx="8520600" cy="763600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/>
                <a:cs typeface="Arial" charset="0"/>
              </a:rPr>
              <a:t>Выбор технических решений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36915"/>
              </p:ext>
            </p:extLst>
          </p:nvPr>
        </p:nvGraphicFramePr>
        <p:xfrm>
          <a:off x="395536" y="1316766"/>
          <a:ext cx="8352928" cy="5379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4464496"/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ru-RU" sz="13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Заинтересованные стороны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Интересы заинтересованных сторон</a:t>
                      </a:r>
                      <a:endParaRPr lang="ru-RU"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П1 Быстрая и точное распознавание речи.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П2 Стабильная работа системы.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П3 Близкая к линейной масштабируемость аннотатора при увеличении размера аудио файла и потока аудио файлов.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П4 Система осуществляет распознавание речи даже при зашумленном фоне или неточном произнесении слов.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Распознавание</a:t>
                      </a:r>
                      <a:r>
                        <a:rPr lang="ru-RU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осуществляется с помощью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Google Cloud Speech API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</a:t>
                      </a:r>
                      <a:endParaRPr lang="en-US" sz="1100" b="1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Проверка</a:t>
                      </a:r>
                      <a:r>
                        <a:rPr lang="ru-RU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корректности работы осуществляется с помощью юнит-тестов в процессе разработки.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117">
                <a:tc>
                  <a:txBody>
                    <a:bodyPr/>
                    <a:lstStyle/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Р1 Быстрое понимание принципа работы аннотатора, осуществляющего распознавание и аннотирование речи.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Р2 Быстрая сборка и запуск тестового пайплайна с примером.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Р3 Быстрое внесение изменений и проверка того, что они не нарушают работу существующего функционала.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Самодокументируемый код с использованием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Google</a:t>
                      </a:r>
                      <a:r>
                        <a:rPr lang="ru-RU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Code Style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С системой будет поставляться пример и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ReadMe 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с инструкциями по сборке и запуску примера. 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171">
                <a:tc>
                  <a:txBody>
                    <a:bodyPr/>
                    <a:lstStyle/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В2</a:t>
                      </a:r>
                      <a:r>
                        <a:rPr lang="ru-RU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Возможность в дальнейшем усложнять реализацию аннотатора, например, распознавать речь, произносимую на разных языках. 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Код и настройки разрабатываемого аннотатора будут находиться в системе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GitHub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Git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Для модульного тестирования будет использована система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JUnit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Будет использована система сборки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Maven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, интегрирующаяся в инструменты непрерывной интеграции.</a:t>
                      </a:r>
                    </a:p>
                    <a:p>
                      <a:pPr algn="just"/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Для обеспечения расширяемости код аннотатора и код примера тестового пайплайна будут разделены по разным проектам, зависимости между которыми будут только через стандартные интерфейсы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Apache UIMA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 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Calibri"/>
                        </a:rPr>
                        <a:t>И1 Быстрая настройка пайплайна 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</a:rPr>
                        <a:t>UIMA </a:t>
                      </a:r>
                      <a:r>
                        <a:rPr lang="ru-RU" sz="1100" dirty="0" smtClean="0">
                          <a:effectLst/>
                          <a:latin typeface="Times New Roman"/>
                          <a:ea typeface="Calibri"/>
                        </a:rPr>
                        <a:t>из нескольких аннотаторов.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/>
                          <a:ea typeface="Calibri"/>
                        </a:rPr>
                        <a:t>И2 Быстрое нахождение источника ошибок в системе с большим количеством аннотаторов.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Будут использованы стандартные интерфейсы и дексрипторы аннотаторов и типов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UIMA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 Создание и управление жизненным циклом объектов аннотаторов будет производиться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Apache UIMA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 </a:t>
                      </a:r>
                    </a:p>
                    <a:p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Будут использованы стандартные средства логирования отладочной информации и сообщений об ошибках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Apache UIMA</a:t>
                      </a:r>
                      <a:r>
                        <a:rPr lang="ru-RU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.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73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Разрабатываемая система в окружении внешних систем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416824" cy="38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Apache </a:t>
            </a:r>
            <a:r>
              <a:rPr lang="ru" dirty="0" smtClean="0">
                <a:latin typeface="Times New Roman"/>
                <a:ea typeface="Times New Roman"/>
                <a:cs typeface="Times New Roman"/>
                <a:sym typeface="Times New Roman"/>
              </a:rPr>
              <a:t>UIMA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Unstructured Information Management applications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2302399"/>
            <a:ext cx="4464496" cy="4555200"/>
          </a:xfrm>
        </p:spPr>
        <p:txBody>
          <a:bodyPr/>
          <a:lstStyle/>
          <a:p>
            <a:pPr>
              <a:lnSpc>
                <a:spcPct val="150000"/>
              </a:lnSpc>
              <a:buFont typeface="Times New Roman"/>
              <a:buChar char="●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нализ большого объема неструктурированной информации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buFont typeface="Times New Roman"/>
              <a:buChar char="●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ростота интеграции инструментов</a:t>
            </a:r>
          </a:p>
          <a:p>
            <a:pPr>
              <a:lnSpc>
                <a:spcPct val="150000"/>
              </a:lnSpc>
              <a:buFont typeface="Times New Roman"/>
              <a:buChar char="●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оступность</a:t>
            </a:r>
          </a:p>
          <a:p>
            <a:pPr>
              <a:lnSpc>
                <a:spcPct val="150000"/>
              </a:lnSpc>
              <a:buFont typeface="Times New Roman"/>
              <a:buChar char="●"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</a:t>
            </a:r>
          </a:p>
          <a:p>
            <a:pPr lvl="0">
              <a:lnSpc>
                <a:spcPct val="150000"/>
              </a:lnSpc>
              <a:buFont typeface="Times New Roman"/>
              <a:buChar char="●"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каждого компонента требуется дескриптор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Font typeface="Times New Roman"/>
              <a:buChar char="●"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20" y="2084851"/>
            <a:ext cx="3083881" cy="419699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162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76873"/>
            <a:ext cx="3604374" cy="13029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40701"/>
            <a:ext cx="8520600" cy="7636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Аннотаторы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084851"/>
            <a:ext cx="4680520" cy="35523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содержащий логику анализа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ннотатор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анализирует артефакт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аннотаторы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ограничены только собственной логикой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анализа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типизированные структуры (Feature Structures)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>
              <a:lnSpc>
                <a:spcPct val="150000"/>
              </a:lnSpc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35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44691"/>
            <a:ext cx="8520600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Analysis Engine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892829"/>
            <a:ext cx="6696744" cy="45552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 Engine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(АЕ)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строятся на основе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блоков (аннотаторами)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AE – AE, содержащий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один аннотатор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Aggregate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AE – АЕ, состоящий из других АЕ, то есть содержащий несколько аннотаторов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70" y="2001562"/>
            <a:ext cx="1371719" cy="1158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3718389"/>
            <a:ext cx="2301439" cy="275359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564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44691"/>
            <a:ext cx="8520600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UIMA Common Analysis Structure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2144" y="2276872"/>
            <a:ext cx="3985700" cy="36911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Common Analysis Structure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(CAS)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центральная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данных, через которую взаимодействуют все компоненты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UIMA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интерфейс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для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173028"/>
            <a:ext cx="4586355" cy="25922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28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728</Words>
  <Application>Microsoft Office PowerPoint</Application>
  <PresentationFormat>Экран (4:3)</PresentationFormat>
  <Paragraphs>113</Paragraphs>
  <Slides>19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Simple Light</vt:lpstr>
      <vt:lpstr>Разработка Apache UIMA компонента,  распознающего наличие речи и аннотирующего аудио-данные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Разрабатываемая система в окружении внешних систем</vt:lpstr>
      <vt:lpstr>Apache UIMA Unstructured Information Management applications</vt:lpstr>
      <vt:lpstr>Аннотаторы</vt:lpstr>
      <vt:lpstr>Analysis Engine </vt:lpstr>
      <vt:lpstr>UIMA Common Analysis Structure </vt:lpstr>
      <vt:lpstr>Объединение Аннотаторов </vt:lpstr>
      <vt:lpstr>Google Cloud Speech API</vt:lpstr>
      <vt:lpstr>Презентация PowerPoint</vt:lpstr>
      <vt:lpstr>Диаграмма классов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Тестирование проекта</vt:lpstr>
      <vt:lpstr>Тестирование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cp:lastModifiedBy>KORSAR-USER</cp:lastModifiedBy>
  <cp:revision>35</cp:revision>
  <dcterms:modified xsi:type="dcterms:W3CDTF">2018-01-24T13:47:12Z</dcterms:modified>
</cp:coreProperties>
</file>