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2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8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4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98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0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A10-2C5F-44E4-B363-B010F89035B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7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6">
            <a:extLst>
              <a:ext uri="{FF2B5EF4-FFF2-40B4-BE49-F238E27FC236}">
                <a16:creationId xmlns:a16="http://schemas.microsoft.com/office/drawing/2014/main" id="{A84B0C00-3990-4F49-86C9-A5D58EFBF707}"/>
              </a:ext>
            </a:extLst>
          </p:cNvPr>
          <p:cNvSpPr txBox="1"/>
          <p:nvPr/>
        </p:nvSpPr>
        <p:spPr>
          <a:xfrm>
            <a:off x="1984152" y="5593854"/>
            <a:ext cx="2889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Madison, Wisconsin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</a:endParaRP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AF83014F-F231-405C-9405-CF1C8BF7F683}"/>
              </a:ext>
            </a:extLst>
          </p:cNvPr>
          <p:cNvSpPr txBox="1"/>
          <p:nvPr/>
        </p:nvSpPr>
        <p:spPr>
          <a:xfrm>
            <a:off x="2232023" y="6136521"/>
            <a:ext cx="2393951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43.015°N / 89.529°W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432E4AA-00BC-46A7-A627-29FB4E63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558799"/>
            <a:ext cx="5820033" cy="4871973"/>
          </a:xfrm>
          <a:prstGeom prst="rect">
            <a:avLst/>
          </a:prstGeom>
        </p:spPr>
      </p:pic>
      <p:sp>
        <p:nvSpPr>
          <p:cNvPr id="12" name="Rechteck 4">
            <a:extLst>
              <a:ext uri="{FF2B5EF4-FFF2-40B4-BE49-F238E27FC236}">
                <a16:creationId xmlns:a16="http://schemas.microsoft.com/office/drawing/2014/main" id="{B33662BA-3941-4252-86A8-B5C57402FF1B}"/>
              </a:ext>
            </a:extLst>
          </p:cNvPr>
          <p:cNvSpPr/>
          <p:nvPr/>
        </p:nvSpPr>
        <p:spPr>
          <a:xfrm>
            <a:off x="666750" y="673100"/>
            <a:ext cx="5537200" cy="4648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r Verbinder 10">
            <a:extLst>
              <a:ext uri="{FF2B5EF4-FFF2-40B4-BE49-F238E27FC236}">
                <a16:creationId xmlns:a16="http://schemas.microsoft.com/office/drawing/2014/main" id="{2E247F65-FD94-432D-81BB-9ACF5F5FEC10}"/>
              </a:ext>
            </a:extLst>
          </p:cNvPr>
          <p:cNvCxnSpPr>
            <a:cxnSpLocks/>
          </p:cNvCxnSpPr>
          <p:nvPr/>
        </p:nvCxnSpPr>
        <p:spPr>
          <a:xfrm>
            <a:off x="4870892" y="5834815"/>
            <a:ext cx="9330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0">
            <a:extLst>
              <a:ext uri="{FF2B5EF4-FFF2-40B4-BE49-F238E27FC236}">
                <a16:creationId xmlns:a16="http://schemas.microsoft.com/office/drawing/2014/main" id="{CC84562A-0963-4656-B9FA-5E16C61EFD4B}"/>
              </a:ext>
            </a:extLst>
          </p:cNvPr>
          <p:cNvCxnSpPr>
            <a:cxnSpLocks/>
          </p:cNvCxnSpPr>
          <p:nvPr/>
        </p:nvCxnSpPr>
        <p:spPr>
          <a:xfrm>
            <a:off x="997392" y="5844340"/>
            <a:ext cx="9330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FDAE92A-0FC7-4823-AB62-5A87C91D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" y="730424"/>
            <a:ext cx="5500525" cy="8445152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A84B0C00-3990-4F49-86C9-A5D58EFBF707}"/>
              </a:ext>
            </a:extLst>
          </p:cNvPr>
          <p:cNvSpPr txBox="1"/>
          <p:nvPr/>
        </p:nvSpPr>
        <p:spPr>
          <a:xfrm>
            <a:off x="1836733" y="7570977"/>
            <a:ext cx="318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Rio de Janeiro, Brasil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ato Black" panose="020F0A02020204030203" pitchFamily="34" charset="0"/>
            </a:endParaRP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AF83014F-F231-405C-9405-CF1C8BF7F683}"/>
              </a:ext>
            </a:extLst>
          </p:cNvPr>
          <p:cNvSpPr txBox="1"/>
          <p:nvPr/>
        </p:nvSpPr>
        <p:spPr>
          <a:xfrm>
            <a:off x="2232021" y="8136771"/>
            <a:ext cx="251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23.051°S / 43.282°W</a:t>
            </a:r>
          </a:p>
        </p:txBody>
      </p:sp>
      <p:cxnSp>
        <p:nvCxnSpPr>
          <p:cNvPr id="16" name="Gerader Verbinder 10">
            <a:extLst>
              <a:ext uri="{FF2B5EF4-FFF2-40B4-BE49-F238E27FC236}">
                <a16:creationId xmlns:a16="http://schemas.microsoft.com/office/drawing/2014/main" id="{CC84562A-0963-4656-B9FA-5E16C61EFD4B}"/>
              </a:ext>
            </a:extLst>
          </p:cNvPr>
          <p:cNvCxnSpPr>
            <a:cxnSpLocks/>
          </p:cNvCxnSpPr>
          <p:nvPr/>
        </p:nvCxnSpPr>
        <p:spPr>
          <a:xfrm>
            <a:off x="997392" y="7825540"/>
            <a:ext cx="82188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0">
            <a:extLst>
              <a:ext uri="{FF2B5EF4-FFF2-40B4-BE49-F238E27FC236}">
                <a16:creationId xmlns:a16="http://schemas.microsoft.com/office/drawing/2014/main" id="{D5CA9EC6-ABEB-4715-ABAA-4BC0FB5E0A01}"/>
              </a:ext>
            </a:extLst>
          </p:cNvPr>
          <p:cNvCxnSpPr>
            <a:cxnSpLocks/>
          </p:cNvCxnSpPr>
          <p:nvPr/>
        </p:nvCxnSpPr>
        <p:spPr>
          <a:xfrm>
            <a:off x="5007417" y="7844590"/>
            <a:ext cx="82188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6">
            <a:extLst>
              <a:ext uri="{FF2B5EF4-FFF2-40B4-BE49-F238E27FC236}">
                <a16:creationId xmlns:a16="http://schemas.microsoft.com/office/drawing/2014/main" id="{A84B0C00-3990-4F49-86C9-A5D58EFBF707}"/>
              </a:ext>
            </a:extLst>
          </p:cNvPr>
          <p:cNvSpPr txBox="1"/>
          <p:nvPr/>
        </p:nvSpPr>
        <p:spPr>
          <a:xfrm>
            <a:off x="1830156" y="6392646"/>
            <a:ext cx="318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bg1"/>
                </a:solidFill>
                <a:latin typeface="Lato"/>
              </a:rPr>
              <a:t>Madison, Wisconsin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ato Black" panose="020F0A02020204030203" pitchFamily="34" charset="0"/>
            </a:endParaRPr>
          </a:p>
        </p:txBody>
      </p:sp>
      <p:cxnSp>
        <p:nvCxnSpPr>
          <p:cNvPr id="16" name="Gerader Verbinder 10">
            <a:extLst>
              <a:ext uri="{FF2B5EF4-FFF2-40B4-BE49-F238E27FC236}">
                <a16:creationId xmlns:a16="http://schemas.microsoft.com/office/drawing/2014/main" id="{CC84562A-0963-4656-B9FA-5E16C61EFD4B}"/>
              </a:ext>
            </a:extLst>
          </p:cNvPr>
          <p:cNvCxnSpPr>
            <a:cxnSpLocks/>
          </p:cNvCxnSpPr>
          <p:nvPr/>
        </p:nvCxnSpPr>
        <p:spPr>
          <a:xfrm>
            <a:off x="772885" y="6660769"/>
            <a:ext cx="9810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94268DD-D1C9-4CFB-A64E-D165DF14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5" y="504768"/>
            <a:ext cx="5932709" cy="5651445"/>
          </a:xfrm>
          <a:prstGeom prst="rect">
            <a:avLst/>
          </a:prstGeom>
        </p:spPr>
      </p:pic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1FF2297-4BD9-47D5-95B2-A3F9CB7211D0}"/>
              </a:ext>
            </a:extLst>
          </p:cNvPr>
          <p:cNvCxnSpPr>
            <a:cxnSpLocks/>
          </p:cNvCxnSpPr>
          <p:nvPr/>
        </p:nvCxnSpPr>
        <p:spPr>
          <a:xfrm>
            <a:off x="4920341" y="6660770"/>
            <a:ext cx="9810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2">
            <a:extLst>
              <a:ext uri="{FF2B5EF4-FFF2-40B4-BE49-F238E27FC236}">
                <a16:creationId xmlns:a16="http://schemas.microsoft.com/office/drawing/2014/main" id="{C2BBC298-769A-4120-AADF-E26F39301322}"/>
              </a:ext>
            </a:extLst>
          </p:cNvPr>
          <p:cNvSpPr txBox="1"/>
          <p:nvPr/>
        </p:nvSpPr>
        <p:spPr>
          <a:xfrm>
            <a:off x="2144935" y="7029149"/>
            <a:ext cx="253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</a:rPr>
              <a:t>43.015°N / 89.529°W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385E3-0676-4BD2-81F4-04FAFA4BECE3}"/>
              </a:ext>
            </a:extLst>
          </p:cNvPr>
          <p:cNvSpPr/>
          <p:nvPr/>
        </p:nvSpPr>
        <p:spPr>
          <a:xfrm>
            <a:off x="566057" y="587829"/>
            <a:ext cx="5704114" cy="5464628"/>
          </a:xfrm>
          <a:prstGeom prst="rect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8766</TotalTime>
  <Words>32</Words>
  <Application>Microsoft Office PowerPoint</Application>
  <PresentationFormat>A4 Paper (210x297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burkhart.christian@gmail.com</dc:creator>
  <cp:lastModifiedBy>ERIK STEVEN KATOVICH</cp:lastModifiedBy>
  <cp:revision>25</cp:revision>
  <dcterms:created xsi:type="dcterms:W3CDTF">2019-11-17T14:46:49Z</dcterms:created>
  <dcterms:modified xsi:type="dcterms:W3CDTF">2020-06-05T19:12:11Z</dcterms:modified>
</cp:coreProperties>
</file>