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activeX/activeX1.xml" ContentType="application/vnd.ms-office.activeX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715" r:id="rId2"/>
    <p:sldId id="787" r:id="rId3"/>
    <p:sldId id="835" r:id="rId4"/>
    <p:sldId id="836" r:id="rId5"/>
    <p:sldId id="824" r:id="rId6"/>
    <p:sldId id="850" r:id="rId7"/>
    <p:sldId id="829" r:id="rId8"/>
    <p:sldId id="830" r:id="rId9"/>
    <p:sldId id="837" r:id="rId10"/>
    <p:sldId id="832" r:id="rId11"/>
    <p:sldId id="831" r:id="rId12"/>
    <p:sldId id="848" r:id="rId13"/>
    <p:sldId id="849" r:id="rId14"/>
    <p:sldId id="833" r:id="rId15"/>
    <p:sldId id="834" r:id="rId16"/>
    <p:sldId id="789" r:id="rId17"/>
    <p:sldId id="840" r:id="rId18"/>
    <p:sldId id="851" r:id="rId19"/>
    <p:sldId id="852" r:id="rId20"/>
    <p:sldId id="846" r:id="rId21"/>
    <p:sldId id="828" r:id="rId22"/>
    <p:sldId id="854" r:id="rId23"/>
    <p:sldId id="827" r:id="rId24"/>
    <p:sldId id="826" r:id="rId25"/>
    <p:sldId id="806" r:id="rId26"/>
    <p:sldId id="853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on, John [HMA]" initials="SJ" lastIdx="1" clrIdx="0"/>
  <p:cmAuthor id="1" name="Baker, Noelle" initials="BN" lastIdx="1" clrIdx="1">
    <p:extLst>
      <p:ext uri="{19B8F6BF-5375-455C-9EA6-DF929625EA0E}">
        <p15:presenceInfo xmlns:p15="http://schemas.microsoft.com/office/powerpoint/2012/main" userId="S-1-5-21-3293269620-2318325069-3627895738-224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E38B"/>
    <a:srgbClr val="B2B2B2"/>
    <a:srgbClr val="666699"/>
    <a:srgbClr val="CCFFCC"/>
    <a:srgbClr val="9294BC"/>
    <a:srgbClr val="0D0D0D"/>
    <a:srgbClr val="1B1BD3"/>
    <a:srgbClr val="C1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>
      <p:cViewPr>
        <p:scale>
          <a:sx n="60" d="100"/>
          <a:sy n="60" d="100"/>
        </p:scale>
        <p:origin x="-444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Sheet2!$C$6:$C$29</cx:f>
        <cx:lvl ptCount="24" formatCode="General">
          <cx:pt idx="0">1245</cx:pt>
          <cx:pt idx="1">1143</cx:pt>
          <cx:pt idx="2">1143</cx:pt>
          <cx:pt idx="3">991</cx:pt>
          <cx:pt idx="4">1143</cx:pt>
          <cx:pt idx="5">1143</cx:pt>
          <cx:pt idx="6">1245</cx:pt>
          <cx:pt idx="7">1245</cx:pt>
          <cx:pt idx="8">1245</cx:pt>
          <cx:pt idx="9">1245</cx:pt>
          <cx:pt idx="10">1245</cx:pt>
          <cx:pt idx="11">1245</cx:pt>
          <cx:pt idx="12">1245</cx:pt>
          <cx:pt idx="13">1245</cx:pt>
          <cx:pt idx="14">1245</cx:pt>
          <cx:pt idx="15">1245</cx:pt>
          <cx:pt idx="16">1133</cx:pt>
          <cx:pt idx="17">1245</cx:pt>
          <cx:pt idx="18">1245</cx:pt>
          <cx:pt idx="19">1245</cx:pt>
          <cx:pt idx="20">1245</cx:pt>
          <cx:pt idx="21">1245</cx:pt>
          <cx:pt idx="22">1245</cx:pt>
          <cx:pt idx="23">1245</cx:pt>
        </cx:lvl>
      </cx:numDim>
    </cx:data>
  </cx:chartData>
  <cx:chart>
    <cx:plotArea>
      <cx:plotAreaRegion>
        <cx:series layoutId="clusteredColumn" uniqueId="{CCDB6411-3E47-4D02-B3EE-E4249FC27FB2}">
          <cx:spPr>
            <a:solidFill>
              <a:srgbClr val="FFC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en-US" sz="1100">
              <a:solidFill>
                <a:schemeClr val="bg1"/>
              </a:solidFill>
            </a:endParaRPr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en-US" sz="1100">
              <a:solidFill>
                <a:schemeClr val="bg1"/>
              </a:solidFill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2BF44-753B-4B19-9D7D-5D866C88978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1CC7C4-B330-40C1-965E-8C78FB4E1BEB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Fuel Economy</a:t>
          </a:r>
          <a:endParaRPr lang="en-US" sz="1000" dirty="0">
            <a:solidFill>
              <a:schemeClr val="bg1"/>
            </a:solidFill>
          </a:endParaRPr>
        </a:p>
      </dgm:t>
    </dgm:pt>
    <dgm:pt modelId="{AA124ABA-D13C-42CF-BCF5-0E4A90B94B38}" type="parTrans" cxnId="{AC2D7DD2-689D-4F48-A159-1F6775ABE24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2D095EC3-8B82-4186-89DB-D5E8EB07E18D}" type="sibTrans" cxnId="{AC2D7DD2-689D-4F48-A159-1F6775ABE24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E549A7AE-FA1A-42D6-8130-5AD37B444523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Stop/Start</a:t>
          </a:r>
        </a:p>
      </dgm:t>
    </dgm:pt>
    <dgm:pt modelId="{0BF4AC03-8EAA-42B0-A88A-6BCCDFD68276}" type="parTrans" cxnId="{0EA16556-6AF8-469B-980C-870F60E415B3}">
      <dgm:prSet/>
      <dgm:spPr/>
      <dgm:t>
        <a:bodyPr/>
        <a:lstStyle/>
        <a:p>
          <a:endParaRPr lang="en-US" sz="1000"/>
        </a:p>
      </dgm:t>
    </dgm:pt>
    <dgm:pt modelId="{30D6DDF2-ACA8-4D53-B917-045626AF10A7}" type="sibTrans" cxnId="{0EA16556-6AF8-469B-980C-870F60E415B3}">
      <dgm:prSet/>
      <dgm:spPr/>
      <dgm:t>
        <a:bodyPr/>
        <a:lstStyle/>
        <a:p>
          <a:endParaRPr lang="en-US" sz="1000"/>
        </a:p>
      </dgm:t>
    </dgm:pt>
    <dgm:pt modelId="{4DB302EB-88B8-4D23-A01F-87F2E2752C4C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Cylinder Deactivation</a:t>
          </a:r>
        </a:p>
      </dgm:t>
    </dgm:pt>
    <dgm:pt modelId="{3118E5CD-A47A-4671-94B5-F849FE5AA336}" type="parTrans" cxnId="{B26BB6B5-73AB-41DB-9A78-50CC20946A82}">
      <dgm:prSet/>
      <dgm:spPr/>
      <dgm:t>
        <a:bodyPr/>
        <a:lstStyle/>
        <a:p>
          <a:endParaRPr lang="en-US" sz="1000"/>
        </a:p>
      </dgm:t>
    </dgm:pt>
    <dgm:pt modelId="{B80F0E78-2ED3-499A-9D7D-6E10E7E89152}" type="sibTrans" cxnId="{B26BB6B5-73AB-41DB-9A78-50CC20946A82}">
      <dgm:prSet/>
      <dgm:spPr/>
      <dgm:t>
        <a:bodyPr/>
        <a:lstStyle/>
        <a:p>
          <a:endParaRPr lang="en-US" sz="1000"/>
        </a:p>
      </dgm:t>
    </dgm:pt>
    <dgm:pt modelId="{FCC41FAC-D75B-48BF-961D-E412A08CBFAD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Multivalve Engine</a:t>
          </a:r>
        </a:p>
      </dgm:t>
    </dgm:pt>
    <dgm:pt modelId="{65C0F61D-F0F7-4071-AB28-C9E685479290}" type="parTrans" cxnId="{BE243493-7DEF-4CB7-B3B6-94E4E2E4ADDE}">
      <dgm:prSet/>
      <dgm:spPr/>
      <dgm:t>
        <a:bodyPr/>
        <a:lstStyle/>
        <a:p>
          <a:endParaRPr lang="en-US" sz="1000"/>
        </a:p>
      </dgm:t>
    </dgm:pt>
    <dgm:pt modelId="{8FD5E88E-3C75-4D2F-9426-56BE39FD5601}" type="sibTrans" cxnId="{BE243493-7DEF-4CB7-B3B6-94E4E2E4ADDE}">
      <dgm:prSet/>
      <dgm:spPr/>
      <dgm:t>
        <a:bodyPr/>
        <a:lstStyle/>
        <a:p>
          <a:endParaRPr lang="en-US" sz="1000"/>
        </a:p>
      </dgm:t>
    </dgm:pt>
    <dgm:pt modelId="{AE48C296-17EF-4F4F-B2EF-7A6802B0AD86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Variable Valve Timing</a:t>
          </a:r>
        </a:p>
      </dgm:t>
    </dgm:pt>
    <dgm:pt modelId="{5FAEF871-BDEF-47B0-8901-B10EA3DB7854}" type="parTrans" cxnId="{709CC727-CD07-4C20-A4FD-E502FB8971F3}">
      <dgm:prSet/>
      <dgm:spPr/>
      <dgm:t>
        <a:bodyPr/>
        <a:lstStyle/>
        <a:p>
          <a:endParaRPr lang="en-US" sz="1000"/>
        </a:p>
      </dgm:t>
    </dgm:pt>
    <dgm:pt modelId="{75CB03BC-9E29-4E2E-9A44-1097E95620D5}" type="sibTrans" cxnId="{709CC727-CD07-4C20-A4FD-E502FB8971F3}">
      <dgm:prSet/>
      <dgm:spPr/>
      <dgm:t>
        <a:bodyPr/>
        <a:lstStyle/>
        <a:p>
          <a:endParaRPr lang="en-US" sz="1000"/>
        </a:p>
      </dgm:t>
    </dgm:pt>
    <dgm:pt modelId="{5FCF096F-AFE4-4617-9464-C0E773FE1B66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Average # of Gears</a:t>
          </a:r>
        </a:p>
      </dgm:t>
    </dgm:pt>
    <dgm:pt modelId="{0AD30F28-4497-4DE6-99E5-274F4F73DEF2}" type="parTrans" cxnId="{36029A23-05AB-4B58-B3BE-F7B13D06A187}">
      <dgm:prSet/>
      <dgm:spPr/>
      <dgm:t>
        <a:bodyPr/>
        <a:lstStyle/>
        <a:p>
          <a:endParaRPr lang="en-US" sz="1000"/>
        </a:p>
      </dgm:t>
    </dgm:pt>
    <dgm:pt modelId="{1DC2419A-1AA1-4276-AB0B-9EA4C3D95D06}" type="sibTrans" cxnId="{36029A23-05AB-4B58-B3BE-F7B13D06A187}">
      <dgm:prSet/>
      <dgm:spPr/>
      <dgm:t>
        <a:bodyPr/>
        <a:lstStyle/>
        <a:p>
          <a:endParaRPr lang="en-US" sz="1000"/>
        </a:p>
      </dgm:t>
    </dgm:pt>
    <dgm:pt modelId="{86541671-E5DF-4D0D-AD4B-D20A82A8E77F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Horsepower</a:t>
          </a:r>
        </a:p>
      </dgm:t>
    </dgm:pt>
    <dgm:pt modelId="{EB6F122E-472A-4A31-98C5-8B1E9D1174F0}" type="parTrans" cxnId="{D2B476E1-98D5-490F-8BAF-ECE8B2B366EC}">
      <dgm:prSet/>
      <dgm:spPr/>
      <dgm:t>
        <a:bodyPr/>
        <a:lstStyle/>
        <a:p>
          <a:endParaRPr lang="en-US" sz="1000"/>
        </a:p>
      </dgm:t>
    </dgm:pt>
    <dgm:pt modelId="{A659CD5E-4E36-41C9-8FE6-256559F3BBA9}" type="sibTrans" cxnId="{D2B476E1-98D5-490F-8BAF-ECE8B2B366EC}">
      <dgm:prSet/>
      <dgm:spPr/>
      <dgm:t>
        <a:bodyPr/>
        <a:lstStyle/>
        <a:p>
          <a:endParaRPr lang="en-US" sz="1000"/>
        </a:p>
      </dgm:t>
    </dgm:pt>
    <dgm:pt modelId="{57E16A8D-4BA8-4427-822A-07D81345B5E8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Engine Displacement</a:t>
          </a:r>
        </a:p>
      </dgm:t>
    </dgm:pt>
    <dgm:pt modelId="{771E9369-8881-4A6D-8BAC-4D2868927DED}" type="parTrans" cxnId="{0E464572-79D4-4C93-AA28-72A2A7B4A728}">
      <dgm:prSet/>
      <dgm:spPr/>
      <dgm:t>
        <a:bodyPr/>
        <a:lstStyle/>
        <a:p>
          <a:endParaRPr lang="en-US" sz="1000"/>
        </a:p>
      </dgm:t>
    </dgm:pt>
    <dgm:pt modelId="{FF6295F6-6C7A-49F3-9236-5FFBDA557BA7}" type="sibTrans" cxnId="{0E464572-79D4-4C93-AA28-72A2A7B4A728}">
      <dgm:prSet/>
      <dgm:spPr/>
      <dgm:t>
        <a:bodyPr/>
        <a:lstStyle/>
        <a:p>
          <a:endParaRPr lang="en-US" sz="1000"/>
        </a:p>
      </dgm:t>
    </dgm:pt>
    <dgm:pt modelId="{6B082B02-A6A7-41BF-B096-F42EFEA84C00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Footprint</a:t>
          </a:r>
        </a:p>
      </dgm:t>
    </dgm:pt>
    <dgm:pt modelId="{D4AFEA3A-E33F-4B9B-A946-6E29E4F780B3}" type="parTrans" cxnId="{8B451FAC-A243-4238-B276-E3A2963B2FF6}">
      <dgm:prSet/>
      <dgm:spPr/>
      <dgm:t>
        <a:bodyPr/>
        <a:lstStyle/>
        <a:p>
          <a:endParaRPr lang="en-US"/>
        </a:p>
      </dgm:t>
    </dgm:pt>
    <dgm:pt modelId="{63B290C3-3E88-41A2-AD71-71A443D65C1A}" type="sibTrans" cxnId="{8B451FAC-A243-4238-B276-E3A2963B2FF6}">
      <dgm:prSet/>
      <dgm:spPr/>
      <dgm:t>
        <a:bodyPr/>
        <a:lstStyle/>
        <a:p>
          <a:endParaRPr lang="en-US"/>
        </a:p>
      </dgm:t>
    </dgm:pt>
    <dgm:pt modelId="{1377A77A-0113-48A7-B771-324F5E7FF914}" type="pres">
      <dgm:prSet presAssocID="{1D22BF44-753B-4B19-9D7D-5D866C88978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55E2C-847E-4A10-BE57-34CE56158336}" type="pres">
      <dgm:prSet presAssocID="{F21CC7C4-B330-40C1-965E-8C78FB4E1BEB}" presName="hierRoot1" presStyleCnt="0">
        <dgm:presLayoutVars>
          <dgm:hierBranch val="init"/>
        </dgm:presLayoutVars>
      </dgm:prSet>
      <dgm:spPr/>
    </dgm:pt>
    <dgm:pt modelId="{9ED64606-16D7-4519-A3B8-2236A91641FF}" type="pres">
      <dgm:prSet presAssocID="{F21CC7C4-B330-40C1-965E-8C78FB4E1BEB}" presName="rootComposite1" presStyleCnt="0"/>
      <dgm:spPr/>
    </dgm:pt>
    <dgm:pt modelId="{5F2E9EB5-1A6A-48D2-9425-3AA097197B08}" type="pres">
      <dgm:prSet presAssocID="{F21CC7C4-B330-40C1-965E-8C78FB4E1BE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ACED5-52EC-4FDE-A0F4-49A157BD73D1}" type="pres">
      <dgm:prSet presAssocID="{F21CC7C4-B330-40C1-965E-8C78FB4E1BEB}" presName="topArc1" presStyleLbl="parChTrans1D1" presStyleIdx="0" presStyleCnt="18"/>
      <dgm:spPr/>
    </dgm:pt>
    <dgm:pt modelId="{C363AADC-8F18-4C1C-98DB-8579CC2D13B6}" type="pres">
      <dgm:prSet presAssocID="{F21CC7C4-B330-40C1-965E-8C78FB4E1BEB}" presName="bottomArc1" presStyleLbl="parChTrans1D1" presStyleIdx="1" presStyleCnt="18"/>
      <dgm:spPr/>
    </dgm:pt>
    <dgm:pt modelId="{13086487-47ED-4A0A-9051-64BA7F723AC0}" type="pres">
      <dgm:prSet presAssocID="{F21CC7C4-B330-40C1-965E-8C78FB4E1BEB}" presName="topConnNode1" presStyleLbl="node1" presStyleIdx="0" presStyleCnt="0"/>
      <dgm:spPr/>
      <dgm:t>
        <a:bodyPr/>
        <a:lstStyle/>
        <a:p>
          <a:endParaRPr lang="en-US"/>
        </a:p>
      </dgm:t>
    </dgm:pt>
    <dgm:pt modelId="{177288F4-B1D7-4CAF-8656-A4543FEB9372}" type="pres">
      <dgm:prSet presAssocID="{F21CC7C4-B330-40C1-965E-8C78FB4E1BEB}" presName="hierChild2" presStyleCnt="0"/>
      <dgm:spPr/>
    </dgm:pt>
    <dgm:pt modelId="{D79572F5-1ADF-439A-BBBF-9C5712F2DBC8}" type="pres">
      <dgm:prSet presAssocID="{771E9369-8881-4A6D-8BAC-4D2868927DED}" presName="Name28" presStyleLbl="parChTrans1D2" presStyleIdx="0" presStyleCnt="8"/>
      <dgm:spPr/>
      <dgm:t>
        <a:bodyPr/>
        <a:lstStyle/>
        <a:p>
          <a:endParaRPr lang="en-US"/>
        </a:p>
      </dgm:t>
    </dgm:pt>
    <dgm:pt modelId="{83428047-1969-4B5A-AF38-F80A68D65A22}" type="pres">
      <dgm:prSet presAssocID="{57E16A8D-4BA8-4427-822A-07D81345B5E8}" presName="hierRoot2" presStyleCnt="0">
        <dgm:presLayoutVars>
          <dgm:hierBranch val="init"/>
        </dgm:presLayoutVars>
      </dgm:prSet>
      <dgm:spPr/>
    </dgm:pt>
    <dgm:pt modelId="{2E86990A-1C9A-4A4F-9EEA-570C8AAECA27}" type="pres">
      <dgm:prSet presAssocID="{57E16A8D-4BA8-4427-822A-07D81345B5E8}" presName="rootComposite2" presStyleCnt="0"/>
      <dgm:spPr/>
    </dgm:pt>
    <dgm:pt modelId="{A154935A-2925-4C2A-9E61-0E6F8A7E68CF}" type="pres">
      <dgm:prSet presAssocID="{57E16A8D-4BA8-4427-822A-07D81345B5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F0AC7-8B35-4008-ADC5-26EFCCAC7B63}" type="pres">
      <dgm:prSet presAssocID="{57E16A8D-4BA8-4427-822A-07D81345B5E8}" presName="topArc2" presStyleLbl="parChTrans1D1" presStyleIdx="2" presStyleCnt="18"/>
      <dgm:spPr/>
    </dgm:pt>
    <dgm:pt modelId="{E3409D57-2C54-49F8-BC1C-A532012439F8}" type="pres">
      <dgm:prSet presAssocID="{57E16A8D-4BA8-4427-822A-07D81345B5E8}" presName="bottomArc2" presStyleLbl="parChTrans1D1" presStyleIdx="3" presStyleCnt="18"/>
      <dgm:spPr/>
    </dgm:pt>
    <dgm:pt modelId="{1B6F8DC6-73BA-4276-BEE8-EA28DB792202}" type="pres">
      <dgm:prSet presAssocID="{57E16A8D-4BA8-4427-822A-07D81345B5E8}" presName="topConnNode2" presStyleLbl="node2" presStyleIdx="0" presStyleCnt="0"/>
      <dgm:spPr/>
      <dgm:t>
        <a:bodyPr/>
        <a:lstStyle/>
        <a:p>
          <a:endParaRPr lang="en-US"/>
        </a:p>
      </dgm:t>
    </dgm:pt>
    <dgm:pt modelId="{C6057F6A-DE46-4A38-BD73-5B033F5E658A}" type="pres">
      <dgm:prSet presAssocID="{57E16A8D-4BA8-4427-822A-07D81345B5E8}" presName="hierChild4" presStyleCnt="0"/>
      <dgm:spPr/>
    </dgm:pt>
    <dgm:pt modelId="{C1395249-64D4-475C-BAB8-968F376718C9}" type="pres">
      <dgm:prSet presAssocID="{57E16A8D-4BA8-4427-822A-07D81345B5E8}" presName="hierChild5" presStyleCnt="0"/>
      <dgm:spPr/>
    </dgm:pt>
    <dgm:pt modelId="{210C30A5-0998-4076-916D-528EFCB196CE}" type="pres">
      <dgm:prSet presAssocID="{D4AFEA3A-E33F-4B9B-A946-6E29E4F780B3}" presName="Name28" presStyleLbl="parChTrans1D2" presStyleIdx="1" presStyleCnt="8"/>
      <dgm:spPr/>
      <dgm:t>
        <a:bodyPr/>
        <a:lstStyle/>
        <a:p>
          <a:endParaRPr lang="en-US"/>
        </a:p>
      </dgm:t>
    </dgm:pt>
    <dgm:pt modelId="{743FE50C-29C7-469C-95F6-FB071DD2E0D2}" type="pres">
      <dgm:prSet presAssocID="{6B082B02-A6A7-41BF-B096-F42EFEA84C00}" presName="hierRoot2" presStyleCnt="0">
        <dgm:presLayoutVars>
          <dgm:hierBranch val="init"/>
        </dgm:presLayoutVars>
      </dgm:prSet>
      <dgm:spPr/>
    </dgm:pt>
    <dgm:pt modelId="{6E02C885-3497-4A49-BE2D-595CC0FD35D7}" type="pres">
      <dgm:prSet presAssocID="{6B082B02-A6A7-41BF-B096-F42EFEA84C00}" presName="rootComposite2" presStyleCnt="0"/>
      <dgm:spPr/>
    </dgm:pt>
    <dgm:pt modelId="{500FD5B4-3367-48CF-B09C-B0F944D23884}" type="pres">
      <dgm:prSet presAssocID="{6B082B02-A6A7-41BF-B096-F42EFEA84C0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9BBE9-AE8D-4613-9629-8123C8645159}" type="pres">
      <dgm:prSet presAssocID="{6B082B02-A6A7-41BF-B096-F42EFEA84C00}" presName="topArc2" presStyleLbl="parChTrans1D1" presStyleIdx="4" presStyleCnt="18"/>
      <dgm:spPr/>
    </dgm:pt>
    <dgm:pt modelId="{A4A3D494-86A3-4487-A298-556045DA175C}" type="pres">
      <dgm:prSet presAssocID="{6B082B02-A6A7-41BF-B096-F42EFEA84C00}" presName="bottomArc2" presStyleLbl="parChTrans1D1" presStyleIdx="5" presStyleCnt="18"/>
      <dgm:spPr/>
    </dgm:pt>
    <dgm:pt modelId="{203CC697-8E25-493F-AECC-5E95055F3107}" type="pres">
      <dgm:prSet presAssocID="{6B082B02-A6A7-41BF-B096-F42EFEA84C00}" presName="topConnNode2" presStyleLbl="node2" presStyleIdx="0" presStyleCnt="0"/>
      <dgm:spPr/>
      <dgm:t>
        <a:bodyPr/>
        <a:lstStyle/>
        <a:p>
          <a:endParaRPr lang="en-US"/>
        </a:p>
      </dgm:t>
    </dgm:pt>
    <dgm:pt modelId="{A9402726-2831-47F7-AC48-24BED5499AC3}" type="pres">
      <dgm:prSet presAssocID="{6B082B02-A6A7-41BF-B096-F42EFEA84C00}" presName="hierChild4" presStyleCnt="0"/>
      <dgm:spPr/>
    </dgm:pt>
    <dgm:pt modelId="{492069FC-33A3-4EB7-9D8A-95444693A55E}" type="pres">
      <dgm:prSet presAssocID="{6B082B02-A6A7-41BF-B096-F42EFEA84C00}" presName="hierChild5" presStyleCnt="0"/>
      <dgm:spPr/>
    </dgm:pt>
    <dgm:pt modelId="{1825A411-CD5A-4533-94F4-0CC718399C32}" type="pres">
      <dgm:prSet presAssocID="{EB6F122E-472A-4A31-98C5-8B1E9D1174F0}" presName="Name28" presStyleLbl="parChTrans1D2" presStyleIdx="2" presStyleCnt="8"/>
      <dgm:spPr/>
      <dgm:t>
        <a:bodyPr/>
        <a:lstStyle/>
        <a:p>
          <a:endParaRPr lang="en-US"/>
        </a:p>
      </dgm:t>
    </dgm:pt>
    <dgm:pt modelId="{D85751CC-2569-46D8-8342-6C82FA0B7A46}" type="pres">
      <dgm:prSet presAssocID="{86541671-E5DF-4D0D-AD4B-D20A82A8E77F}" presName="hierRoot2" presStyleCnt="0">
        <dgm:presLayoutVars>
          <dgm:hierBranch val="init"/>
        </dgm:presLayoutVars>
      </dgm:prSet>
      <dgm:spPr/>
    </dgm:pt>
    <dgm:pt modelId="{3B9E3A06-DC5C-4F13-BD19-5F52B75B6889}" type="pres">
      <dgm:prSet presAssocID="{86541671-E5DF-4D0D-AD4B-D20A82A8E77F}" presName="rootComposite2" presStyleCnt="0"/>
      <dgm:spPr/>
    </dgm:pt>
    <dgm:pt modelId="{64AF5274-631E-4F70-BA49-3F5DE282BDBA}" type="pres">
      <dgm:prSet presAssocID="{86541671-E5DF-4D0D-AD4B-D20A82A8E77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88BE5-5989-4568-BA72-E9A3936902DA}" type="pres">
      <dgm:prSet presAssocID="{86541671-E5DF-4D0D-AD4B-D20A82A8E77F}" presName="topArc2" presStyleLbl="parChTrans1D1" presStyleIdx="6" presStyleCnt="18"/>
      <dgm:spPr/>
    </dgm:pt>
    <dgm:pt modelId="{38AA4F90-2939-46E6-A28C-1E84FBAE6818}" type="pres">
      <dgm:prSet presAssocID="{86541671-E5DF-4D0D-AD4B-D20A82A8E77F}" presName="bottomArc2" presStyleLbl="parChTrans1D1" presStyleIdx="7" presStyleCnt="18"/>
      <dgm:spPr/>
    </dgm:pt>
    <dgm:pt modelId="{C59B0AF4-8726-4D14-9623-4DB2EF47F79D}" type="pres">
      <dgm:prSet presAssocID="{86541671-E5DF-4D0D-AD4B-D20A82A8E77F}" presName="topConnNode2" presStyleLbl="node2" presStyleIdx="0" presStyleCnt="0"/>
      <dgm:spPr/>
      <dgm:t>
        <a:bodyPr/>
        <a:lstStyle/>
        <a:p>
          <a:endParaRPr lang="en-US"/>
        </a:p>
      </dgm:t>
    </dgm:pt>
    <dgm:pt modelId="{C9E9529C-4510-4732-8613-321542898FCF}" type="pres">
      <dgm:prSet presAssocID="{86541671-E5DF-4D0D-AD4B-D20A82A8E77F}" presName="hierChild4" presStyleCnt="0"/>
      <dgm:spPr/>
    </dgm:pt>
    <dgm:pt modelId="{18C4798A-DCAA-4AFA-BF93-9ED90DB2E817}" type="pres">
      <dgm:prSet presAssocID="{86541671-E5DF-4D0D-AD4B-D20A82A8E77F}" presName="hierChild5" presStyleCnt="0"/>
      <dgm:spPr/>
    </dgm:pt>
    <dgm:pt modelId="{3669F298-11B4-4319-9673-F709801BA388}" type="pres">
      <dgm:prSet presAssocID="{0BF4AC03-8EAA-42B0-A88A-6BCCDFD68276}" presName="Name28" presStyleLbl="parChTrans1D2" presStyleIdx="3" presStyleCnt="8"/>
      <dgm:spPr/>
      <dgm:t>
        <a:bodyPr/>
        <a:lstStyle/>
        <a:p>
          <a:endParaRPr lang="en-US"/>
        </a:p>
      </dgm:t>
    </dgm:pt>
    <dgm:pt modelId="{B920D59B-A675-4336-8FC6-2EF0DA7A691E}" type="pres">
      <dgm:prSet presAssocID="{E549A7AE-FA1A-42D6-8130-5AD37B444523}" presName="hierRoot2" presStyleCnt="0">
        <dgm:presLayoutVars>
          <dgm:hierBranch val="init"/>
        </dgm:presLayoutVars>
      </dgm:prSet>
      <dgm:spPr/>
    </dgm:pt>
    <dgm:pt modelId="{BCD74224-675F-47A8-8927-E813079B04F1}" type="pres">
      <dgm:prSet presAssocID="{E549A7AE-FA1A-42D6-8130-5AD37B444523}" presName="rootComposite2" presStyleCnt="0"/>
      <dgm:spPr/>
    </dgm:pt>
    <dgm:pt modelId="{1A2FFA0E-F5B4-45E8-B423-AA1A9F4AF367}" type="pres">
      <dgm:prSet presAssocID="{E549A7AE-FA1A-42D6-8130-5AD37B44452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792EB-9C3E-484B-B46A-AFF9046C6CD2}" type="pres">
      <dgm:prSet presAssocID="{E549A7AE-FA1A-42D6-8130-5AD37B444523}" presName="topArc2" presStyleLbl="parChTrans1D1" presStyleIdx="8" presStyleCnt="18"/>
      <dgm:spPr/>
    </dgm:pt>
    <dgm:pt modelId="{238C8F38-425E-4B62-90FD-9797853A7E6D}" type="pres">
      <dgm:prSet presAssocID="{E549A7AE-FA1A-42D6-8130-5AD37B444523}" presName="bottomArc2" presStyleLbl="parChTrans1D1" presStyleIdx="9" presStyleCnt="18"/>
      <dgm:spPr/>
    </dgm:pt>
    <dgm:pt modelId="{CD4114C9-3C6A-446F-AF89-CF63F24CC9E7}" type="pres">
      <dgm:prSet presAssocID="{E549A7AE-FA1A-42D6-8130-5AD37B444523}" presName="topConnNode2" presStyleLbl="node2" presStyleIdx="0" presStyleCnt="0"/>
      <dgm:spPr/>
      <dgm:t>
        <a:bodyPr/>
        <a:lstStyle/>
        <a:p>
          <a:endParaRPr lang="en-US"/>
        </a:p>
      </dgm:t>
    </dgm:pt>
    <dgm:pt modelId="{06C2EEBA-88BF-4BA9-8E63-18BB788D03A5}" type="pres">
      <dgm:prSet presAssocID="{E549A7AE-FA1A-42D6-8130-5AD37B444523}" presName="hierChild4" presStyleCnt="0"/>
      <dgm:spPr/>
    </dgm:pt>
    <dgm:pt modelId="{DD9316E9-6A36-4C74-86BA-C3DD730B21EE}" type="pres">
      <dgm:prSet presAssocID="{E549A7AE-FA1A-42D6-8130-5AD37B444523}" presName="hierChild5" presStyleCnt="0"/>
      <dgm:spPr/>
    </dgm:pt>
    <dgm:pt modelId="{5D649996-AB46-47BF-84CE-B308FE6F9B1C}" type="pres">
      <dgm:prSet presAssocID="{3118E5CD-A47A-4671-94B5-F849FE5AA336}" presName="Name28" presStyleLbl="parChTrans1D2" presStyleIdx="4" presStyleCnt="8"/>
      <dgm:spPr/>
      <dgm:t>
        <a:bodyPr/>
        <a:lstStyle/>
        <a:p>
          <a:endParaRPr lang="en-US"/>
        </a:p>
      </dgm:t>
    </dgm:pt>
    <dgm:pt modelId="{E2A6FB7A-5B8E-4D65-B565-37A3F867D490}" type="pres">
      <dgm:prSet presAssocID="{4DB302EB-88B8-4D23-A01F-87F2E2752C4C}" presName="hierRoot2" presStyleCnt="0">
        <dgm:presLayoutVars>
          <dgm:hierBranch val="init"/>
        </dgm:presLayoutVars>
      </dgm:prSet>
      <dgm:spPr/>
    </dgm:pt>
    <dgm:pt modelId="{39C34B46-6DB4-49CD-A1C2-118BBB1CDDE0}" type="pres">
      <dgm:prSet presAssocID="{4DB302EB-88B8-4D23-A01F-87F2E2752C4C}" presName="rootComposite2" presStyleCnt="0"/>
      <dgm:spPr/>
    </dgm:pt>
    <dgm:pt modelId="{062BE5F0-C9E4-4009-8303-538BB8396729}" type="pres">
      <dgm:prSet presAssocID="{4DB302EB-88B8-4D23-A01F-87F2E2752C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E8A8E-1534-4796-A21A-A6D8F906093F}" type="pres">
      <dgm:prSet presAssocID="{4DB302EB-88B8-4D23-A01F-87F2E2752C4C}" presName="topArc2" presStyleLbl="parChTrans1D1" presStyleIdx="10" presStyleCnt="18"/>
      <dgm:spPr/>
    </dgm:pt>
    <dgm:pt modelId="{23B98B2C-B8A4-412C-950C-E20001661CBD}" type="pres">
      <dgm:prSet presAssocID="{4DB302EB-88B8-4D23-A01F-87F2E2752C4C}" presName="bottomArc2" presStyleLbl="parChTrans1D1" presStyleIdx="11" presStyleCnt="18"/>
      <dgm:spPr/>
    </dgm:pt>
    <dgm:pt modelId="{2D9CEE8C-2FA4-46BF-B188-ACDAAC581E4D}" type="pres">
      <dgm:prSet presAssocID="{4DB302EB-88B8-4D23-A01F-87F2E2752C4C}" presName="topConnNode2" presStyleLbl="node2" presStyleIdx="0" presStyleCnt="0"/>
      <dgm:spPr/>
      <dgm:t>
        <a:bodyPr/>
        <a:lstStyle/>
        <a:p>
          <a:endParaRPr lang="en-US"/>
        </a:p>
      </dgm:t>
    </dgm:pt>
    <dgm:pt modelId="{AB5F78C0-14B1-45C4-A13F-3FAC00A182A0}" type="pres">
      <dgm:prSet presAssocID="{4DB302EB-88B8-4D23-A01F-87F2E2752C4C}" presName="hierChild4" presStyleCnt="0"/>
      <dgm:spPr/>
    </dgm:pt>
    <dgm:pt modelId="{9530BC3D-51E4-4F96-9085-E00B0AFC38B3}" type="pres">
      <dgm:prSet presAssocID="{4DB302EB-88B8-4D23-A01F-87F2E2752C4C}" presName="hierChild5" presStyleCnt="0"/>
      <dgm:spPr/>
    </dgm:pt>
    <dgm:pt modelId="{8B771A90-4C18-4D6D-B79C-E81E4F5419FE}" type="pres">
      <dgm:prSet presAssocID="{65C0F61D-F0F7-4071-AB28-C9E685479290}" presName="Name28" presStyleLbl="parChTrans1D2" presStyleIdx="5" presStyleCnt="8"/>
      <dgm:spPr/>
      <dgm:t>
        <a:bodyPr/>
        <a:lstStyle/>
        <a:p>
          <a:endParaRPr lang="en-US"/>
        </a:p>
      </dgm:t>
    </dgm:pt>
    <dgm:pt modelId="{CE99BD21-F7A0-4440-AE9C-BF141B67D713}" type="pres">
      <dgm:prSet presAssocID="{FCC41FAC-D75B-48BF-961D-E412A08CBFAD}" presName="hierRoot2" presStyleCnt="0">
        <dgm:presLayoutVars>
          <dgm:hierBranch val="init"/>
        </dgm:presLayoutVars>
      </dgm:prSet>
      <dgm:spPr/>
    </dgm:pt>
    <dgm:pt modelId="{A152A12C-E587-42FC-99CB-A941E771169E}" type="pres">
      <dgm:prSet presAssocID="{FCC41FAC-D75B-48BF-961D-E412A08CBFAD}" presName="rootComposite2" presStyleCnt="0"/>
      <dgm:spPr/>
    </dgm:pt>
    <dgm:pt modelId="{DAE9428A-F740-4206-B5F0-719C2DEAD361}" type="pres">
      <dgm:prSet presAssocID="{FCC41FAC-D75B-48BF-961D-E412A08CBFA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EDAD7-53FA-4B19-BBD3-5281436C7A37}" type="pres">
      <dgm:prSet presAssocID="{FCC41FAC-D75B-48BF-961D-E412A08CBFAD}" presName="topArc2" presStyleLbl="parChTrans1D1" presStyleIdx="12" presStyleCnt="18"/>
      <dgm:spPr/>
    </dgm:pt>
    <dgm:pt modelId="{DD7C54A3-1723-46B2-ACE1-5C061BFC93A0}" type="pres">
      <dgm:prSet presAssocID="{FCC41FAC-D75B-48BF-961D-E412A08CBFAD}" presName="bottomArc2" presStyleLbl="parChTrans1D1" presStyleIdx="13" presStyleCnt="18"/>
      <dgm:spPr/>
    </dgm:pt>
    <dgm:pt modelId="{21FE0AE4-929D-4C4F-8242-B3ACE246F391}" type="pres">
      <dgm:prSet presAssocID="{FCC41FAC-D75B-48BF-961D-E412A08CBFAD}" presName="topConnNode2" presStyleLbl="node2" presStyleIdx="0" presStyleCnt="0"/>
      <dgm:spPr/>
      <dgm:t>
        <a:bodyPr/>
        <a:lstStyle/>
        <a:p>
          <a:endParaRPr lang="en-US"/>
        </a:p>
      </dgm:t>
    </dgm:pt>
    <dgm:pt modelId="{ADD0C876-F972-400C-B41D-33B558FFE0E9}" type="pres">
      <dgm:prSet presAssocID="{FCC41FAC-D75B-48BF-961D-E412A08CBFAD}" presName="hierChild4" presStyleCnt="0"/>
      <dgm:spPr/>
    </dgm:pt>
    <dgm:pt modelId="{34592265-0F83-473F-B63F-24C0B366C9E9}" type="pres">
      <dgm:prSet presAssocID="{FCC41FAC-D75B-48BF-961D-E412A08CBFAD}" presName="hierChild5" presStyleCnt="0"/>
      <dgm:spPr/>
    </dgm:pt>
    <dgm:pt modelId="{53D61AEF-972B-4F2A-9856-FEE4A60C3483}" type="pres">
      <dgm:prSet presAssocID="{5FAEF871-BDEF-47B0-8901-B10EA3DB7854}" presName="Name28" presStyleLbl="parChTrans1D2" presStyleIdx="6" presStyleCnt="8"/>
      <dgm:spPr/>
      <dgm:t>
        <a:bodyPr/>
        <a:lstStyle/>
        <a:p>
          <a:endParaRPr lang="en-US"/>
        </a:p>
      </dgm:t>
    </dgm:pt>
    <dgm:pt modelId="{3AE94DBC-5B9E-4C53-A0C4-A84FDA494387}" type="pres">
      <dgm:prSet presAssocID="{AE48C296-17EF-4F4F-B2EF-7A6802B0AD86}" presName="hierRoot2" presStyleCnt="0">
        <dgm:presLayoutVars>
          <dgm:hierBranch val="init"/>
        </dgm:presLayoutVars>
      </dgm:prSet>
      <dgm:spPr/>
    </dgm:pt>
    <dgm:pt modelId="{9BC72BDB-2E01-4762-83F2-0E3C2A0B5856}" type="pres">
      <dgm:prSet presAssocID="{AE48C296-17EF-4F4F-B2EF-7A6802B0AD86}" presName="rootComposite2" presStyleCnt="0"/>
      <dgm:spPr/>
    </dgm:pt>
    <dgm:pt modelId="{E79E6A30-613F-4D4C-85A7-3666485DC432}" type="pres">
      <dgm:prSet presAssocID="{AE48C296-17EF-4F4F-B2EF-7A6802B0AD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9C4191-EE17-49C9-98BA-F947D3723259}" type="pres">
      <dgm:prSet presAssocID="{AE48C296-17EF-4F4F-B2EF-7A6802B0AD86}" presName="topArc2" presStyleLbl="parChTrans1D1" presStyleIdx="14" presStyleCnt="18"/>
      <dgm:spPr/>
    </dgm:pt>
    <dgm:pt modelId="{1A348A01-1D74-466E-8CBD-D86B4CB811C6}" type="pres">
      <dgm:prSet presAssocID="{AE48C296-17EF-4F4F-B2EF-7A6802B0AD86}" presName="bottomArc2" presStyleLbl="parChTrans1D1" presStyleIdx="15" presStyleCnt="18"/>
      <dgm:spPr/>
    </dgm:pt>
    <dgm:pt modelId="{94E0F4CF-0379-44D0-9E27-F47ED1F97159}" type="pres">
      <dgm:prSet presAssocID="{AE48C296-17EF-4F4F-B2EF-7A6802B0AD86}" presName="topConnNode2" presStyleLbl="node2" presStyleIdx="0" presStyleCnt="0"/>
      <dgm:spPr/>
      <dgm:t>
        <a:bodyPr/>
        <a:lstStyle/>
        <a:p>
          <a:endParaRPr lang="en-US"/>
        </a:p>
      </dgm:t>
    </dgm:pt>
    <dgm:pt modelId="{F7335373-1059-44D2-898E-1040AAB7FF62}" type="pres">
      <dgm:prSet presAssocID="{AE48C296-17EF-4F4F-B2EF-7A6802B0AD86}" presName="hierChild4" presStyleCnt="0"/>
      <dgm:spPr/>
    </dgm:pt>
    <dgm:pt modelId="{214642F9-BA93-4D20-BDB3-E9959FFC67DA}" type="pres">
      <dgm:prSet presAssocID="{AE48C296-17EF-4F4F-B2EF-7A6802B0AD86}" presName="hierChild5" presStyleCnt="0"/>
      <dgm:spPr/>
    </dgm:pt>
    <dgm:pt modelId="{17482382-846E-4EC6-BB5F-34799DEA173A}" type="pres">
      <dgm:prSet presAssocID="{0AD30F28-4497-4DE6-99E5-274F4F73DEF2}" presName="Name28" presStyleLbl="parChTrans1D2" presStyleIdx="7" presStyleCnt="8"/>
      <dgm:spPr/>
      <dgm:t>
        <a:bodyPr/>
        <a:lstStyle/>
        <a:p>
          <a:endParaRPr lang="en-US"/>
        </a:p>
      </dgm:t>
    </dgm:pt>
    <dgm:pt modelId="{A3015111-E03C-4D6F-8F19-27A905A1850A}" type="pres">
      <dgm:prSet presAssocID="{5FCF096F-AFE4-4617-9464-C0E773FE1B66}" presName="hierRoot2" presStyleCnt="0">
        <dgm:presLayoutVars>
          <dgm:hierBranch val="init"/>
        </dgm:presLayoutVars>
      </dgm:prSet>
      <dgm:spPr/>
    </dgm:pt>
    <dgm:pt modelId="{BB814FD9-6AB6-45D6-8A0B-0C7EED876B99}" type="pres">
      <dgm:prSet presAssocID="{5FCF096F-AFE4-4617-9464-C0E773FE1B66}" presName="rootComposite2" presStyleCnt="0"/>
      <dgm:spPr/>
    </dgm:pt>
    <dgm:pt modelId="{DED5363A-ED0B-4294-ABB5-C113E7316EB6}" type="pres">
      <dgm:prSet presAssocID="{5FCF096F-AFE4-4617-9464-C0E773FE1B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87FF0-1C76-4EDC-9AFB-8AE7901612B1}" type="pres">
      <dgm:prSet presAssocID="{5FCF096F-AFE4-4617-9464-C0E773FE1B66}" presName="topArc2" presStyleLbl="parChTrans1D1" presStyleIdx="16" presStyleCnt="18"/>
      <dgm:spPr/>
    </dgm:pt>
    <dgm:pt modelId="{8DA694FF-42F2-4CD1-9B7A-15178907385E}" type="pres">
      <dgm:prSet presAssocID="{5FCF096F-AFE4-4617-9464-C0E773FE1B66}" presName="bottomArc2" presStyleLbl="parChTrans1D1" presStyleIdx="17" presStyleCnt="18"/>
      <dgm:spPr/>
    </dgm:pt>
    <dgm:pt modelId="{7394645F-6DBE-4198-B3FC-BEE42DA71533}" type="pres">
      <dgm:prSet presAssocID="{5FCF096F-AFE4-4617-9464-C0E773FE1B66}" presName="topConnNode2" presStyleLbl="node2" presStyleIdx="0" presStyleCnt="0"/>
      <dgm:spPr/>
      <dgm:t>
        <a:bodyPr/>
        <a:lstStyle/>
        <a:p>
          <a:endParaRPr lang="en-US"/>
        </a:p>
      </dgm:t>
    </dgm:pt>
    <dgm:pt modelId="{CDE6A225-C685-46DF-9D95-C505D9D0482C}" type="pres">
      <dgm:prSet presAssocID="{5FCF096F-AFE4-4617-9464-C0E773FE1B66}" presName="hierChild4" presStyleCnt="0"/>
      <dgm:spPr/>
    </dgm:pt>
    <dgm:pt modelId="{EBF9D225-8CC5-4ABA-A67A-9DBA6BA1474F}" type="pres">
      <dgm:prSet presAssocID="{5FCF096F-AFE4-4617-9464-C0E773FE1B66}" presName="hierChild5" presStyleCnt="0"/>
      <dgm:spPr/>
    </dgm:pt>
    <dgm:pt modelId="{D2F360CF-DE4B-4239-A88B-F5BFC0DE8B1F}" type="pres">
      <dgm:prSet presAssocID="{F21CC7C4-B330-40C1-965E-8C78FB4E1BEB}" presName="hierChild3" presStyleCnt="0"/>
      <dgm:spPr/>
    </dgm:pt>
  </dgm:ptLst>
  <dgm:cxnLst>
    <dgm:cxn modelId="{25B4F3B8-D28E-4DB6-8C71-BDF72406DE3C}" type="presOf" srcId="{E549A7AE-FA1A-42D6-8130-5AD37B444523}" destId="{CD4114C9-3C6A-446F-AF89-CF63F24CC9E7}" srcOrd="1" destOrd="0" presId="urn:microsoft.com/office/officeart/2008/layout/HalfCircleOrganizationChart"/>
    <dgm:cxn modelId="{2CBE5FC2-91EF-49A4-9982-C419F8E0DD1B}" type="presOf" srcId="{FCC41FAC-D75B-48BF-961D-E412A08CBFAD}" destId="{DAE9428A-F740-4206-B5F0-719C2DEAD361}" srcOrd="0" destOrd="0" presId="urn:microsoft.com/office/officeart/2008/layout/HalfCircleOrganizationChart"/>
    <dgm:cxn modelId="{084456BA-332F-4D8E-8192-03C36D07FE1A}" type="presOf" srcId="{65C0F61D-F0F7-4071-AB28-C9E685479290}" destId="{8B771A90-4C18-4D6D-B79C-E81E4F5419FE}" srcOrd="0" destOrd="0" presId="urn:microsoft.com/office/officeart/2008/layout/HalfCircleOrganizationChart"/>
    <dgm:cxn modelId="{AC2D7DD2-689D-4F48-A159-1F6775ABE246}" srcId="{1D22BF44-753B-4B19-9D7D-5D866C88978D}" destId="{F21CC7C4-B330-40C1-965E-8C78FB4E1BEB}" srcOrd="0" destOrd="0" parTransId="{AA124ABA-D13C-42CF-BCF5-0E4A90B94B38}" sibTransId="{2D095EC3-8B82-4186-89DB-D5E8EB07E18D}"/>
    <dgm:cxn modelId="{3A15E16D-B936-4C8B-88C7-9B477F94321B}" type="presOf" srcId="{6B082B02-A6A7-41BF-B096-F42EFEA84C00}" destId="{500FD5B4-3367-48CF-B09C-B0F944D23884}" srcOrd="0" destOrd="0" presId="urn:microsoft.com/office/officeart/2008/layout/HalfCircleOrganizationChart"/>
    <dgm:cxn modelId="{873E8AF1-8FB3-4555-9CA7-B0D2047EE2B3}" type="presOf" srcId="{D4AFEA3A-E33F-4B9B-A946-6E29E4F780B3}" destId="{210C30A5-0998-4076-916D-528EFCB196CE}" srcOrd="0" destOrd="0" presId="urn:microsoft.com/office/officeart/2008/layout/HalfCircleOrganizationChart"/>
    <dgm:cxn modelId="{0E464572-79D4-4C93-AA28-72A2A7B4A728}" srcId="{F21CC7C4-B330-40C1-965E-8C78FB4E1BEB}" destId="{57E16A8D-4BA8-4427-822A-07D81345B5E8}" srcOrd="0" destOrd="0" parTransId="{771E9369-8881-4A6D-8BAC-4D2868927DED}" sibTransId="{FF6295F6-6C7A-49F3-9236-5FFBDA557BA7}"/>
    <dgm:cxn modelId="{BB120A8B-3E9E-44BE-ACCD-7176E4B8EB93}" type="presOf" srcId="{5FCF096F-AFE4-4617-9464-C0E773FE1B66}" destId="{7394645F-6DBE-4198-B3FC-BEE42DA71533}" srcOrd="1" destOrd="0" presId="urn:microsoft.com/office/officeart/2008/layout/HalfCircleOrganizationChart"/>
    <dgm:cxn modelId="{8C8C68C6-0C59-48CE-97FB-0A8FF3B157FF}" type="presOf" srcId="{4DB302EB-88B8-4D23-A01F-87F2E2752C4C}" destId="{062BE5F0-C9E4-4009-8303-538BB8396729}" srcOrd="0" destOrd="0" presId="urn:microsoft.com/office/officeart/2008/layout/HalfCircleOrganizationChart"/>
    <dgm:cxn modelId="{C4128E5F-DC80-4047-A303-F26EAD72DCAA}" type="presOf" srcId="{5FAEF871-BDEF-47B0-8901-B10EA3DB7854}" destId="{53D61AEF-972B-4F2A-9856-FEE4A60C3483}" srcOrd="0" destOrd="0" presId="urn:microsoft.com/office/officeart/2008/layout/HalfCircleOrganizationChart"/>
    <dgm:cxn modelId="{821C1671-28B3-4A35-9DBC-856DC1D258D8}" type="presOf" srcId="{FCC41FAC-D75B-48BF-961D-E412A08CBFAD}" destId="{21FE0AE4-929D-4C4F-8242-B3ACE246F391}" srcOrd="1" destOrd="0" presId="urn:microsoft.com/office/officeart/2008/layout/HalfCircleOrganizationChart"/>
    <dgm:cxn modelId="{18A8BA37-835E-4A26-8DE0-40CCEA8F3D6B}" type="presOf" srcId="{57E16A8D-4BA8-4427-822A-07D81345B5E8}" destId="{1B6F8DC6-73BA-4276-BEE8-EA28DB792202}" srcOrd="1" destOrd="0" presId="urn:microsoft.com/office/officeart/2008/layout/HalfCircleOrganizationChart"/>
    <dgm:cxn modelId="{091476DE-295D-422E-BE7D-927E2B7A0D22}" type="presOf" srcId="{0AD30F28-4497-4DE6-99E5-274F4F73DEF2}" destId="{17482382-846E-4EC6-BB5F-34799DEA173A}" srcOrd="0" destOrd="0" presId="urn:microsoft.com/office/officeart/2008/layout/HalfCircleOrganizationChart"/>
    <dgm:cxn modelId="{6814845F-5285-478D-BD9C-FBDBCA37BCD4}" type="presOf" srcId="{AE48C296-17EF-4F4F-B2EF-7A6802B0AD86}" destId="{94E0F4CF-0379-44D0-9E27-F47ED1F97159}" srcOrd="1" destOrd="0" presId="urn:microsoft.com/office/officeart/2008/layout/HalfCircleOrganizationChart"/>
    <dgm:cxn modelId="{057FE7A4-63C9-4BC2-9761-EB9F5748B400}" type="presOf" srcId="{1D22BF44-753B-4B19-9D7D-5D866C88978D}" destId="{1377A77A-0113-48A7-B771-324F5E7FF914}" srcOrd="0" destOrd="0" presId="urn:microsoft.com/office/officeart/2008/layout/HalfCircleOrganizationChart"/>
    <dgm:cxn modelId="{0EA16556-6AF8-469B-980C-870F60E415B3}" srcId="{F21CC7C4-B330-40C1-965E-8C78FB4E1BEB}" destId="{E549A7AE-FA1A-42D6-8130-5AD37B444523}" srcOrd="3" destOrd="0" parTransId="{0BF4AC03-8EAA-42B0-A88A-6BCCDFD68276}" sibTransId="{30D6DDF2-ACA8-4D53-B917-045626AF10A7}"/>
    <dgm:cxn modelId="{36029A23-05AB-4B58-B3BE-F7B13D06A187}" srcId="{F21CC7C4-B330-40C1-965E-8C78FB4E1BEB}" destId="{5FCF096F-AFE4-4617-9464-C0E773FE1B66}" srcOrd="7" destOrd="0" parTransId="{0AD30F28-4497-4DE6-99E5-274F4F73DEF2}" sibTransId="{1DC2419A-1AA1-4276-AB0B-9EA4C3D95D06}"/>
    <dgm:cxn modelId="{709CC727-CD07-4C20-A4FD-E502FB8971F3}" srcId="{F21CC7C4-B330-40C1-965E-8C78FB4E1BEB}" destId="{AE48C296-17EF-4F4F-B2EF-7A6802B0AD86}" srcOrd="6" destOrd="0" parTransId="{5FAEF871-BDEF-47B0-8901-B10EA3DB7854}" sibTransId="{75CB03BC-9E29-4E2E-9A44-1097E95620D5}"/>
    <dgm:cxn modelId="{1D37FC1B-B714-438E-91DB-FF9528BA206F}" type="presOf" srcId="{EB6F122E-472A-4A31-98C5-8B1E9D1174F0}" destId="{1825A411-CD5A-4533-94F4-0CC718399C32}" srcOrd="0" destOrd="0" presId="urn:microsoft.com/office/officeart/2008/layout/HalfCircleOrganizationChart"/>
    <dgm:cxn modelId="{296E0717-061D-4AF2-9D6B-D94FD8AFDB82}" type="presOf" srcId="{3118E5CD-A47A-4671-94B5-F849FE5AA336}" destId="{5D649996-AB46-47BF-84CE-B308FE6F9B1C}" srcOrd="0" destOrd="0" presId="urn:microsoft.com/office/officeart/2008/layout/HalfCircleOrganizationChart"/>
    <dgm:cxn modelId="{BF17D672-AF72-4FD8-80D8-B6292ABCEE6D}" type="presOf" srcId="{4DB302EB-88B8-4D23-A01F-87F2E2752C4C}" destId="{2D9CEE8C-2FA4-46BF-B188-ACDAAC581E4D}" srcOrd="1" destOrd="0" presId="urn:microsoft.com/office/officeart/2008/layout/HalfCircleOrganizationChart"/>
    <dgm:cxn modelId="{03B6B2BB-8536-4C5D-A875-084249522658}" type="presOf" srcId="{F21CC7C4-B330-40C1-965E-8C78FB4E1BEB}" destId="{13086487-47ED-4A0A-9051-64BA7F723AC0}" srcOrd="1" destOrd="0" presId="urn:microsoft.com/office/officeart/2008/layout/HalfCircleOrganizationChart"/>
    <dgm:cxn modelId="{CF437255-CC06-472E-8154-449CE719CDB4}" type="presOf" srcId="{6B082B02-A6A7-41BF-B096-F42EFEA84C00}" destId="{203CC697-8E25-493F-AECC-5E95055F3107}" srcOrd="1" destOrd="0" presId="urn:microsoft.com/office/officeart/2008/layout/HalfCircleOrganizationChart"/>
    <dgm:cxn modelId="{4EBE6FE2-2F99-41CD-A9B5-3237A4FD10B9}" type="presOf" srcId="{86541671-E5DF-4D0D-AD4B-D20A82A8E77F}" destId="{C59B0AF4-8726-4D14-9623-4DB2EF47F79D}" srcOrd="1" destOrd="0" presId="urn:microsoft.com/office/officeart/2008/layout/HalfCircleOrganizationChart"/>
    <dgm:cxn modelId="{C9FCFB29-C535-443E-96DA-55FAD015DB6C}" type="presOf" srcId="{AE48C296-17EF-4F4F-B2EF-7A6802B0AD86}" destId="{E79E6A30-613F-4D4C-85A7-3666485DC432}" srcOrd="0" destOrd="0" presId="urn:microsoft.com/office/officeart/2008/layout/HalfCircleOrganizationChart"/>
    <dgm:cxn modelId="{DE355A68-0343-4851-9C32-22AF5FD48A3F}" type="presOf" srcId="{F21CC7C4-B330-40C1-965E-8C78FB4E1BEB}" destId="{5F2E9EB5-1A6A-48D2-9425-3AA097197B08}" srcOrd="0" destOrd="0" presId="urn:microsoft.com/office/officeart/2008/layout/HalfCircleOrganizationChart"/>
    <dgm:cxn modelId="{B26BB6B5-73AB-41DB-9A78-50CC20946A82}" srcId="{F21CC7C4-B330-40C1-965E-8C78FB4E1BEB}" destId="{4DB302EB-88B8-4D23-A01F-87F2E2752C4C}" srcOrd="4" destOrd="0" parTransId="{3118E5CD-A47A-4671-94B5-F849FE5AA336}" sibTransId="{B80F0E78-2ED3-499A-9D7D-6E10E7E89152}"/>
    <dgm:cxn modelId="{AFFE02F9-356E-4B0F-B6EC-D543A4DFFDB6}" type="presOf" srcId="{0BF4AC03-8EAA-42B0-A88A-6BCCDFD68276}" destId="{3669F298-11B4-4319-9673-F709801BA388}" srcOrd="0" destOrd="0" presId="urn:microsoft.com/office/officeart/2008/layout/HalfCircleOrganizationChart"/>
    <dgm:cxn modelId="{BE243493-7DEF-4CB7-B3B6-94E4E2E4ADDE}" srcId="{F21CC7C4-B330-40C1-965E-8C78FB4E1BEB}" destId="{FCC41FAC-D75B-48BF-961D-E412A08CBFAD}" srcOrd="5" destOrd="0" parTransId="{65C0F61D-F0F7-4071-AB28-C9E685479290}" sibTransId="{8FD5E88E-3C75-4D2F-9426-56BE39FD5601}"/>
    <dgm:cxn modelId="{6DEF3C41-A015-4D99-96D9-69276619606E}" type="presOf" srcId="{E549A7AE-FA1A-42D6-8130-5AD37B444523}" destId="{1A2FFA0E-F5B4-45E8-B423-AA1A9F4AF367}" srcOrd="0" destOrd="0" presId="urn:microsoft.com/office/officeart/2008/layout/HalfCircleOrganizationChart"/>
    <dgm:cxn modelId="{8B451FAC-A243-4238-B276-E3A2963B2FF6}" srcId="{F21CC7C4-B330-40C1-965E-8C78FB4E1BEB}" destId="{6B082B02-A6A7-41BF-B096-F42EFEA84C00}" srcOrd="1" destOrd="0" parTransId="{D4AFEA3A-E33F-4B9B-A946-6E29E4F780B3}" sibTransId="{63B290C3-3E88-41A2-AD71-71A443D65C1A}"/>
    <dgm:cxn modelId="{28A945A6-65D5-4450-864B-9F25CE3EA362}" type="presOf" srcId="{771E9369-8881-4A6D-8BAC-4D2868927DED}" destId="{D79572F5-1ADF-439A-BBBF-9C5712F2DBC8}" srcOrd="0" destOrd="0" presId="urn:microsoft.com/office/officeart/2008/layout/HalfCircleOrganizationChart"/>
    <dgm:cxn modelId="{907D4FA7-CC3D-4647-96DB-7FD19A8A92C2}" type="presOf" srcId="{5FCF096F-AFE4-4617-9464-C0E773FE1B66}" destId="{DED5363A-ED0B-4294-ABB5-C113E7316EB6}" srcOrd="0" destOrd="0" presId="urn:microsoft.com/office/officeart/2008/layout/HalfCircleOrganizationChart"/>
    <dgm:cxn modelId="{33BFB7BF-66E3-46E6-94B8-173A4EDAC94C}" type="presOf" srcId="{57E16A8D-4BA8-4427-822A-07D81345B5E8}" destId="{A154935A-2925-4C2A-9E61-0E6F8A7E68CF}" srcOrd="0" destOrd="0" presId="urn:microsoft.com/office/officeart/2008/layout/HalfCircleOrganizationChart"/>
    <dgm:cxn modelId="{D2B476E1-98D5-490F-8BAF-ECE8B2B366EC}" srcId="{F21CC7C4-B330-40C1-965E-8C78FB4E1BEB}" destId="{86541671-E5DF-4D0D-AD4B-D20A82A8E77F}" srcOrd="2" destOrd="0" parTransId="{EB6F122E-472A-4A31-98C5-8B1E9D1174F0}" sibTransId="{A659CD5E-4E36-41C9-8FE6-256559F3BBA9}"/>
    <dgm:cxn modelId="{B31E7788-97D4-4F45-9C7C-2182F689AF36}" type="presOf" srcId="{86541671-E5DF-4D0D-AD4B-D20A82A8E77F}" destId="{64AF5274-631E-4F70-BA49-3F5DE282BDBA}" srcOrd="0" destOrd="0" presId="urn:microsoft.com/office/officeart/2008/layout/HalfCircleOrganizationChart"/>
    <dgm:cxn modelId="{AE133F06-6FCD-4EA0-A3F8-DD81E022BFCD}" type="presParOf" srcId="{1377A77A-0113-48A7-B771-324F5E7FF914}" destId="{53055E2C-847E-4A10-BE57-34CE56158336}" srcOrd="0" destOrd="0" presId="urn:microsoft.com/office/officeart/2008/layout/HalfCircleOrganizationChart"/>
    <dgm:cxn modelId="{FFD42292-6D2D-4FF4-87A0-96BC6959B6E6}" type="presParOf" srcId="{53055E2C-847E-4A10-BE57-34CE56158336}" destId="{9ED64606-16D7-4519-A3B8-2236A91641FF}" srcOrd="0" destOrd="0" presId="urn:microsoft.com/office/officeart/2008/layout/HalfCircleOrganizationChart"/>
    <dgm:cxn modelId="{7972234F-A499-4B46-98C2-409B4F704308}" type="presParOf" srcId="{9ED64606-16D7-4519-A3B8-2236A91641FF}" destId="{5F2E9EB5-1A6A-48D2-9425-3AA097197B08}" srcOrd="0" destOrd="0" presId="urn:microsoft.com/office/officeart/2008/layout/HalfCircleOrganizationChart"/>
    <dgm:cxn modelId="{7AF1B700-9370-42B9-9F59-4A09B2A749A1}" type="presParOf" srcId="{9ED64606-16D7-4519-A3B8-2236A91641FF}" destId="{2D4ACED5-52EC-4FDE-A0F4-49A157BD73D1}" srcOrd="1" destOrd="0" presId="urn:microsoft.com/office/officeart/2008/layout/HalfCircleOrganizationChart"/>
    <dgm:cxn modelId="{404D071C-DD73-4939-B222-6713A5B0A2B1}" type="presParOf" srcId="{9ED64606-16D7-4519-A3B8-2236A91641FF}" destId="{C363AADC-8F18-4C1C-98DB-8579CC2D13B6}" srcOrd="2" destOrd="0" presId="urn:microsoft.com/office/officeart/2008/layout/HalfCircleOrganizationChart"/>
    <dgm:cxn modelId="{80AA58CC-AE30-4FB6-88EE-7013AC9F3A22}" type="presParOf" srcId="{9ED64606-16D7-4519-A3B8-2236A91641FF}" destId="{13086487-47ED-4A0A-9051-64BA7F723AC0}" srcOrd="3" destOrd="0" presId="urn:microsoft.com/office/officeart/2008/layout/HalfCircleOrganizationChart"/>
    <dgm:cxn modelId="{0CA4FF40-3AE9-408E-B68B-537E5E140693}" type="presParOf" srcId="{53055E2C-847E-4A10-BE57-34CE56158336}" destId="{177288F4-B1D7-4CAF-8656-A4543FEB9372}" srcOrd="1" destOrd="0" presId="urn:microsoft.com/office/officeart/2008/layout/HalfCircleOrganizationChart"/>
    <dgm:cxn modelId="{94B96876-0FB4-416B-8EFE-2CD8A235EA58}" type="presParOf" srcId="{177288F4-B1D7-4CAF-8656-A4543FEB9372}" destId="{D79572F5-1ADF-439A-BBBF-9C5712F2DBC8}" srcOrd="0" destOrd="0" presId="urn:microsoft.com/office/officeart/2008/layout/HalfCircleOrganizationChart"/>
    <dgm:cxn modelId="{39378130-D97A-4B01-A8B6-BBC68E0A6178}" type="presParOf" srcId="{177288F4-B1D7-4CAF-8656-A4543FEB9372}" destId="{83428047-1969-4B5A-AF38-F80A68D65A22}" srcOrd="1" destOrd="0" presId="urn:microsoft.com/office/officeart/2008/layout/HalfCircleOrganizationChart"/>
    <dgm:cxn modelId="{E4636680-D57E-4AED-91F9-F1B30D80D39D}" type="presParOf" srcId="{83428047-1969-4B5A-AF38-F80A68D65A22}" destId="{2E86990A-1C9A-4A4F-9EEA-570C8AAECA27}" srcOrd="0" destOrd="0" presId="urn:microsoft.com/office/officeart/2008/layout/HalfCircleOrganizationChart"/>
    <dgm:cxn modelId="{5BC7F2AB-1F3D-4335-8646-9648A87B9ED4}" type="presParOf" srcId="{2E86990A-1C9A-4A4F-9EEA-570C8AAECA27}" destId="{A154935A-2925-4C2A-9E61-0E6F8A7E68CF}" srcOrd="0" destOrd="0" presId="urn:microsoft.com/office/officeart/2008/layout/HalfCircleOrganizationChart"/>
    <dgm:cxn modelId="{FE3DD94D-996B-498C-81A6-4CCFE387B38B}" type="presParOf" srcId="{2E86990A-1C9A-4A4F-9EEA-570C8AAECA27}" destId="{6C8F0AC7-8B35-4008-ADC5-26EFCCAC7B63}" srcOrd="1" destOrd="0" presId="urn:microsoft.com/office/officeart/2008/layout/HalfCircleOrganizationChart"/>
    <dgm:cxn modelId="{E9D2705C-652F-4194-BBFA-AA6FC9FCEF2E}" type="presParOf" srcId="{2E86990A-1C9A-4A4F-9EEA-570C8AAECA27}" destId="{E3409D57-2C54-49F8-BC1C-A532012439F8}" srcOrd="2" destOrd="0" presId="urn:microsoft.com/office/officeart/2008/layout/HalfCircleOrganizationChart"/>
    <dgm:cxn modelId="{D094C16D-A49D-43FE-AA60-4C629D9A4E9C}" type="presParOf" srcId="{2E86990A-1C9A-4A4F-9EEA-570C8AAECA27}" destId="{1B6F8DC6-73BA-4276-BEE8-EA28DB792202}" srcOrd="3" destOrd="0" presId="urn:microsoft.com/office/officeart/2008/layout/HalfCircleOrganizationChart"/>
    <dgm:cxn modelId="{B98DB1FD-E763-4DA0-83E1-ABDBC495D46F}" type="presParOf" srcId="{83428047-1969-4B5A-AF38-F80A68D65A22}" destId="{C6057F6A-DE46-4A38-BD73-5B033F5E658A}" srcOrd="1" destOrd="0" presId="urn:microsoft.com/office/officeart/2008/layout/HalfCircleOrganizationChart"/>
    <dgm:cxn modelId="{AFE6EB13-906F-4E0E-BCCA-F650C1303569}" type="presParOf" srcId="{83428047-1969-4B5A-AF38-F80A68D65A22}" destId="{C1395249-64D4-475C-BAB8-968F376718C9}" srcOrd="2" destOrd="0" presId="urn:microsoft.com/office/officeart/2008/layout/HalfCircleOrganizationChart"/>
    <dgm:cxn modelId="{5D36D959-8150-4A2B-864F-B6AE93B1BA3E}" type="presParOf" srcId="{177288F4-B1D7-4CAF-8656-A4543FEB9372}" destId="{210C30A5-0998-4076-916D-528EFCB196CE}" srcOrd="2" destOrd="0" presId="urn:microsoft.com/office/officeart/2008/layout/HalfCircleOrganizationChart"/>
    <dgm:cxn modelId="{8E69B815-EEB8-49DA-A114-9E1A23F652D6}" type="presParOf" srcId="{177288F4-B1D7-4CAF-8656-A4543FEB9372}" destId="{743FE50C-29C7-469C-95F6-FB071DD2E0D2}" srcOrd="3" destOrd="0" presId="urn:microsoft.com/office/officeart/2008/layout/HalfCircleOrganizationChart"/>
    <dgm:cxn modelId="{90096F56-F1DA-471F-8612-B36EEA978395}" type="presParOf" srcId="{743FE50C-29C7-469C-95F6-FB071DD2E0D2}" destId="{6E02C885-3497-4A49-BE2D-595CC0FD35D7}" srcOrd="0" destOrd="0" presId="urn:microsoft.com/office/officeart/2008/layout/HalfCircleOrganizationChart"/>
    <dgm:cxn modelId="{A13E92B6-1CE0-4C7A-9842-20BB59B3856A}" type="presParOf" srcId="{6E02C885-3497-4A49-BE2D-595CC0FD35D7}" destId="{500FD5B4-3367-48CF-B09C-B0F944D23884}" srcOrd="0" destOrd="0" presId="urn:microsoft.com/office/officeart/2008/layout/HalfCircleOrganizationChart"/>
    <dgm:cxn modelId="{CB8F1B9E-EF92-4BEF-8616-EA03441A85B3}" type="presParOf" srcId="{6E02C885-3497-4A49-BE2D-595CC0FD35D7}" destId="{A2D9BBE9-AE8D-4613-9629-8123C8645159}" srcOrd="1" destOrd="0" presId="urn:microsoft.com/office/officeart/2008/layout/HalfCircleOrganizationChart"/>
    <dgm:cxn modelId="{2D0D7880-59A1-45E7-AAA3-146E47E698D9}" type="presParOf" srcId="{6E02C885-3497-4A49-BE2D-595CC0FD35D7}" destId="{A4A3D494-86A3-4487-A298-556045DA175C}" srcOrd="2" destOrd="0" presId="urn:microsoft.com/office/officeart/2008/layout/HalfCircleOrganizationChart"/>
    <dgm:cxn modelId="{76DD2ED8-E784-4435-9832-81D3E0A4B676}" type="presParOf" srcId="{6E02C885-3497-4A49-BE2D-595CC0FD35D7}" destId="{203CC697-8E25-493F-AECC-5E95055F3107}" srcOrd="3" destOrd="0" presId="urn:microsoft.com/office/officeart/2008/layout/HalfCircleOrganizationChart"/>
    <dgm:cxn modelId="{E9F2D0B6-67BE-404D-A3F6-E749A4F8FB26}" type="presParOf" srcId="{743FE50C-29C7-469C-95F6-FB071DD2E0D2}" destId="{A9402726-2831-47F7-AC48-24BED5499AC3}" srcOrd="1" destOrd="0" presId="urn:microsoft.com/office/officeart/2008/layout/HalfCircleOrganizationChart"/>
    <dgm:cxn modelId="{DF2956A0-32D0-410E-8A46-9822B48FFAF5}" type="presParOf" srcId="{743FE50C-29C7-469C-95F6-FB071DD2E0D2}" destId="{492069FC-33A3-4EB7-9D8A-95444693A55E}" srcOrd="2" destOrd="0" presId="urn:microsoft.com/office/officeart/2008/layout/HalfCircleOrganizationChart"/>
    <dgm:cxn modelId="{92FAD1B1-6677-44AF-A102-99E737F34AAE}" type="presParOf" srcId="{177288F4-B1D7-4CAF-8656-A4543FEB9372}" destId="{1825A411-CD5A-4533-94F4-0CC718399C32}" srcOrd="4" destOrd="0" presId="urn:microsoft.com/office/officeart/2008/layout/HalfCircleOrganizationChart"/>
    <dgm:cxn modelId="{A277F52F-D834-48C0-A882-CC2377A2E1AB}" type="presParOf" srcId="{177288F4-B1D7-4CAF-8656-A4543FEB9372}" destId="{D85751CC-2569-46D8-8342-6C82FA0B7A46}" srcOrd="5" destOrd="0" presId="urn:microsoft.com/office/officeart/2008/layout/HalfCircleOrganizationChart"/>
    <dgm:cxn modelId="{DF25ED37-6344-451A-AF63-BD351A7EC2A5}" type="presParOf" srcId="{D85751CC-2569-46D8-8342-6C82FA0B7A46}" destId="{3B9E3A06-DC5C-4F13-BD19-5F52B75B6889}" srcOrd="0" destOrd="0" presId="urn:microsoft.com/office/officeart/2008/layout/HalfCircleOrganizationChart"/>
    <dgm:cxn modelId="{22B2BF2B-C8C0-4084-89E8-03D346DFF1F2}" type="presParOf" srcId="{3B9E3A06-DC5C-4F13-BD19-5F52B75B6889}" destId="{64AF5274-631E-4F70-BA49-3F5DE282BDBA}" srcOrd="0" destOrd="0" presId="urn:microsoft.com/office/officeart/2008/layout/HalfCircleOrganizationChart"/>
    <dgm:cxn modelId="{F8008C3F-8AE9-49F0-990A-8084BA28F8FB}" type="presParOf" srcId="{3B9E3A06-DC5C-4F13-BD19-5F52B75B6889}" destId="{59C88BE5-5989-4568-BA72-E9A3936902DA}" srcOrd="1" destOrd="0" presId="urn:microsoft.com/office/officeart/2008/layout/HalfCircleOrganizationChart"/>
    <dgm:cxn modelId="{C3B6F969-4254-4BCD-B803-88374B97E27A}" type="presParOf" srcId="{3B9E3A06-DC5C-4F13-BD19-5F52B75B6889}" destId="{38AA4F90-2939-46E6-A28C-1E84FBAE6818}" srcOrd="2" destOrd="0" presId="urn:microsoft.com/office/officeart/2008/layout/HalfCircleOrganizationChart"/>
    <dgm:cxn modelId="{8B9B89E7-F812-48F4-8CFA-FBFA22F757D3}" type="presParOf" srcId="{3B9E3A06-DC5C-4F13-BD19-5F52B75B6889}" destId="{C59B0AF4-8726-4D14-9623-4DB2EF47F79D}" srcOrd="3" destOrd="0" presId="urn:microsoft.com/office/officeart/2008/layout/HalfCircleOrganizationChart"/>
    <dgm:cxn modelId="{581103B8-3ABC-4CB4-B802-9653FF479794}" type="presParOf" srcId="{D85751CC-2569-46D8-8342-6C82FA0B7A46}" destId="{C9E9529C-4510-4732-8613-321542898FCF}" srcOrd="1" destOrd="0" presId="urn:microsoft.com/office/officeart/2008/layout/HalfCircleOrganizationChart"/>
    <dgm:cxn modelId="{FB3FE19C-BEE6-4763-8D9A-35ED4ACE1736}" type="presParOf" srcId="{D85751CC-2569-46D8-8342-6C82FA0B7A46}" destId="{18C4798A-DCAA-4AFA-BF93-9ED90DB2E817}" srcOrd="2" destOrd="0" presId="urn:microsoft.com/office/officeart/2008/layout/HalfCircleOrganizationChart"/>
    <dgm:cxn modelId="{8EFC1B88-7AD5-406E-9E7C-9BBA802ECC0F}" type="presParOf" srcId="{177288F4-B1D7-4CAF-8656-A4543FEB9372}" destId="{3669F298-11B4-4319-9673-F709801BA388}" srcOrd="6" destOrd="0" presId="urn:microsoft.com/office/officeart/2008/layout/HalfCircleOrganizationChart"/>
    <dgm:cxn modelId="{4D48F440-39DD-4C68-BC8C-CD5D214ED9F0}" type="presParOf" srcId="{177288F4-B1D7-4CAF-8656-A4543FEB9372}" destId="{B920D59B-A675-4336-8FC6-2EF0DA7A691E}" srcOrd="7" destOrd="0" presId="urn:microsoft.com/office/officeart/2008/layout/HalfCircleOrganizationChart"/>
    <dgm:cxn modelId="{DD69E9CE-3E94-4015-9A9E-FDC67B638759}" type="presParOf" srcId="{B920D59B-A675-4336-8FC6-2EF0DA7A691E}" destId="{BCD74224-675F-47A8-8927-E813079B04F1}" srcOrd="0" destOrd="0" presId="urn:microsoft.com/office/officeart/2008/layout/HalfCircleOrganizationChart"/>
    <dgm:cxn modelId="{BE8FDFDD-12CD-422A-ACD3-9EAF606CB6B7}" type="presParOf" srcId="{BCD74224-675F-47A8-8927-E813079B04F1}" destId="{1A2FFA0E-F5B4-45E8-B423-AA1A9F4AF367}" srcOrd="0" destOrd="0" presId="urn:microsoft.com/office/officeart/2008/layout/HalfCircleOrganizationChart"/>
    <dgm:cxn modelId="{A4223B55-95CA-4D7F-B0C8-314D5544151C}" type="presParOf" srcId="{BCD74224-675F-47A8-8927-E813079B04F1}" destId="{4D1792EB-9C3E-484B-B46A-AFF9046C6CD2}" srcOrd="1" destOrd="0" presId="urn:microsoft.com/office/officeart/2008/layout/HalfCircleOrganizationChart"/>
    <dgm:cxn modelId="{71A5F985-79AE-4613-A67D-3F41C8DBAC39}" type="presParOf" srcId="{BCD74224-675F-47A8-8927-E813079B04F1}" destId="{238C8F38-425E-4B62-90FD-9797853A7E6D}" srcOrd="2" destOrd="0" presId="urn:microsoft.com/office/officeart/2008/layout/HalfCircleOrganizationChart"/>
    <dgm:cxn modelId="{3005C71F-6B17-4C3A-8874-C881D4F2BC1F}" type="presParOf" srcId="{BCD74224-675F-47A8-8927-E813079B04F1}" destId="{CD4114C9-3C6A-446F-AF89-CF63F24CC9E7}" srcOrd="3" destOrd="0" presId="urn:microsoft.com/office/officeart/2008/layout/HalfCircleOrganizationChart"/>
    <dgm:cxn modelId="{D67032B1-A58D-4195-B328-93D6B4472BBB}" type="presParOf" srcId="{B920D59B-A675-4336-8FC6-2EF0DA7A691E}" destId="{06C2EEBA-88BF-4BA9-8E63-18BB788D03A5}" srcOrd="1" destOrd="0" presId="urn:microsoft.com/office/officeart/2008/layout/HalfCircleOrganizationChart"/>
    <dgm:cxn modelId="{81F61ACB-51A8-4957-8918-8BB2775A3B99}" type="presParOf" srcId="{B920D59B-A675-4336-8FC6-2EF0DA7A691E}" destId="{DD9316E9-6A36-4C74-86BA-C3DD730B21EE}" srcOrd="2" destOrd="0" presId="urn:microsoft.com/office/officeart/2008/layout/HalfCircleOrganizationChart"/>
    <dgm:cxn modelId="{AF6C2006-EFEF-4862-A87E-84ECDFC7E118}" type="presParOf" srcId="{177288F4-B1D7-4CAF-8656-A4543FEB9372}" destId="{5D649996-AB46-47BF-84CE-B308FE6F9B1C}" srcOrd="8" destOrd="0" presId="urn:microsoft.com/office/officeart/2008/layout/HalfCircleOrganizationChart"/>
    <dgm:cxn modelId="{E6581C6A-2B66-4D36-ACE2-D27B550BF1C6}" type="presParOf" srcId="{177288F4-B1D7-4CAF-8656-A4543FEB9372}" destId="{E2A6FB7A-5B8E-4D65-B565-37A3F867D490}" srcOrd="9" destOrd="0" presId="urn:microsoft.com/office/officeart/2008/layout/HalfCircleOrganizationChart"/>
    <dgm:cxn modelId="{F2160982-553A-4D0F-B00F-03311ECB157B}" type="presParOf" srcId="{E2A6FB7A-5B8E-4D65-B565-37A3F867D490}" destId="{39C34B46-6DB4-49CD-A1C2-118BBB1CDDE0}" srcOrd="0" destOrd="0" presId="urn:microsoft.com/office/officeart/2008/layout/HalfCircleOrganizationChart"/>
    <dgm:cxn modelId="{F9C39E37-DA24-4C4D-8FE0-309F32CAB8F5}" type="presParOf" srcId="{39C34B46-6DB4-49CD-A1C2-118BBB1CDDE0}" destId="{062BE5F0-C9E4-4009-8303-538BB8396729}" srcOrd="0" destOrd="0" presId="urn:microsoft.com/office/officeart/2008/layout/HalfCircleOrganizationChart"/>
    <dgm:cxn modelId="{2E1FD5DE-445F-49BC-AF63-E8C73554FF71}" type="presParOf" srcId="{39C34B46-6DB4-49CD-A1C2-118BBB1CDDE0}" destId="{558E8A8E-1534-4796-A21A-A6D8F906093F}" srcOrd="1" destOrd="0" presId="urn:microsoft.com/office/officeart/2008/layout/HalfCircleOrganizationChart"/>
    <dgm:cxn modelId="{D512F931-5A7B-4040-800A-B4A1F83E6234}" type="presParOf" srcId="{39C34B46-6DB4-49CD-A1C2-118BBB1CDDE0}" destId="{23B98B2C-B8A4-412C-950C-E20001661CBD}" srcOrd="2" destOrd="0" presId="urn:microsoft.com/office/officeart/2008/layout/HalfCircleOrganizationChart"/>
    <dgm:cxn modelId="{A2A504FC-C950-481A-A86D-F2E271AB73C7}" type="presParOf" srcId="{39C34B46-6DB4-49CD-A1C2-118BBB1CDDE0}" destId="{2D9CEE8C-2FA4-46BF-B188-ACDAAC581E4D}" srcOrd="3" destOrd="0" presId="urn:microsoft.com/office/officeart/2008/layout/HalfCircleOrganizationChart"/>
    <dgm:cxn modelId="{67A97197-EB95-4615-B291-6663DDDDEE45}" type="presParOf" srcId="{E2A6FB7A-5B8E-4D65-B565-37A3F867D490}" destId="{AB5F78C0-14B1-45C4-A13F-3FAC00A182A0}" srcOrd="1" destOrd="0" presId="urn:microsoft.com/office/officeart/2008/layout/HalfCircleOrganizationChart"/>
    <dgm:cxn modelId="{33C1E915-B608-466F-B462-2450572985BC}" type="presParOf" srcId="{E2A6FB7A-5B8E-4D65-B565-37A3F867D490}" destId="{9530BC3D-51E4-4F96-9085-E00B0AFC38B3}" srcOrd="2" destOrd="0" presId="urn:microsoft.com/office/officeart/2008/layout/HalfCircleOrganizationChart"/>
    <dgm:cxn modelId="{0A372800-AB0E-4119-8368-A6D81BE72468}" type="presParOf" srcId="{177288F4-B1D7-4CAF-8656-A4543FEB9372}" destId="{8B771A90-4C18-4D6D-B79C-E81E4F5419FE}" srcOrd="10" destOrd="0" presId="urn:microsoft.com/office/officeart/2008/layout/HalfCircleOrganizationChart"/>
    <dgm:cxn modelId="{34784FDF-D01A-4438-9B55-4C8C6E2D1C66}" type="presParOf" srcId="{177288F4-B1D7-4CAF-8656-A4543FEB9372}" destId="{CE99BD21-F7A0-4440-AE9C-BF141B67D713}" srcOrd="11" destOrd="0" presId="urn:microsoft.com/office/officeart/2008/layout/HalfCircleOrganizationChart"/>
    <dgm:cxn modelId="{81F68F43-F97D-4ED0-816F-96D62958A201}" type="presParOf" srcId="{CE99BD21-F7A0-4440-AE9C-BF141B67D713}" destId="{A152A12C-E587-42FC-99CB-A941E771169E}" srcOrd="0" destOrd="0" presId="urn:microsoft.com/office/officeart/2008/layout/HalfCircleOrganizationChart"/>
    <dgm:cxn modelId="{799E3C5A-6972-466D-AD11-CB99F051D424}" type="presParOf" srcId="{A152A12C-E587-42FC-99CB-A941E771169E}" destId="{DAE9428A-F740-4206-B5F0-719C2DEAD361}" srcOrd="0" destOrd="0" presId="urn:microsoft.com/office/officeart/2008/layout/HalfCircleOrganizationChart"/>
    <dgm:cxn modelId="{0D81A83B-2A2D-400F-A99F-18D9153ED628}" type="presParOf" srcId="{A152A12C-E587-42FC-99CB-A941E771169E}" destId="{C01EDAD7-53FA-4B19-BBD3-5281436C7A37}" srcOrd="1" destOrd="0" presId="urn:microsoft.com/office/officeart/2008/layout/HalfCircleOrganizationChart"/>
    <dgm:cxn modelId="{D5E17953-0D96-43DC-876D-7D4794F8CFA8}" type="presParOf" srcId="{A152A12C-E587-42FC-99CB-A941E771169E}" destId="{DD7C54A3-1723-46B2-ACE1-5C061BFC93A0}" srcOrd="2" destOrd="0" presId="urn:microsoft.com/office/officeart/2008/layout/HalfCircleOrganizationChart"/>
    <dgm:cxn modelId="{5170D597-2757-42BF-9180-A094896CEEF5}" type="presParOf" srcId="{A152A12C-E587-42FC-99CB-A941E771169E}" destId="{21FE0AE4-929D-4C4F-8242-B3ACE246F391}" srcOrd="3" destOrd="0" presId="urn:microsoft.com/office/officeart/2008/layout/HalfCircleOrganizationChart"/>
    <dgm:cxn modelId="{2FA44459-EF0E-431C-A2B1-A8AB23975A1A}" type="presParOf" srcId="{CE99BD21-F7A0-4440-AE9C-BF141B67D713}" destId="{ADD0C876-F972-400C-B41D-33B558FFE0E9}" srcOrd="1" destOrd="0" presId="urn:microsoft.com/office/officeart/2008/layout/HalfCircleOrganizationChart"/>
    <dgm:cxn modelId="{664AF68D-5952-4B90-B2E4-118C02CD1F0F}" type="presParOf" srcId="{CE99BD21-F7A0-4440-AE9C-BF141B67D713}" destId="{34592265-0F83-473F-B63F-24C0B366C9E9}" srcOrd="2" destOrd="0" presId="urn:microsoft.com/office/officeart/2008/layout/HalfCircleOrganizationChart"/>
    <dgm:cxn modelId="{407599A1-574C-49FC-9794-DEDD99ECF69E}" type="presParOf" srcId="{177288F4-B1D7-4CAF-8656-A4543FEB9372}" destId="{53D61AEF-972B-4F2A-9856-FEE4A60C3483}" srcOrd="12" destOrd="0" presId="urn:microsoft.com/office/officeart/2008/layout/HalfCircleOrganizationChart"/>
    <dgm:cxn modelId="{4A6F90EC-51AD-4FB4-8543-28F8F7D9C83A}" type="presParOf" srcId="{177288F4-B1D7-4CAF-8656-A4543FEB9372}" destId="{3AE94DBC-5B9E-4C53-A0C4-A84FDA494387}" srcOrd="13" destOrd="0" presId="urn:microsoft.com/office/officeart/2008/layout/HalfCircleOrganizationChart"/>
    <dgm:cxn modelId="{602A6338-6EF2-4A6E-AB39-633F0ED98306}" type="presParOf" srcId="{3AE94DBC-5B9E-4C53-A0C4-A84FDA494387}" destId="{9BC72BDB-2E01-4762-83F2-0E3C2A0B5856}" srcOrd="0" destOrd="0" presId="urn:microsoft.com/office/officeart/2008/layout/HalfCircleOrganizationChart"/>
    <dgm:cxn modelId="{BB5F3504-AFC9-4D90-9125-5C56A437F879}" type="presParOf" srcId="{9BC72BDB-2E01-4762-83F2-0E3C2A0B5856}" destId="{E79E6A30-613F-4D4C-85A7-3666485DC432}" srcOrd="0" destOrd="0" presId="urn:microsoft.com/office/officeart/2008/layout/HalfCircleOrganizationChart"/>
    <dgm:cxn modelId="{E0A05E68-5A81-4623-BBEB-6867B736984D}" type="presParOf" srcId="{9BC72BDB-2E01-4762-83F2-0E3C2A0B5856}" destId="{EC9C4191-EE17-49C9-98BA-F947D3723259}" srcOrd="1" destOrd="0" presId="urn:microsoft.com/office/officeart/2008/layout/HalfCircleOrganizationChart"/>
    <dgm:cxn modelId="{EB48F5A1-134B-4D80-87B9-CB713B323886}" type="presParOf" srcId="{9BC72BDB-2E01-4762-83F2-0E3C2A0B5856}" destId="{1A348A01-1D74-466E-8CBD-D86B4CB811C6}" srcOrd="2" destOrd="0" presId="urn:microsoft.com/office/officeart/2008/layout/HalfCircleOrganizationChart"/>
    <dgm:cxn modelId="{AF3E7A44-E2CA-4687-B633-8A9DA772D81E}" type="presParOf" srcId="{9BC72BDB-2E01-4762-83F2-0E3C2A0B5856}" destId="{94E0F4CF-0379-44D0-9E27-F47ED1F97159}" srcOrd="3" destOrd="0" presId="urn:microsoft.com/office/officeart/2008/layout/HalfCircleOrganizationChart"/>
    <dgm:cxn modelId="{EC733EB3-4467-42D1-877C-1A45BF061922}" type="presParOf" srcId="{3AE94DBC-5B9E-4C53-A0C4-A84FDA494387}" destId="{F7335373-1059-44D2-898E-1040AAB7FF62}" srcOrd="1" destOrd="0" presId="urn:microsoft.com/office/officeart/2008/layout/HalfCircleOrganizationChart"/>
    <dgm:cxn modelId="{B878841C-79F4-4E39-8647-25A70018A503}" type="presParOf" srcId="{3AE94DBC-5B9E-4C53-A0C4-A84FDA494387}" destId="{214642F9-BA93-4D20-BDB3-E9959FFC67DA}" srcOrd="2" destOrd="0" presId="urn:microsoft.com/office/officeart/2008/layout/HalfCircleOrganizationChart"/>
    <dgm:cxn modelId="{7F75E83A-78E8-4354-8C20-DFB120902794}" type="presParOf" srcId="{177288F4-B1D7-4CAF-8656-A4543FEB9372}" destId="{17482382-846E-4EC6-BB5F-34799DEA173A}" srcOrd="14" destOrd="0" presId="urn:microsoft.com/office/officeart/2008/layout/HalfCircleOrganizationChart"/>
    <dgm:cxn modelId="{9C208EE0-9D4D-4BCC-9991-F936403A9E58}" type="presParOf" srcId="{177288F4-B1D7-4CAF-8656-A4543FEB9372}" destId="{A3015111-E03C-4D6F-8F19-27A905A1850A}" srcOrd="15" destOrd="0" presId="urn:microsoft.com/office/officeart/2008/layout/HalfCircleOrganizationChart"/>
    <dgm:cxn modelId="{1B234215-EF1A-4550-8879-4354DAD938E8}" type="presParOf" srcId="{A3015111-E03C-4D6F-8F19-27A905A1850A}" destId="{BB814FD9-6AB6-45D6-8A0B-0C7EED876B99}" srcOrd="0" destOrd="0" presId="urn:microsoft.com/office/officeart/2008/layout/HalfCircleOrganizationChart"/>
    <dgm:cxn modelId="{59109536-B90C-46E9-BDF5-328F52A1D466}" type="presParOf" srcId="{BB814FD9-6AB6-45D6-8A0B-0C7EED876B99}" destId="{DED5363A-ED0B-4294-ABB5-C113E7316EB6}" srcOrd="0" destOrd="0" presId="urn:microsoft.com/office/officeart/2008/layout/HalfCircleOrganizationChart"/>
    <dgm:cxn modelId="{F982976E-FB3D-4093-8AFE-81D7BE1614AF}" type="presParOf" srcId="{BB814FD9-6AB6-45D6-8A0B-0C7EED876B99}" destId="{87487FF0-1C76-4EDC-9AFB-8AE7901612B1}" srcOrd="1" destOrd="0" presId="urn:microsoft.com/office/officeart/2008/layout/HalfCircleOrganizationChart"/>
    <dgm:cxn modelId="{456AB720-9154-436D-A2CD-855C2FFBF246}" type="presParOf" srcId="{BB814FD9-6AB6-45D6-8A0B-0C7EED876B99}" destId="{8DA694FF-42F2-4CD1-9B7A-15178907385E}" srcOrd="2" destOrd="0" presId="urn:microsoft.com/office/officeart/2008/layout/HalfCircleOrganizationChart"/>
    <dgm:cxn modelId="{4B3F40DF-E29D-4261-AC92-11D411F9C8EB}" type="presParOf" srcId="{BB814FD9-6AB6-45D6-8A0B-0C7EED876B99}" destId="{7394645F-6DBE-4198-B3FC-BEE42DA71533}" srcOrd="3" destOrd="0" presId="urn:microsoft.com/office/officeart/2008/layout/HalfCircleOrganizationChart"/>
    <dgm:cxn modelId="{DA692D68-5FAD-4562-A600-87F159A493DE}" type="presParOf" srcId="{A3015111-E03C-4D6F-8F19-27A905A1850A}" destId="{CDE6A225-C685-46DF-9D95-C505D9D0482C}" srcOrd="1" destOrd="0" presId="urn:microsoft.com/office/officeart/2008/layout/HalfCircleOrganizationChart"/>
    <dgm:cxn modelId="{785DFBF9-6FCC-4D03-8764-D1C64F2739AE}" type="presParOf" srcId="{A3015111-E03C-4D6F-8F19-27A905A1850A}" destId="{EBF9D225-8CC5-4ABA-A67A-9DBA6BA1474F}" srcOrd="2" destOrd="0" presId="urn:microsoft.com/office/officeart/2008/layout/HalfCircleOrganizationChart"/>
    <dgm:cxn modelId="{9163F482-E04C-4F5E-A92F-C1704CF3D8BB}" type="presParOf" srcId="{53055E2C-847E-4A10-BE57-34CE56158336}" destId="{D2F360CF-DE4B-4239-A88B-F5BFC0DE8B1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2BF44-753B-4B19-9D7D-5D866C88978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1CC7C4-B330-40C1-965E-8C78FB4E1BEB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Fuel Economy</a:t>
          </a:r>
          <a:endParaRPr lang="en-US" sz="1000" dirty="0">
            <a:solidFill>
              <a:schemeClr val="bg1"/>
            </a:solidFill>
          </a:endParaRPr>
        </a:p>
      </dgm:t>
    </dgm:pt>
    <dgm:pt modelId="{AA124ABA-D13C-42CF-BCF5-0E4A90B94B38}" type="parTrans" cxnId="{AC2D7DD2-689D-4F48-A159-1F6775ABE24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2D095EC3-8B82-4186-89DB-D5E8EB07E18D}" type="sibTrans" cxnId="{AC2D7DD2-689D-4F48-A159-1F6775ABE24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FC7EBA9D-3F88-4495-B79B-40905796DD57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Manufacturer Region</a:t>
          </a:r>
          <a:endParaRPr lang="en-US" sz="1000" dirty="0">
            <a:solidFill>
              <a:srgbClr val="FFC000"/>
            </a:solidFill>
          </a:endParaRPr>
        </a:p>
      </dgm:t>
    </dgm:pt>
    <dgm:pt modelId="{540EFC19-98C6-4EDD-AAF7-C9834BC84493}" type="parTrans" cxnId="{83462B42-7845-4B12-A257-75A51DB2B04E}">
      <dgm:prSet custT="1"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39FCB687-BE80-4F2E-B28F-9FC3EBF1CE58}" type="sibTrans" cxnId="{83462B42-7845-4B12-A257-75A51DB2B04E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AE001122-1C9C-43A2-941A-B531D4BB6614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U.S.</a:t>
          </a:r>
          <a:endParaRPr lang="en-US" sz="1000" dirty="0">
            <a:solidFill>
              <a:srgbClr val="FFC000"/>
            </a:solidFill>
          </a:endParaRPr>
        </a:p>
      </dgm:t>
    </dgm:pt>
    <dgm:pt modelId="{6ACAFECB-04D6-4A6E-814D-070467C87F28}" type="parTrans" cxnId="{A78EC524-C42B-4886-AF11-CC4E626D9F9B}">
      <dgm:prSet custT="1"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3072309A-60C8-4736-9A77-3570E0BDAFB2}" type="sibTrans" cxnId="{A78EC524-C42B-4886-AF11-CC4E626D9F9B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3E59B282-7EB7-4C94-A390-6CFA5720AB8F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Europe</a:t>
          </a:r>
        </a:p>
      </dgm:t>
    </dgm:pt>
    <dgm:pt modelId="{8933EA07-1308-47BA-8466-CE9E1300E37D}" type="parTrans" cxnId="{C6D2D2BF-20A1-4EEC-AE3E-DC4A986C4DBB}">
      <dgm:prSet custT="1"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A88EF74E-7D4B-4C72-8909-487EF2B531CE}" type="sibTrans" cxnId="{C6D2D2BF-20A1-4EEC-AE3E-DC4A986C4DBB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72C43CCD-9BD3-43C8-84F5-A7B0CEE88032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Model Year</a:t>
          </a:r>
          <a:endParaRPr lang="en-US" sz="1000" dirty="0">
            <a:solidFill>
              <a:schemeClr val="bg1"/>
            </a:solidFill>
          </a:endParaRPr>
        </a:p>
      </dgm:t>
    </dgm:pt>
    <dgm:pt modelId="{90C980B4-5569-4CA6-AC22-8C068AE23975}" type="parTrans" cxnId="{6652F523-C7C5-4CB4-B321-0C50F15F5F76}">
      <dgm:prSet custT="1"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F9BD1DE0-CE89-4262-BBBB-B2D62C9C58D6}" type="sibTrans" cxnId="{6652F523-C7C5-4CB4-B321-0C50F15F5F76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28BC6303-DFA3-4B52-B00C-408CC5FD2C5F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Regulatory Class</a:t>
          </a:r>
          <a:endParaRPr lang="en-US" sz="1000" dirty="0">
            <a:solidFill>
              <a:srgbClr val="FFC000"/>
            </a:solidFill>
          </a:endParaRPr>
        </a:p>
      </dgm:t>
    </dgm:pt>
    <dgm:pt modelId="{25BF0BFB-965B-489B-9E37-6F765FC45AE4}" type="parTrans" cxnId="{C7635825-079B-4A1D-B752-35D7EB370BEA}">
      <dgm:prSet custT="1"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FB962D55-30E9-44DA-A202-D098A5D61708}" type="sibTrans" cxnId="{C7635825-079B-4A1D-B752-35D7EB370BEA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F354734F-4E3F-4146-B4B1-CBBDED2FE308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Asia</a:t>
          </a:r>
        </a:p>
      </dgm:t>
    </dgm:pt>
    <dgm:pt modelId="{1B8A9A5D-47FA-4DBE-9E4D-61B6EC108ADA}" type="parTrans" cxnId="{243CF8CC-CB7A-4AA2-BBBC-52A1855E20BC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2426B6D1-E3AB-4D16-ABED-5C2A9D3C2A86}" type="sibTrans" cxnId="{243CF8CC-CB7A-4AA2-BBBC-52A1855E20BC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8EE3DB31-7CC0-43DF-AD79-DBF598603B25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Weight</a:t>
          </a:r>
        </a:p>
      </dgm:t>
    </dgm:pt>
    <dgm:pt modelId="{4EA6B30C-5B70-4699-863C-9E4F89CC15AC}" type="parTrans" cxnId="{E85F36D6-F622-4896-8D14-7240CC3CED75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768663B1-FA3B-4800-9BFF-7C3C15113A83}" type="sibTrans" cxnId="{E85F36D6-F622-4896-8D14-7240CC3CED75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0035A945-8FB8-46E5-B28E-780D26D447C1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Drive</a:t>
          </a:r>
        </a:p>
      </dgm:t>
    </dgm:pt>
    <dgm:pt modelId="{66AABD5C-70D0-43D2-86D6-33D0C0DEFD22}" type="parTrans" cxnId="{0C7F3E75-8B16-496E-A9BE-6207466EDA7D}">
      <dgm:prSet/>
      <dgm:spPr/>
      <dgm:t>
        <a:bodyPr/>
        <a:lstStyle/>
        <a:p>
          <a:endParaRPr lang="en-US" sz="1000"/>
        </a:p>
      </dgm:t>
    </dgm:pt>
    <dgm:pt modelId="{1EB9D6DA-D093-4050-BBA5-693CA4EB2DE8}" type="sibTrans" cxnId="{0C7F3E75-8B16-496E-A9BE-6207466EDA7D}">
      <dgm:prSet/>
      <dgm:spPr/>
      <dgm:t>
        <a:bodyPr/>
        <a:lstStyle/>
        <a:p>
          <a:endParaRPr lang="en-US" sz="1000"/>
        </a:p>
      </dgm:t>
    </dgm:pt>
    <dgm:pt modelId="{3BB0EC12-FEFE-4B11-926E-1ABD41D4887F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Transmission</a:t>
          </a:r>
        </a:p>
      </dgm:t>
    </dgm:pt>
    <dgm:pt modelId="{0CEA9650-DE84-4D4A-9CED-A811F47C1D94}" type="parTrans" cxnId="{753EE9FA-94FE-4A72-B568-CCE2E4BB80EE}">
      <dgm:prSet/>
      <dgm:spPr/>
      <dgm:t>
        <a:bodyPr/>
        <a:lstStyle/>
        <a:p>
          <a:endParaRPr lang="en-US" sz="1000"/>
        </a:p>
      </dgm:t>
    </dgm:pt>
    <dgm:pt modelId="{90110C0B-2339-4196-A41A-8620C393F03D}" type="sibTrans" cxnId="{753EE9FA-94FE-4A72-B568-CCE2E4BB80EE}">
      <dgm:prSet/>
      <dgm:spPr/>
      <dgm:t>
        <a:bodyPr/>
        <a:lstStyle/>
        <a:p>
          <a:endParaRPr lang="en-US" sz="1000"/>
        </a:p>
      </dgm:t>
    </dgm:pt>
    <dgm:pt modelId="{8F98D9B0-F8AE-4E8F-9E85-F48715ADBDE0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Front + Rear</a:t>
          </a:r>
        </a:p>
      </dgm:t>
    </dgm:pt>
    <dgm:pt modelId="{4E9E96A9-56F8-4FD5-88AC-9AB4E28663D7}" type="parTrans" cxnId="{A9852E85-9615-4724-9001-49DEF581AC1F}">
      <dgm:prSet/>
      <dgm:spPr/>
      <dgm:t>
        <a:bodyPr/>
        <a:lstStyle/>
        <a:p>
          <a:endParaRPr lang="en-US" sz="1000"/>
        </a:p>
      </dgm:t>
    </dgm:pt>
    <dgm:pt modelId="{AB13EC04-CCAC-41E4-A1A5-9DCD45973943}" type="sibTrans" cxnId="{A9852E85-9615-4724-9001-49DEF581AC1F}">
      <dgm:prSet/>
      <dgm:spPr/>
      <dgm:t>
        <a:bodyPr/>
        <a:lstStyle/>
        <a:p>
          <a:endParaRPr lang="en-US" sz="1000"/>
        </a:p>
      </dgm:t>
    </dgm:pt>
    <dgm:pt modelId="{1F827FA3-8569-4F04-81FA-7657D0F0136B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4WD</a:t>
          </a:r>
        </a:p>
      </dgm:t>
    </dgm:pt>
    <dgm:pt modelId="{D4FBC484-1AF5-4161-A2D5-6CEC06354DFD}" type="parTrans" cxnId="{FB1252E7-9A84-41D3-B77A-44B1683ECD33}">
      <dgm:prSet/>
      <dgm:spPr/>
      <dgm:t>
        <a:bodyPr/>
        <a:lstStyle/>
        <a:p>
          <a:endParaRPr lang="en-US" sz="1000"/>
        </a:p>
      </dgm:t>
    </dgm:pt>
    <dgm:pt modelId="{F1323586-68FA-4F0D-9E2A-45D3C2325E40}" type="sibTrans" cxnId="{FB1252E7-9A84-41D3-B77A-44B1683ECD33}">
      <dgm:prSet/>
      <dgm:spPr/>
      <dgm:t>
        <a:bodyPr/>
        <a:lstStyle/>
        <a:p>
          <a:endParaRPr lang="en-US" sz="1000"/>
        </a:p>
      </dgm:t>
    </dgm:pt>
    <dgm:pt modelId="{79E56FB0-98B1-4690-9CDA-485A59677EFC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Auto + Lockup</a:t>
          </a:r>
        </a:p>
      </dgm:t>
    </dgm:pt>
    <dgm:pt modelId="{F887955F-2448-4D6B-AD43-2A2308727DBB}" type="parTrans" cxnId="{2B6973CE-541E-4ECA-877B-7E40451E7883}">
      <dgm:prSet/>
      <dgm:spPr/>
      <dgm:t>
        <a:bodyPr/>
        <a:lstStyle/>
        <a:p>
          <a:endParaRPr lang="en-US" sz="1000"/>
        </a:p>
      </dgm:t>
    </dgm:pt>
    <dgm:pt modelId="{15854AB1-539B-4F20-8CE3-A0754A0874C1}" type="sibTrans" cxnId="{2B6973CE-541E-4ECA-877B-7E40451E7883}">
      <dgm:prSet/>
      <dgm:spPr/>
      <dgm:t>
        <a:bodyPr/>
        <a:lstStyle/>
        <a:p>
          <a:endParaRPr lang="en-US" sz="1000"/>
        </a:p>
      </dgm:t>
    </dgm:pt>
    <dgm:pt modelId="{FA1194F0-19D2-4494-8B7B-03127398BA8C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Powertrain</a:t>
          </a:r>
        </a:p>
      </dgm:t>
    </dgm:pt>
    <dgm:pt modelId="{CB0725CF-215D-41B0-AD88-800047B63B56}" type="parTrans" cxnId="{5B65C8CC-35CA-43DE-A7CF-E61CEF111615}">
      <dgm:prSet/>
      <dgm:spPr/>
      <dgm:t>
        <a:bodyPr/>
        <a:lstStyle/>
        <a:p>
          <a:endParaRPr lang="en-US" sz="1000"/>
        </a:p>
      </dgm:t>
    </dgm:pt>
    <dgm:pt modelId="{735F46C5-AF26-43A7-B883-D00811D50AE9}" type="sibTrans" cxnId="{5B65C8CC-35CA-43DE-A7CF-E61CEF111615}">
      <dgm:prSet/>
      <dgm:spPr/>
      <dgm:t>
        <a:bodyPr/>
        <a:lstStyle/>
        <a:p>
          <a:endParaRPr lang="en-US" sz="1000"/>
        </a:p>
      </dgm:t>
    </dgm:pt>
    <dgm:pt modelId="{633BB91B-E2C0-460A-968A-7A330212B8BF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Gas</a:t>
          </a:r>
        </a:p>
      </dgm:t>
    </dgm:pt>
    <dgm:pt modelId="{90295DFA-23B7-4AFD-B537-898D67648AB7}" type="parTrans" cxnId="{28DB2B87-7903-4D97-8034-23AD306C6893}">
      <dgm:prSet/>
      <dgm:spPr/>
      <dgm:t>
        <a:bodyPr/>
        <a:lstStyle/>
        <a:p>
          <a:endParaRPr lang="en-US" sz="1000"/>
        </a:p>
      </dgm:t>
    </dgm:pt>
    <dgm:pt modelId="{0321E542-0E0C-41C3-AAD5-17A1FFBB30AB}" type="sibTrans" cxnId="{28DB2B87-7903-4D97-8034-23AD306C6893}">
      <dgm:prSet/>
      <dgm:spPr/>
      <dgm:t>
        <a:bodyPr/>
        <a:lstStyle/>
        <a:p>
          <a:endParaRPr lang="en-US" sz="1000"/>
        </a:p>
      </dgm:t>
    </dgm:pt>
    <dgm:pt modelId="{62BDD228-0704-473C-8427-91D8009C04AA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EV</a:t>
          </a:r>
        </a:p>
      </dgm:t>
    </dgm:pt>
    <dgm:pt modelId="{405AABCC-A2E8-4079-8C7C-40945ADEAF1A}" type="parTrans" cxnId="{0C19B771-BE4B-4259-97AB-B00FAAEF92C1}">
      <dgm:prSet/>
      <dgm:spPr/>
      <dgm:t>
        <a:bodyPr/>
        <a:lstStyle/>
        <a:p>
          <a:endParaRPr lang="en-US" sz="1000"/>
        </a:p>
      </dgm:t>
    </dgm:pt>
    <dgm:pt modelId="{465BDB58-91A1-4ECD-B09A-50D31E8AFCA5}" type="sibTrans" cxnId="{0C19B771-BE4B-4259-97AB-B00FAAEF92C1}">
      <dgm:prSet/>
      <dgm:spPr/>
      <dgm:t>
        <a:bodyPr/>
        <a:lstStyle/>
        <a:p>
          <a:endParaRPr lang="en-US" sz="1000"/>
        </a:p>
      </dgm:t>
    </dgm:pt>
    <dgm:pt modelId="{2D4FBDE4-FC75-4A5A-8FDD-C386627D436A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FHEV+PHEV</a:t>
          </a:r>
        </a:p>
      </dgm:t>
    </dgm:pt>
    <dgm:pt modelId="{7A376EAA-91C3-4AEB-B406-C315BC9ADE55}" type="parTrans" cxnId="{4339FE3B-6710-487A-9BC3-94E84E08FA79}">
      <dgm:prSet/>
      <dgm:spPr/>
      <dgm:t>
        <a:bodyPr/>
        <a:lstStyle/>
        <a:p>
          <a:endParaRPr lang="en-US" sz="1000"/>
        </a:p>
      </dgm:t>
    </dgm:pt>
    <dgm:pt modelId="{7E464D0E-02B9-430B-83E6-7DD36744D1DE}" type="sibTrans" cxnId="{4339FE3B-6710-487A-9BC3-94E84E08FA79}">
      <dgm:prSet/>
      <dgm:spPr/>
      <dgm:t>
        <a:bodyPr/>
        <a:lstStyle/>
        <a:p>
          <a:endParaRPr lang="en-US" sz="1000"/>
        </a:p>
      </dgm:t>
    </dgm:pt>
    <dgm:pt modelId="{901E2CEE-6D7B-418C-93BD-5AC94CD12011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Car</a:t>
          </a:r>
          <a:endParaRPr lang="en-US" sz="1000" dirty="0">
            <a:solidFill>
              <a:srgbClr val="FFC000"/>
            </a:solidFill>
          </a:endParaRPr>
        </a:p>
      </dgm:t>
    </dgm:pt>
    <dgm:pt modelId="{320A8BF0-8F0D-4CBD-82DD-35CA1CA11B51}" type="parTrans" cxnId="{D98C83F8-BEE4-46F9-BE0C-5FC9B1CF5CE4}">
      <dgm:prSet/>
      <dgm:spPr/>
      <dgm:t>
        <a:bodyPr/>
        <a:lstStyle/>
        <a:p>
          <a:endParaRPr lang="en-US"/>
        </a:p>
      </dgm:t>
    </dgm:pt>
    <dgm:pt modelId="{D5AB8E28-50B5-4866-89E6-278EFB612826}" type="sibTrans" cxnId="{D98C83F8-BEE4-46F9-BE0C-5FC9B1CF5CE4}">
      <dgm:prSet/>
      <dgm:spPr/>
      <dgm:t>
        <a:bodyPr/>
        <a:lstStyle/>
        <a:p>
          <a:endParaRPr lang="en-US"/>
        </a:p>
      </dgm:t>
    </dgm:pt>
    <dgm:pt modelId="{158AC111-9234-4021-81F6-8DFF10170D0A}">
      <dgm:prSet phldrT="[Text]" custT="1"/>
      <dgm:spPr/>
      <dgm:t>
        <a:bodyPr/>
        <a:lstStyle/>
        <a:p>
          <a:r>
            <a:rPr lang="en-US" sz="1000" dirty="0" smtClean="0">
              <a:solidFill>
                <a:srgbClr val="FFC000"/>
              </a:solidFill>
            </a:rPr>
            <a:t>Truck</a:t>
          </a:r>
          <a:endParaRPr lang="en-US" sz="1000" dirty="0">
            <a:solidFill>
              <a:srgbClr val="FFC000"/>
            </a:solidFill>
          </a:endParaRPr>
        </a:p>
      </dgm:t>
    </dgm:pt>
    <dgm:pt modelId="{FA88DE87-1A60-46FD-9805-73984126107E}" type="parTrans" cxnId="{BED04F39-3E06-4E65-869E-1E80C5F492F1}">
      <dgm:prSet/>
      <dgm:spPr/>
      <dgm:t>
        <a:bodyPr/>
        <a:lstStyle/>
        <a:p>
          <a:endParaRPr lang="en-US"/>
        </a:p>
      </dgm:t>
    </dgm:pt>
    <dgm:pt modelId="{56227FCC-B642-4D0B-996A-2944CC2DD0F6}" type="sibTrans" cxnId="{BED04F39-3E06-4E65-869E-1E80C5F492F1}">
      <dgm:prSet/>
      <dgm:spPr/>
      <dgm:t>
        <a:bodyPr/>
        <a:lstStyle/>
        <a:p>
          <a:endParaRPr lang="en-US"/>
        </a:p>
      </dgm:t>
    </dgm:pt>
    <dgm:pt modelId="{6F224B85-0604-401E-B6F4-0507F45EAAE8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Fuel Delivery</a:t>
          </a:r>
        </a:p>
      </dgm:t>
    </dgm:pt>
    <dgm:pt modelId="{4FEBBA23-A274-469B-BC7A-412064438567}" type="parTrans" cxnId="{56BF3DF3-C77C-4B76-98FB-BEB3CF1B81FB}">
      <dgm:prSet/>
      <dgm:spPr/>
      <dgm:t>
        <a:bodyPr/>
        <a:lstStyle/>
        <a:p>
          <a:endParaRPr lang="en-US"/>
        </a:p>
      </dgm:t>
    </dgm:pt>
    <dgm:pt modelId="{1A8D5239-7B43-490E-BDD1-821C1A9BA2CB}" type="sibTrans" cxnId="{56BF3DF3-C77C-4B76-98FB-BEB3CF1B81FB}">
      <dgm:prSet/>
      <dgm:spPr/>
      <dgm:t>
        <a:bodyPr/>
        <a:lstStyle/>
        <a:p>
          <a:endParaRPr lang="en-US"/>
        </a:p>
      </dgm:t>
    </dgm:pt>
    <dgm:pt modelId="{BC897C83-D66B-4F58-B5D2-D185B1B47B8A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GDI</a:t>
          </a:r>
        </a:p>
      </dgm:t>
    </dgm:pt>
    <dgm:pt modelId="{590D17B4-206C-4B46-A163-B1C7E42C26D2}" type="parTrans" cxnId="{94B940C5-7BC7-4D66-B430-971212D98EAF}">
      <dgm:prSet/>
      <dgm:spPr/>
      <dgm:t>
        <a:bodyPr/>
        <a:lstStyle/>
        <a:p>
          <a:endParaRPr lang="en-US"/>
        </a:p>
      </dgm:t>
    </dgm:pt>
    <dgm:pt modelId="{E1B239D4-F9E7-4311-AF77-1916671A61FB}" type="sibTrans" cxnId="{94B940C5-7BC7-4D66-B430-971212D98EAF}">
      <dgm:prSet/>
      <dgm:spPr/>
      <dgm:t>
        <a:bodyPr/>
        <a:lstStyle/>
        <a:p>
          <a:endParaRPr lang="en-US"/>
        </a:p>
      </dgm:t>
    </dgm:pt>
    <dgm:pt modelId="{BDEB10E9-3759-477D-87FC-2ACC0340DEBD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PFI</a:t>
          </a:r>
        </a:p>
      </dgm:t>
    </dgm:pt>
    <dgm:pt modelId="{0CD71929-F130-4E0E-9FF1-67FB0A0C1744}" type="parTrans" cxnId="{F55407CE-07FD-49BA-BA71-697DCB13E46B}">
      <dgm:prSet/>
      <dgm:spPr/>
      <dgm:t>
        <a:bodyPr/>
        <a:lstStyle/>
        <a:p>
          <a:endParaRPr lang="en-US"/>
        </a:p>
      </dgm:t>
    </dgm:pt>
    <dgm:pt modelId="{441DB235-9CE6-4035-A7B8-68BC9E295F70}" type="sibTrans" cxnId="{F55407CE-07FD-49BA-BA71-697DCB13E46B}">
      <dgm:prSet/>
      <dgm:spPr/>
      <dgm:t>
        <a:bodyPr/>
        <a:lstStyle/>
        <a:p>
          <a:endParaRPr lang="en-US"/>
        </a:p>
      </dgm:t>
    </dgm:pt>
    <dgm:pt modelId="{639DABD8-791E-457E-8AA1-E1F50ECBA03E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CVT (Hybrid)</a:t>
          </a:r>
        </a:p>
      </dgm:t>
    </dgm:pt>
    <dgm:pt modelId="{5F64388A-D860-4C8F-8002-0E97419ACA18}" type="parTrans" cxnId="{8124AEBA-ECA8-48F9-B8F6-5DC8FCCC28BF}">
      <dgm:prSet/>
      <dgm:spPr/>
      <dgm:t>
        <a:bodyPr/>
        <a:lstStyle/>
        <a:p>
          <a:endParaRPr lang="en-US"/>
        </a:p>
      </dgm:t>
    </dgm:pt>
    <dgm:pt modelId="{E937144F-D9C9-49C4-8143-F480B8C6A110}" type="sibTrans" cxnId="{8124AEBA-ECA8-48F9-B8F6-5DC8FCCC28BF}">
      <dgm:prSet/>
      <dgm:spPr/>
      <dgm:t>
        <a:bodyPr/>
        <a:lstStyle/>
        <a:p>
          <a:endParaRPr lang="en-US"/>
        </a:p>
      </dgm:t>
    </dgm:pt>
    <dgm:pt modelId="{5D42D0DB-FEA2-42E3-B550-920EFD305973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CVT (non-hybrid)</a:t>
          </a:r>
        </a:p>
      </dgm:t>
    </dgm:pt>
    <dgm:pt modelId="{D8EB643C-B140-4CB6-8FFE-360A6095B1D3}" type="parTrans" cxnId="{433E30B0-F9D2-4075-B2A1-B29B44059FD1}">
      <dgm:prSet/>
      <dgm:spPr/>
      <dgm:t>
        <a:bodyPr/>
        <a:lstStyle/>
        <a:p>
          <a:endParaRPr lang="en-US"/>
        </a:p>
      </dgm:t>
    </dgm:pt>
    <dgm:pt modelId="{4695B4DB-344D-4DD3-9F8C-B2386D5B0201}" type="sibTrans" cxnId="{433E30B0-F9D2-4075-B2A1-B29B44059FD1}">
      <dgm:prSet/>
      <dgm:spPr/>
      <dgm:t>
        <a:bodyPr/>
        <a:lstStyle/>
        <a:p>
          <a:endParaRPr lang="en-US"/>
        </a:p>
      </dgm:t>
    </dgm:pt>
    <dgm:pt modelId="{35186DD6-B60A-41A6-B744-2C30D08319A4}">
      <dgm:prSet phldrT="[Text]"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Other (EVs)</a:t>
          </a:r>
        </a:p>
      </dgm:t>
    </dgm:pt>
    <dgm:pt modelId="{8C9F8AA1-A5C9-4786-B4C0-F7450D879DA4}" type="parTrans" cxnId="{B55FCA15-DCE1-4F2F-8066-5B0DE67DB6C8}">
      <dgm:prSet/>
      <dgm:spPr/>
      <dgm:t>
        <a:bodyPr/>
        <a:lstStyle/>
        <a:p>
          <a:endParaRPr lang="en-US"/>
        </a:p>
      </dgm:t>
    </dgm:pt>
    <dgm:pt modelId="{B8CBE587-0025-400D-B7D8-C9D318685E9A}" type="sibTrans" cxnId="{B55FCA15-DCE1-4F2F-8066-5B0DE67DB6C8}">
      <dgm:prSet/>
      <dgm:spPr/>
      <dgm:t>
        <a:bodyPr/>
        <a:lstStyle/>
        <a:p>
          <a:endParaRPr lang="en-US"/>
        </a:p>
      </dgm:t>
    </dgm:pt>
    <dgm:pt modelId="{1377A77A-0113-48A7-B771-324F5E7FF914}" type="pres">
      <dgm:prSet presAssocID="{1D22BF44-753B-4B19-9D7D-5D866C88978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055E2C-847E-4A10-BE57-34CE56158336}" type="pres">
      <dgm:prSet presAssocID="{F21CC7C4-B330-40C1-965E-8C78FB4E1BEB}" presName="hierRoot1" presStyleCnt="0">
        <dgm:presLayoutVars>
          <dgm:hierBranch val="init"/>
        </dgm:presLayoutVars>
      </dgm:prSet>
      <dgm:spPr/>
    </dgm:pt>
    <dgm:pt modelId="{9ED64606-16D7-4519-A3B8-2236A91641FF}" type="pres">
      <dgm:prSet presAssocID="{F21CC7C4-B330-40C1-965E-8C78FB4E1BEB}" presName="rootComposite1" presStyleCnt="0"/>
      <dgm:spPr/>
    </dgm:pt>
    <dgm:pt modelId="{5F2E9EB5-1A6A-48D2-9425-3AA097197B08}" type="pres">
      <dgm:prSet presAssocID="{F21CC7C4-B330-40C1-965E-8C78FB4E1BE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ACED5-52EC-4FDE-A0F4-49A157BD73D1}" type="pres">
      <dgm:prSet presAssocID="{F21CC7C4-B330-40C1-965E-8C78FB4E1BEB}" presName="topArc1" presStyleLbl="parChTrans1D1" presStyleIdx="0" presStyleCnt="50"/>
      <dgm:spPr/>
    </dgm:pt>
    <dgm:pt modelId="{C363AADC-8F18-4C1C-98DB-8579CC2D13B6}" type="pres">
      <dgm:prSet presAssocID="{F21CC7C4-B330-40C1-965E-8C78FB4E1BEB}" presName="bottomArc1" presStyleLbl="parChTrans1D1" presStyleIdx="1" presStyleCnt="50"/>
      <dgm:spPr/>
    </dgm:pt>
    <dgm:pt modelId="{13086487-47ED-4A0A-9051-64BA7F723AC0}" type="pres">
      <dgm:prSet presAssocID="{F21CC7C4-B330-40C1-965E-8C78FB4E1BEB}" presName="topConnNode1" presStyleLbl="node1" presStyleIdx="0" presStyleCnt="0"/>
      <dgm:spPr/>
      <dgm:t>
        <a:bodyPr/>
        <a:lstStyle/>
        <a:p>
          <a:endParaRPr lang="en-US"/>
        </a:p>
      </dgm:t>
    </dgm:pt>
    <dgm:pt modelId="{177288F4-B1D7-4CAF-8656-A4543FEB9372}" type="pres">
      <dgm:prSet presAssocID="{F21CC7C4-B330-40C1-965E-8C78FB4E1BEB}" presName="hierChild2" presStyleCnt="0"/>
      <dgm:spPr/>
    </dgm:pt>
    <dgm:pt modelId="{DEAECA8F-8A3A-4786-A44F-C555FD531C30}" type="pres">
      <dgm:prSet presAssocID="{540EFC19-98C6-4EDD-AAF7-C9834BC84493}" presName="Name28" presStyleLbl="parChTrans1D2" presStyleIdx="0" presStyleCnt="8"/>
      <dgm:spPr/>
      <dgm:t>
        <a:bodyPr/>
        <a:lstStyle/>
        <a:p>
          <a:endParaRPr lang="en-US"/>
        </a:p>
      </dgm:t>
    </dgm:pt>
    <dgm:pt modelId="{7399EB15-4705-4A12-8D95-7A70E0AF2982}" type="pres">
      <dgm:prSet presAssocID="{FC7EBA9D-3F88-4495-B79B-40905796DD57}" presName="hierRoot2" presStyleCnt="0">
        <dgm:presLayoutVars>
          <dgm:hierBranch val="init"/>
        </dgm:presLayoutVars>
      </dgm:prSet>
      <dgm:spPr/>
    </dgm:pt>
    <dgm:pt modelId="{C63F1EA7-46B3-4893-999D-CD49E5E5BE45}" type="pres">
      <dgm:prSet presAssocID="{FC7EBA9D-3F88-4495-B79B-40905796DD57}" presName="rootComposite2" presStyleCnt="0"/>
      <dgm:spPr/>
    </dgm:pt>
    <dgm:pt modelId="{C183C10A-BC18-4189-9E41-7178AC4CC4FB}" type="pres">
      <dgm:prSet presAssocID="{FC7EBA9D-3F88-4495-B79B-40905796DD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62C2FF-810A-4F14-9B05-D8091E14C0ED}" type="pres">
      <dgm:prSet presAssocID="{FC7EBA9D-3F88-4495-B79B-40905796DD57}" presName="topArc2" presStyleLbl="parChTrans1D1" presStyleIdx="2" presStyleCnt="50"/>
      <dgm:spPr/>
    </dgm:pt>
    <dgm:pt modelId="{D0FFD67E-7FE2-42EE-9050-E7A52F9EEAF7}" type="pres">
      <dgm:prSet presAssocID="{FC7EBA9D-3F88-4495-B79B-40905796DD57}" presName="bottomArc2" presStyleLbl="parChTrans1D1" presStyleIdx="3" presStyleCnt="50"/>
      <dgm:spPr/>
    </dgm:pt>
    <dgm:pt modelId="{F7565756-9E8A-4104-A1A6-C4ED7DD33D5B}" type="pres">
      <dgm:prSet presAssocID="{FC7EBA9D-3F88-4495-B79B-40905796DD57}" presName="topConnNode2" presStyleLbl="node2" presStyleIdx="0" presStyleCnt="0"/>
      <dgm:spPr/>
      <dgm:t>
        <a:bodyPr/>
        <a:lstStyle/>
        <a:p>
          <a:endParaRPr lang="en-US"/>
        </a:p>
      </dgm:t>
    </dgm:pt>
    <dgm:pt modelId="{3B9D066D-5331-43E9-9134-8F53A1CC7998}" type="pres">
      <dgm:prSet presAssocID="{FC7EBA9D-3F88-4495-B79B-40905796DD57}" presName="hierChild4" presStyleCnt="0"/>
      <dgm:spPr/>
    </dgm:pt>
    <dgm:pt modelId="{DC119FF5-99F1-4263-9D92-3B5857150F78}" type="pres">
      <dgm:prSet presAssocID="{6ACAFECB-04D6-4A6E-814D-070467C87F28}" presName="Name28" presStyleLbl="parChTrans1D3" presStyleIdx="0" presStyleCnt="16"/>
      <dgm:spPr/>
      <dgm:t>
        <a:bodyPr/>
        <a:lstStyle/>
        <a:p>
          <a:endParaRPr lang="en-US"/>
        </a:p>
      </dgm:t>
    </dgm:pt>
    <dgm:pt modelId="{166C9065-E847-407E-B260-AC9FEF8E456E}" type="pres">
      <dgm:prSet presAssocID="{AE001122-1C9C-43A2-941A-B531D4BB6614}" presName="hierRoot2" presStyleCnt="0">
        <dgm:presLayoutVars>
          <dgm:hierBranch val="init"/>
        </dgm:presLayoutVars>
      </dgm:prSet>
      <dgm:spPr/>
    </dgm:pt>
    <dgm:pt modelId="{EC6AB633-C4B3-4CC8-A2BD-3A0E7B61DA31}" type="pres">
      <dgm:prSet presAssocID="{AE001122-1C9C-43A2-941A-B531D4BB6614}" presName="rootComposite2" presStyleCnt="0"/>
      <dgm:spPr/>
    </dgm:pt>
    <dgm:pt modelId="{BD71A1E5-6F83-472A-BD4C-9B241DC1357E}" type="pres">
      <dgm:prSet presAssocID="{AE001122-1C9C-43A2-941A-B531D4BB66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FD326-ADF1-4BF2-8F14-30D081FDF7C4}" type="pres">
      <dgm:prSet presAssocID="{AE001122-1C9C-43A2-941A-B531D4BB6614}" presName="topArc2" presStyleLbl="parChTrans1D1" presStyleIdx="4" presStyleCnt="50"/>
      <dgm:spPr/>
    </dgm:pt>
    <dgm:pt modelId="{91518102-24B1-4D37-B646-2E53D77027D0}" type="pres">
      <dgm:prSet presAssocID="{AE001122-1C9C-43A2-941A-B531D4BB6614}" presName="bottomArc2" presStyleLbl="parChTrans1D1" presStyleIdx="5" presStyleCnt="50"/>
      <dgm:spPr/>
    </dgm:pt>
    <dgm:pt modelId="{F25897B1-D498-4A5E-9ACD-AF5064A8D24B}" type="pres">
      <dgm:prSet presAssocID="{AE001122-1C9C-43A2-941A-B531D4BB6614}" presName="topConnNode2" presStyleLbl="node3" presStyleIdx="0" presStyleCnt="0"/>
      <dgm:spPr/>
      <dgm:t>
        <a:bodyPr/>
        <a:lstStyle/>
        <a:p>
          <a:endParaRPr lang="en-US"/>
        </a:p>
      </dgm:t>
    </dgm:pt>
    <dgm:pt modelId="{11FE35E6-B0AC-40AF-9D5D-2063260EDE14}" type="pres">
      <dgm:prSet presAssocID="{AE001122-1C9C-43A2-941A-B531D4BB6614}" presName="hierChild4" presStyleCnt="0"/>
      <dgm:spPr/>
    </dgm:pt>
    <dgm:pt modelId="{D0296AAF-DF05-4020-A894-B54CB3C70E9D}" type="pres">
      <dgm:prSet presAssocID="{AE001122-1C9C-43A2-941A-B531D4BB6614}" presName="hierChild5" presStyleCnt="0"/>
      <dgm:spPr/>
    </dgm:pt>
    <dgm:pt modelId="{8358D7FC-3868-4C02-A6B8-B0130EC840AD}" type="pres">
      <dgm:prSet presAssocID="{8933EA07-1308-47BA-8466-CE9E1300E37D}" presName="Name28" presStyleLbl="parChTrans1D3" presStyleIdx="1" presStyleCnt="16"/>
      <dgm:spPr/>
      <dgm:t>
        <a:bodyPr/>
        <a:lstStyle/>
        <a:p>
          <a:endParaRPr lang="en-US"/>
        </a:p>
      </dgm:t>
    </dgm:pt>
    <dgm:pt modelId="{3AA02683-97B8-4D38-83AF-5827ECE28E98}" type="pres">
      <dgm:prSet presAssocID="{3E59B282-7EB7-4C94-A390-6CFA5720AB8F}" presName="hierRoot2" presStyleCnt="0">
        <dgm:presLayoutVars>
          <dgm:hierBranch val="init"/>
        </dgm:presLayoutVars>
      </dgm:prSet>
      <dgm:spPr/>
    </dgm:pt>
    <dgm:pt modelId="{75B9ABA0-8558-4FC6-8CC8-8FCC738336C3}" type="pres">
      <dgm:prSet presAssocID="{3E59B282-7EB7-4C94-A390-6CFA5720AB8F}" presName="rootComposite2" presStyleCnt="0"/>
      <dgm:spPr/>
    </dgm:pt>
    <dgm:pt modelId="{0FBAF9E7-E8D3-4FE9-A51F-6DFA42A7C768}" type="pres">
      <dgm:prSet presAssocID="{3E59B282-7EB7-4C94-A390-6CFA5720AB8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FA1857-1CEB-405E-9CCB-D94D3A5ABC91}" type="pres">
      <dgm:prSet presAssocID="{3E59B282-7EB7-4C94-A390-6CFA5720AB8F}" presName="topArc2" presStyleLbl="parChTrans1D1" presStyleIdx="6" presStyleCnt="50"/>
      <dgm:spPr/>
    </dgm:pt>
    <dgm:pt modelId="{43ECF376-2FF7-44CC-A197-175A46D18605}" type="pres">
      <dgm:prSet presAssocID="{3E59B282-7EB7-4C94-A390-6CFA5720AB8F}" presName="bottomArc2" presStyleLbl="parChTrans1D1" presStyleIdx="7" presStyleCnt="50"/>
      <dgm:spPr/>
    </dgm:pt>
    <dgm:pt modelId="{8D67FEEF-DD99-4583-8AF5-34F132172C98}" type="pres">
      <dgm:prSet presAssocID="{3E59B282-7EB7-4C94-A390-6CFA5720AB8F}" presName="topConnNode2" presStyleLbl="node3" presStyleIdx="0" presStyleCnt="0"/>
      <dgm:spPr/>
      <dgm:t>
        <a:bodyPr/>
        <a:lstStyle/>
        <a:p>
          <a:endParaRPr lang="en-US"/>
        </a:p>
      </dgm:t>
    </dgm:pt>
    <dgm:pt modelId="{F52492E7-EF07-448E-B35F-FD49F56A3E8D}" type="pres">
      <dgm:prSet presAssocID="{3E59B282-7EB7-4C94-A390-6CFA5720AB8F}" presName="hierChild4" presStyleCnt="0"/>
      <dgm:spPr/>
    </dgm:pt>
    <dgm:pt modelId="{135B7812-CE54-4CA4-B2A2-BC0947998A50}" type="pres">
      <dgm:prSet presAssocID="{3E59B282-7EB7-4C94-A390-6CFA5720AB8F}" presName="hierChild5" presStyleCnt="0"/>
      <dgm:spPr/>
    </dgm:pt>
    <dgm:pt modelId="{0E4A0CCE-2641-4246-A5EA-5D93538AF3B5}" type="pres">
      <dgm:prSet presAssocID="{1B8A9A5D-47FA-4DBE-9E4D-61B6EC108ADA}" presName="Name28" presStyleLbl="parChTrans1D3" presStyleIdx="2" presStyleCnt="16"/>
      <dgm:spPr/>
      <dgm:t>
        <a:bodyPr/>
        <a:lstStyle/>
        <a:p>
          <a:endParaRPr lang="en-US"/>
        </a:p>
      </dgm:t>
    </dgm:pt>
    <dgm:pt modelId="{E87707AA-988B-4142-B469-659D338B5150}" type="pres">
      <dgm:prSet presAssocID="{F354734F-4E3F-4146-B4B1-CBBDED2FE308}" presName="hierRoot2" presStyleCnt="0">
        <dgm:presLayoutVars>
          <dgm:hierBranch val="init"/>
        </dgm:presLayoutVars>
      </dgm:prSet>
      <dgm:spPr/>
    </dgm:pt>
    <dgm:pt modelId="{EC55D138-AE69-45E8-B993-94F1B04E0ECA}" type="pres">
      <dgm:prSet presAssocID="{F354734F-4E3F-4146-B4B1-CBBDED2FE308}" presName="rootComposite2" presStyleCnt="0"/>
      <dgm:spPr/>
    </dgm:pt>
    <dgm:pt modelId="{2F614814-A6F0-48F4-98AD-E70F14FE3E80}" type="pres">
      <dgm:prSet presAssocID="{F354734F-4E3F-4146-B4B1-CBBDED2FE3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A44544-A028-4756-A121-7FBFFF2AE36F}" type="pres">
      <dgm:prSet presAssocID="{F354734F-4E3F-4146-B4B1-CBBDED2FE308}" presName="topArc2" presStyleLbl="parChTrans1D1" presStyleIdx="8" presStyleCnt="50"/>
      <dgm:spPr/>
    </dgm:pt>
    <dgm:pt modelId="{457857EA-CD2A-4C5C-9003-0ECBD28CF470}" type="pres">
      <dgm:prSet presAssocID="{F354734F-4E3F-4146-B4B1-CBBDED2FE308}" presName="bottomArc2" presStyleLbl="parChTrans1D1" presStyleIdx="9" presStyleCnt="50"/>
      <dgm:spPr/>
    </dgm:pt>
    <dgm:pt modelId="{7A18009D-54E5-4AD0-B8B2-D9C76D49DAAE}" type="pres">
      <dgm:prSet presAssocID="{F354734F-4E3F-4146-B4B1-CBBDED2FE308}" presName="topConnNode2" presStyleLbl="node3" presStyleIdx="0" presStyleCnt="0"/>
      <dgm:spPr/>
      <dgm:t>
        <a:bodyPr/>
        <a:lstStyle/>
        <a:p>
          <a:endParaRPr lang="en-US"/>
        </a:p>
      </dgm:t>
    </dgm:pt>
    <dgm:pt modelId="{285E1D54-353A-48AC-88D7-C7EFB2506EDC}" type="pres">
      <dgm:prSet presAssocID="{F354734F-4E3F-4146-B4B1-CBBDED2FE308}" presName="hierChild4" presStyleCnt="0"/>
      <dgm:spPr/>
    </dgm:pt>
    <dgm:pt modelId="{F5A6D04D-E222-44B9-8732-0427712997B1}" type="pres">
      <dgm:prSet presAssocID="{F354734F-4E3F-4146-B4B1-CBBDED2FE308}" presName="hierChild5" presStyleCnt="0"/>
      <dgm:spPr/>
    </dgm:pt>
    <dgm:pt modelId="{B9E4FF02-25C8-4C37-ACC3-6CB5A6947E69}" type="pres">
      <dgm:prSet presAssocID="{FC7EBA9D-3F88-4495-B79B-40905796DD57}" presName="hierChild5" presStyleCnt="0"/>
      <dgm:spPr/>
    </dgm:pt>
    <dgm:pt modelId="{9FE71D4B-1C26-49BB-A0D2-45CF5B460E8B}" type="pres">
      <dgm:prSet presAssocID="{90C980B4-5569-4CA6-AC22-8C068AE23975}" presName="Name28" presStyleLbl="parChTrans1D2" presStyleIdx="1" presStyleCnt="8"/>
      <dgm:spPr/>
      <dgm:t>
        <a:bodyPr/>
        <a:lstStyle/>
        <a:p>
          <a:endParaRPr lang="en-US"/>
        </a:p>
      </dgm:t>
    </dgm:pt>
    <dgm:pt modelId="{17FCE82C-37C4-45E6-AA0D-55F81A791A2B}" type="pres">
      <dgm:prSet presAssocID="{72C43CCD-9BD3-43C8-84F5-A7B0CEE88032}" presName="hierRoot2" presStyleCnt="0">
        <dgm:presLayoutVars>
          <dgm:hierBranch val="init"/>
        </dgm:presLayoutVars>
      </dgm:prSet>
      <dgm:spPr/>
    </dgm:pt>
    <dgm:pt modelId="{17322D5F-734F-4154-BB98-F960A726EED4}" type="pres">
      <dgm:prSet presAssocID="{72C43CCD-9BD3-43C8-84F5-A7B0CEE88032}" presName="rootComposite2" presStyleCnt="0"/>
      <dgm:spPr/>
    </dgm:pt>
    <dgm:pt modelId="{19F09097-A4AF-4BE2-85E4-A91117F6F750}" type="pres">
      <dgm:prSet presAssocID="{72C43CCD-9BD3-43C8-84F5-A7B0CEE8803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23FF1-1299-4B3D-BF09-8AEA8F064B00}" type="pres">
      <dgm:prSet presAssocID="{72C43CCD-9BD3-43C8-84F5-A7B0CEE88032}" presName="topArc2" presStyleLbl="parChTrans1D1" presStyleIdx="10" presStyleCnt="50"/>
      <dgm:spPr/>
    </dgm:pt>
    <dgm:pt modelId="{08E26659-D6A6-4066-90CD-6AF54E42AE55}" type="pres">
      <dgm:prSet presAssocID="{72C43CCD-9BD3-43C8-84F5-A7B0CEE88032}" presName="bottomArc2" presStyleLbl="parChTrans1D1" presStyleIdx="11" presStyleCnt="50"/>
      <dgm:spPr/>
    </dgm:pt>
    <dgm:pt modelId="{6EBF3695-91D2-4684-B157-911283B00EBA}" type="pres">
      <dgm:prSet presAssocID="{72C43CCD-9BD3-43C8-84F5-A7B0CEE88032}" presName="topConnNode2" presStyleLbl="node2" presStyleIdx="0" presStyleCnt="0"/>
      <dgm:spPr/>
      <dgm:t>
        <a:bodyPr/>
        <a:lstStyle/>
        <a:p>
          <a:endParaRPr lang="en-US"/>
        </a:p>
      </dgm:t>
    </dgm:pt>
    <dgm:pt modelId="{2E10674C-4105-4EB2-AFCE-3F7CB51E3860}" type="pres">
      <dgm:prSet presAssocID="{72C43CCD-9BD3-43C8-84F5-A7B0CEE88032}" presName="hierChild4" presStyleCnt="0"/>
      <dgm:spPr/>
    </dgm:pt>
    <dgm:pt modelId="{F5A4AECF-5397-4B37-87F5-022E01925DC8}" type="pres">
      <dgm:prSet presAssocID="{72C43CCD-9BD3-43C8-84F5-A7B0CEE88032}" presName="hierChild5" presStyleCnt="0"/>
      <dgm:spPr/>
    </dgm:pt>
    <dgm:pt modelId="{AD9C6D24-AC43-48F0-A189-2821209A37EB}" type="pres">
      <dgm:prSet presAssocID="{25BF0BFB-965B-489B-9E37-6F765FC45AE4}" presName="Name28" presStyleLbl="parChTrans1D2" presStyleIdx="2" presStyleCnt="8"/>
      <dgm:spPr/>
      <dgm:t>
        <a:bodyPr/>
        <a:lstStyle/>
        <a:p>
          <a:endParaRPr lang="en-US"/>
        </a:p>
      </dgm:t>
    </dgm:pt>
    <dgm:pt modelId="{338A0B54-F755-482B-A16D-B200BCEF47EB}" type="pres">
      <dgm:prSet presAssocID="{28BC6303-DFA3-4B52-B00C-408CC5FD2C5F}" presName="hierRoot2" presStyleCnt="0">
        <dgm:presLayoutVars>
          <dgm:hierBranch val="init"/>
        </dgm:presLayoutVars>
      </dgm:prSet>
      <dgm:spPr/>
    </dgm:pt>
    <dgm:pt modelId="{7FBCC1D5-661D-4025-AE3A-1AC34E8BF965}" type="pres">
      <dgm:prSet presAssocID="{28BC6303-DFA3-4B52-B00C-408CC5FD2C5F}" presName="rootComposite2" presStyleCnt="0"/>
      <dgm:spPr/>
    </dgm:pt>
    <dgm:pt modelId="{3E5744C1-36F9-42F8-A9EB-F6DA05392EE9}" type="pres">
      <dgm:prSet presAssocID="{28BC6303-DFA3-4B52-B00C-408CC5FD2C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87BF55-DE5B-4793-98D1-81AA7DC5E0BE}" type="pres">
      <dgm:prSet presAssocID="{28BC6303-DFA3-4B52-B00C-408CC5FD2C5F}" presName="topArc2" presStyleLbl="parChTrans1D1" presStyleIdx="12" presStyleCnt="50"/>
      <dgm:spPr/>
    </dgm:pt>
    <dgm:pt modelId="{6ECB5A13-7822-44F6-B448-79BC0F17DFC4}" type="pres">
      <dgm:prSet presAssocID="{28BC6303-DFA3-4B52-B00C-408CC5FD2C5F}" presName="bottomArc2" presStyleLbl="parChTrans1D1" presStyleIdx="13" presStyleCnt="50"/>
      <dgm:spPr/>
    </dgm:pt>
    <dgm:pt modelId="{23392D80-F64C-441F-AB28-09EF8BED9B0A}" type="pres">
      <dgm:prSet presAssocID="{28BC6303-DFA3-4B52-B00C-408CC5FD2C5F}" presName="topConnNode2" presStyleLbl="node2" presStyleIdx="0" presStyleCnt="0"/>
      <dgm:spPr/>
      <dgm:t>
        <a:bodyPr/>
        <a:lstStyle/>
        <a:p>
          <a:endParaRPr lang="en-US"/>
        </a:p>
      </dgm:t>
    </dgm:pt>
    <dgm:pt modelId="{0465942E-008C-4B81-A121-2C2D1E6CE0AD}" type="pres">
      <dgm:prSet presAssocID="{28BC6303-DFA3-4B52-B00C-408CC5FD2C5F}" presName="hierChild4" presStyleCnt="0"/>
      <dgm:spPr/>
    </dgm:pt>
    <dgm:pt modelId="{89A2A7C5-8622-4A0A-B900-606BBBC10A08}" type="pres">
      <dgm:prSet presAssocID="{320A8BF0-8F0D-4CBD-82DD-35CA1CA11B51}" presName="Name28" presStyleLbl="parChTrans1D3" presStyleIdx="3" presStyleCnt="16"/>
      <dgm:spPr/>
      <dgm:t>
        <a:bodyPr/>
        <a:lstStyle/>
        <a:p>
          <a:endParaRPr lang="en-US"/>
        </a:p>
      </dgm:t>
    </dgm:pt>
    <dgm:pt modelId="{574EB3BD-A0C1-445E-B88A-33B82830044B}" type="pres">
      <dgm:prSet presAssocID="{901E2CEE-6D7B-418C-93BD-5AC94CD12011}" presName="hierRoot2" presStyleCnt="0">
        <dgm:presLayoutVars>
          <dgm:hierBranch val="init"/>
        </dgm:presLayoutVars>
      </dgm:prSet>
      <dgm:spPr/>
    </dgm:pt>
    <dgm:pt modelId="{A7A66E0A-BAEB-48B9-BA4F-C266D5FDFE8D}" type="pres">
      <dgm:prSet presAssocID="{901E2CEE-6D7B-418C-93BD-5AC94CD12011}" presName="rootComposite2" presStyleCnt="0"/>
      <dgm:spPr/>
    </dgm:pt>
    <dgm:pt modelId="{E5DA0D66-D1D0-4BE2-A4F2-80752856C46F}" type="pres">
      <dgm:prSet presAssocID="{901E2CEE-6D7B-418C-93BD-5AC94CD1201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5B590-FD58-4C6A-B0E6-F88C0CC1A87E}" type="pres">
      <dgm:prSet presAssocID="{901E2CEE-6D7B-418C-93BD-5AC94CD12011}" presName="topArc2" presStyleLbl="parChTrans1D1" presStyleIdx="14" presStyleCnt="50"/>
      <dgm:spPr/>
    </dgm:pt>
    <dgm:pt modelId="{74407D44-777B-4FD9-A924-8CF086B2DE81}" type="pres">
      <dgm:prSet presAssocID="{901E2CEE-6D7B-418C-93BD-5AC94CD12011}" presName="bottomArc2" presStyleLbl="parChTrans1D1" presStyleIdx="15" presStyleCnt="50"/>
      <dgm:spPr/>
    </dgm:pt>
    <dgm:pt modelId="{C24CE12F-7FBF-46F4-8B19-7501C89250A6}" type="pres">
      <dgm:prSet presAssocID="{901E2CEE-6D7B-418C-93BD-5AC94CD12011}" presName="topConnNode2" presStyleLbl="node3" presStyleIdx="0" presStyleCnt="0"/>
      <dgm:spPr/>
      <dgm:t>
        <a:bodyPr/>
        <a:lstStyle/>
        <a:p>
          <a:endParaRPr lang="en-US"/>
        </a:p>
      </dgm:t>
    </dgm:pt>
    <dgm:pt modelId="{4BA030FC-5636-43BF-AA26-AF2806BF1584}" type="pres">
      <dgm:prSet presAssocID="{901E2CEE-6D7B-418C-93BD-5AC94CD12011}" presName="hierChild4" presStyleCnt="0"/>
      <dgm:spPr/>
    </dgm:pt>
    <dgm:pt modelId="{8299F6B8-376D-456C-B992-17D247150780}" type="pres">
      <dgm:prSet presAssocID="{901E2CEE-6D7B-418C-93BD-5AC94CD12011}" presName="hierChild5" presStyleCnt="0"/>
      <dgm:spPr/>
    </dgm:pt>
    <dgm:pt modelId="{0C5F3CCC-47A5-4F72-ABA0-E9BE5B5FCB71}" type="pres">
      <dgm:prSet presAssocID="{FA88DE87-1A60-46FD-9805-73984126107E}" presName="Name28" presStyleLbl="parChTrans1D3" presStyleIdx="4" presStyleCnt="16"/>
      <dgm:spPr/>
      <dgm:t>
        <a:bodyPr/>
        <a:lstStyle/>
        <a:p>
          <a:endParaRPr lang="en-US"/>
        </a:p>
      </dgm:t>
    </dgm:pt>
    <dgm:pt modelId="{62F39B40-CDEA-4B24-A357-8CC6C9A44EEB}" type="pres">
      <dgm:prSet presAssocID="{158AC111-9234-4021-81F6-8DFF10170D0A}" presName="hierRoot2" presStyleCnt="0">
        <dgm:presLayoutVars>
          <dgm:hierBranch val="init"/>
        </dgm:presLayoutVars>
      </dgm:prSet>
      <dgm:spPr/>
    </dgm:pt>
    <dgm:pt modelId="{13CE7DEF-9121-4CF0-A428-BBE910BC4289}" type="pres">
      <dgm:prSet presAssocID="{158AC111-9234-4021-81F6-8DFF10170D0A}" presName="rootComposite2" presStyleCnt="0"/>
      <dgm:spPr/>
    </dgm:pt>
    <dgm:pt modelId="{E0BD3DFD-B0D5-495C-8256-0D7CB1D7FAB5}" type="pres">
      <dgm:prSet presAssocID="{158AC111-9234-4021-81F6-8DFF10170D0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188D6-09C4-49FC-9B1E-484D89285806}" type="pres">
      <dgm:prSet presAssocID="{158AC111-9234-4021-81F6-8DFF10170D0A}" presName="topArc2" presStyleLbl="parChTrans1D1" presStyleIdx="16" presStyleCnt="50"/>
      <dgm:spPr/>
    </dgm:pt>
    <dgm:pt modelId="{4ABB3F2E-A7AF-41B6-BA5F-B1DA03F01A0F}" type="pres">
      <dgm:prSet presAssocID="{158AC111-9234-4021-81F6-8DFF10170D0A}" presName="bottomArc2" presStyleLbl="parChTrans1D1" presStyleIdx="17" presStyleCnt="50"/>
      <dgm:spPr/>
    </dgm:pt>
    <dgm:pt modelId="{D61483F0-B620-4DBD-980E-D9FFFC8EC248}" type="pres">
      <dgm:prSet presAssocID="{158AC111-9234-4021-81F6-8DFF10170D0A}" presName="topConnNode2" presStyleLbl="node3" presStyleIdx="0" presStyleCnt="0"/>
      <dgm:spPr/>
      <dgm:t>
        <a:bodyPr/>
        <a:lstStyle/>
        <a:p>
          <a:endParaRPr lang="en-US"/>
        </a:p>
      </dgm:t>
    </dgm:pt>
    <dgm:pt modelId="{C415B9CE-2FC2-47A3-9343-072F0CEE24B7}" type="pres">
      <dgm:prSet presAssocID="{158AC111-9234-4021-81F6-8DFF10170D0A}" presName="hierChild4" presStyleCnt="0"/>
      <dgm:spPr/>
    </dgm:pt>
    <dgm:pt modelId="{FE05709B-380A-4DBB-A7E2-5C95E0F16548}" type="pres">
      <dgm:prSet presAssocID="{158AC111-9234-4021-81F6-8DFF10170D0A}" presName="hierChild5" presStyleCnt="0"/>
      <dgm:spPr/>
    </dgm:pt>
    <dgm:pt modelId="{08DAEC4B-2EDF-4650-9B96-7B70C4D35E66}" type="pres">
      <dgm:prSet presAssocID="{28BC6303-DFA3-4B52-B00C-408CC5FD2C5F}" presName="hierChild5" presStyleCnt="0"/>
      <dgm:spPr/>
    </dgm:pt>
    <dgm:pt modelId="{E0F7AC8A-B347-4134-97D8-446261E8DCD3}" type="pres">
      <dgm:prSet presAssocID="{4EA6B30C-5B70-4699-863C-9E4F89CC15AC}" presName="Name28" presStyleLbl="parChTrans1D2" presStyleIdx="3" presStyleCnt="8"/>
      <dgm:spPr/>
      <dgm:t>
        <a:bodyPr/>
        <a:lstStyle/>
        <a:p>
          <a:endParaRPr lang="en-US"/>
        </a:p>
      </dgm:t>
    </dgm:pt>
    <dgm:pt modelId="{89C609AE-C8FA-43B8-95F7-8ACA3A8FC6CA}" type="pres">
      <dgm:prSet presAssocID="{8EE3DB31-7CC0-43DF-AD79-DBF598603B25}" presName="hierRoot2" presStyleCnt="0">
        <dgm:presLayoutVars>
          <dgm:hierBranch val="init"/>
        </dgm:presLayoutVars>
      </dgm:prSet>
      <dgm:spPr/>
    </dgm:pt>
    <dgm:pt modelId="{A03D010D-5570-46DA-8FBB-C76332F3E5C6}" type="pres">
      <dgm:prSet presAssocID="{8EE3DB31-7CC0-43DF-AD79-DBF598603B25}" presName="rootComposite2" presStyleCnt="0"/>
      <dgm:spPr/>
    </dgm:pt>
    <dgm:pt modelId="{B468CEFF-FF53-49A4-A4C6-3507A682FCF2}" type="pres">
      <dgm:prSet presAssocID="{8EE3DB31-7CC0-43DF-AD79-DBF598603B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3B86C-11BE-4EF5-B1C9-79EC062B59F6}" type="pres">
      <dgm:prSet presAssocID="{8EE3DB31-7CC0-43DF-AD79-DBF598603B25}" presName="topArc2" presStyleLbl="parChTrans1D1" presStyleIdx="18" presStyleCnt="50"/>
      <dgm:spPr/>
    </dgm:pt>
    <dgm:pt modelId="{DF25A42A-2683-499D-915A-6ED70DF770A4}" type="pres">
      <dgm:prSet presAssocID="{8EE3DB31-7CC0-43DF-AD79-DBF598603B25}" presName="bottomArc2" presStyleLbl="parChTrans1D1" presStyleIdx="19" presStyleCnt="50"/>
      <dgm:spPr/>
    </dgm:pt>
    <dgm:pt modelId="{643B6875-6F34-4111-819D-B16F74128E0B}" type="pres">
      <dgm:prSet presAssocID="{8EE3DB31-7CC0-43DF-AD79-DBF598603B25}" presName="topConnNode2" presStyleLbl="node2" presStyleIdx="0" presStyleCnt="0"/>
      <dgm:spPr/>
      <dgm:t>
        <a:bodyPr/>
        <a:lstStyle/>
        <a:p>
          <a:endParaRPr lang="en-US"/>
        </a:p>
      </dgm:t>
    </dgm:pt>
    <dgm:pt modelId="{F40CC329-E33E-4F3C-8FBD-55AA38AA52FF}" type="pres">
      <dgm:prSet presAssocID="{8EE3DB31-7CC0-43DF-AD79-DBF598603B25}" presName="hierChild4" presStyleCnt="0"/>
      <dgm:spPr/>
    </dgm:pt>
    <dgm:pt modelId="{F1055BB3-6E04-4159-A362-E9ABA33E3C63}" type="pres">
      <dgm:prSet presAssocID="{8EE3DB31-7CC0-43DF-AD79-DBF598603B25}" presName="hierChild5" presStyleCnt="0"/>
      <dgm:spPr/>
    </dgm:pt>
    <dgm:pt modelId="{9BF9D54B-446F-469A-9635-22790472A2D5}" type="pres">
      <dgm:prSet presAssocID="{4FEBBA23-A274-469B-BC7A-412064438567}" presName="Name28" presStyleLbl="parChTrans1D2" presStyleIdx="4" presStyleCnt="8"/>
      <dgm:spPr/>
      <dgm:t>
        <a:bodyPr/>
        <a:lstStyle/>
        <a:p>
          <a:endParaRPr lang="en-US"/>
        </a:p>
      </dgm:t>
    </dgm:pt>
    <dgm:pt modelId="{16DD28CD-9EEB-493F-82D0-B093C1C2EE9F}" type="pres">
      <dgm:prSet presAssocID="{6F224B85-0604-401E-B6F4-0507F45EAAE8}" presName="hierRoot2" presStyleCnt="0">
        <dgm:presLayoutVars>
          <dgm:hierBranch val="init"/>
        </dgm:presLayoutVars>
      </dgm:prSet>
      <dgm:spPr/>
    </dgm:pt>
    <dgm:pt modelId="{A5C96874-7459-47BB-AE7A-FCE6E4C5151D}" type="pres">
      <dgm:prSet presAssocID="{6F224B85-0604-401E-B6F4-0507F45EAAE8}" presName="rootComposite2" presStyleCnt="0"/>
      <dgm:spPr/>
    </dgm:pt>
    <dgm:pt modelId="{5608DA7D-A340-4C66-AF9B-ABC1452B33C7}" type="pres">
      <dgm:prSet presAssocID="{6F224B85-0604-401E-B6F4-0507F45EAA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6D109-5CDD-4780-927D-0F7381F4BA46}" type="pres">
      <dgm:prSet presAssocID="{6F224B85-0604-401E-B6F4-0507F45EAAE8}" presName="topArc2" presStyleLbl="parChTrans1D1" presStyleIdx="20" presStyleCnt="50"/>
      <dgm:spPr/>
    </dgm:pt>
    <dgm:pt modelId="{CD9FAC1C-6E7D-4F8D-A0EA-B15823048308}" type="pres">
      <dgm:prSet presAssocID="{6F224B85-0604-401E-B6F4-0507F45EAAE8}" presName="bottomArc2" presStyleLbl="parChTrans1D1" presStyleIdx="21" presStyleCnt="50"/>
      <dgm:spPr/>
    </dgm:pt>
    <dgm:pt modelId="{01242709-65F8-4F99-90FF-495A8FB2B059}" type="pres">
      <dgm:prSet presAssocID="{6F224B85-0604-401E-B6F4-0507F45EAAE8}" presName="topConnNode2" presStyleLbl="node2" presStyleIdx="0" presStyleCnt="0"/>
      <dgm:spPr/>
      <dgm:t>
        <a:bodyPr/>
        <a:lstStyle/>
        <a:p>
          <a:endParaRPr lang="en-US"/>
        </a:p>
      </dgm:t>
    </dgm:pt>
    <dgm:pt modelId="{FB241833-7963-400F-82C8-2EA9041DB7A6}" type="pres">
      <dgm:prSet presAssocID="{6F224B85-0604-401E-B6F4-0507F45EAAE8}" presName="hierChild4" presStyleCnt="0"/>
      <dgm:spPr/>
    </dgm:pt>
    <dgm:pt modelId="{7D2215F6-CE84-4A18-BB49-AF0A2136A33B}" type="pres">
      <dgm:prSet presAssocID="{590D17B4-206C-4B46-A163-B1C7E42C26D2}" presName="Name28" presStyleLbl="parChTrans1D3" presStyleIdx="5" presStyleCnt="16"/>
      <dgm:spPr/>
      <dgm:t>
        <a:bodyPr/>
        <a:lstStyle/>
        <a:p>
          <a:endParaRPr lang="en-US"/>
        </a:p>
      </dgm:t>
    </dgm:pt>
    <dgm:pt modelId="{AED5FDDF-2307-414D-A6FF-D7B99BAF7CE9}" type="pres">
      <dgm:prSet presAssocID="{BC897C83-D66B-4F58-B5D2-D185B1B47B8A}" presName="hierRoot2" presStyleCnt="0">
        <dgm:presLayoutVars>
          <dgm:hierBranch val="init"/>
        </dgm:presLayoutVars>
      </dgm:prSet>
      <dgm:spPr/>
    </dgm:pt>
    <dgm:pt modelId="{EB5A8190-9F9C-4485-9F30-8FFC7C90E018}" type="pres">
      <dgm:prSet presAssocID="{BC897C83-D66B-4F58-B5D2-D185B1B47B8A}" presName="rootComposite2" presStyleCnt="0"/>
      <dgm:spPr/>
    </dgm:pt>
    <dgm:pt modelId="{3F2E8523-493A-4069-8788-4C51E0F5ED77}" type="pres">
      <dgm:prSet presAssocID="{BC897C83-D66B-4F58-B5D2-D185B1B47B8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1E55E-207C-45C6-AB8C-52A9BDA7C9DC}" type="pres">
      <dgm:prSet presAssocID="{BC897C83-D66B-4F58-B5D2-D185B1B47B8A}" presName="topArc2" presStyleLbl="parChTrans1D1" presStyleIdx="22" presStyleCnt="50"/>
      <dgm:spPr/>
    </dgm:pt>
    <dgm:pt modelId="{33368C61-620F-4892-9FCF-7E9939BFACE9}" type="pres">
      <dgm:prSet presAssocID="{BC897C83-D66B-4F58-B5D2-D185B1B47B8A}" presName="bottomArc2" presStyleLbl="parChTrans1D1" presStyleIdx="23" presStyleCnt="50"/>
      <dgm:spPr/>
    </dgm:pt>
    <dgm:pt modelId="{75A0C768-4439-42D2-80D8-0B3903A076D8}" type="pres">
      <dgm:prSet presAssocID="{BC897C83-D66B-4F58-B5D2-D185B1B47B8A}" presName="topConnNode2" presStyleLbl="node3" presStyleIdx="0" presStyleCnt="0"/>
      <dgm:spPr/>
      <dgm:t>
        <a:bodyPr/>
        <a:lstStyle/>
        <a:p>
          <a:endParaRPr lang="en-US"/>
        </a:p>
      </dgm:t>
    </dgm:pt>
    <dgm:pt modelId="{72562F4C-B3D5-46A8-A346-EFACBD6B7D00}" type="pres">
      <dgm:prSet presAssocID="{BC897C83-D66B-4F58-B5D2-D185B1B47B8A}" presName="hierChild4" presStyleCnt="0"/>
      <dgm:spPr/>
    </dgm:pt>
    <dgm:pt modelId="{533376D5-61A8-465A-8AAB-351AC8AF4C40}" type="pres">
      <dgm:prSet presAssocID="{BC897C83-D66B-4F58-B5D2-D185B1B47B8A}" presName="hierChild5" presStyleCnt="0"/>
      <dgm:spPr/>
    </dgm:pt>
    <dgm:pt modelId="{BA734796-7957-49E4-A83D-5914FAFC9F7C}" type="pres">
      <dgm:prSet presAssocID="{0CD71929-F130-4E0E-9FF1-67FB0A0C1744}" presName="Name28" presStyleLbl="parChTrans1D3" presStyleIdx="6" presStyleCnt="16"/>
      <dgm:spPr/>
      <dgm:t>
        <a:bodyPr/>
        <a:lstStyle/>
        <a:p>
          <a:endParaRPr lang="en-US"/>
        </a:p>
      </dgm:t>
    </dgm:pt>
    <dgm:pt modelId="{D33C8C07-2D6D-40DA-AE1A-ED584718E167}" type="pres">
      <dgm:prSet presAssocID="{BDEB10E9-3759-477D-87FC-2ACC0340DEBD}" presName="hierRoot2" presStyleCnt="0">
        <dgm:presLayoutVars>
          <dgm:hierBranch val="init"/>
        </dgm:presLayoutVars>
      </dgm:prSet>
      <dgm:spPr/>
    </dgm:pt>
    <dgm:pt modelId="{F6526A1C-9A4D-42F5-8DD9-5D7A7C98B40D}" type="pres">
      <dgm:prSet presAssocID="{BDEB10E9-3759-477D-87FC-2ACC0340DEBD}" presName="rootComposite2" presStyleCnt="0"/>
      <dgm:spPr/>
    </dgm:pt>
    <dgm:pt modelId="{11766C95-5220-40D4-943F-091CCF45E92A}" type="pres">
      <dgm:prSet presAssocID="{BDEB10E9-3759-477D-87FC-2ACC0340DEB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B44326-58BC-4357-A347-1884F2B08094}" type="pres">
      <dgm:prSet presAssocID="{BDEB10E9-3759-477D-87FC-2ACC0340DEBD}" presName="topArc2" presStyleLbl="parChTrans1D1" presStyleIdx="24" presStyleCnt="50"/>
      <dgm:spPr/>
    </dgm:pt>
    <dgm:pt modelId="{8FFE78C6-A202-4BBC-84B6-BFC983CED2FA}" type="pres">
      <dgm:prSet presAssocID="{BDEB10E9-3759-477D-87FC-2ACC0340DEBD}" presName="bottomArc2" presStyleLbl="parChTrans1D1" presStyleIdx="25" presStyleCnt="50"/>
      <dgm:spPr/>
    </dgm:pt>
    <dgm:pt modelId="{64D98C31-9DE9-47C9-A3C5-E4B2E07E43C6}" type="pres">
      <dgm:prSet presAssocID="{BDEB10E9-3759-477D-87FC-2ACC0340DEBD}" presName="topConnNode2" presStyleLbl="node3" presStyleIdx="0" presStyleCnt="0"/>
      <dgm:spPr/>
      <dgm:t>
        <a:bodyPr/>
        <a:lstStyle/>
        <a:p>
          <a:endParaRPr lang="en-US"/>
        </a:p>
      </dgm:t>
    </dgm:pt>
    <dgm:pt modelId="{96A87F4C-CEFC-4D44-BA83-0ECE11F45867}" type="pres">
      <dgm:prSet presAssocID="{BDEB10E9-3759-477D-87FC-2ACC0340DEBD}" presName="hierChild4" presStyleCnt="0"/>
      <dgm:spPr/>
    </dgm:pt>
    <dgm:pt modelId="{074C1094-6C7D-4A55-802B-871A90B2614E}" type="pres">
      <dgm:prSet presAssocID="{BDEB10E9-3759-477D-87FC-2ACC0340DEBD}" presName="hierChild5" presStyleCnt="0"/>
      <dgm:spPr/>
    </dgm:pt>
    <dgm:pt modelId="{AC9092AC-2880-45DD-89AF-DE642810D8F6}" type="pres">
      <dgm:prSet presAssocID="{8C9F8AA1-A5C9-4786-B4C0-F7450D879DA4}" presName="Name28" presStyleLbl="parChTrans1D3" presStyleIdx="7" presStyleCnt="16"/>
      <dgm:spPr/>
      <dgm:t>
        <a:bodyPr/>
        <a:lstStyle/>
        <a:p>
          <a:endParaRPr lang="en-US"/>
        </a:p>
      </dgm:t>
    </dgm:pt>
    <dgm:pt modelId="{20C01C8C-7629-4ABF-AC15-C9E976F735D1}" type="pres">
      <dgm:prSet presAssocID="{35186DD6-B60A-41A6-B744-2C30D08319A4}" presName="hierRoot2" presStyleCnt="0">
        <dgm:presLayoutVars>
          <dgm:hierBranch val="init"/>
        </dgm:presLayoutVars>
      </dgm:prSet>
      <dgm:spPr/>
    </dgm:pt>
    <dgm:pt modelId="{782673FB-3C48-4274-83F3-ADA2D5226BEE}" type="pres">
      <dgm:prSet presAssocID="{35186DD6-B60A-41A6-B744-2C30D08319A4}" presName="rootComposite2" presStyleCnt="0"/>
      <dgm:spPr/>
    </dgm:pt>
    <dgm:pt modelId="{362E9B8C-D712-4C97-BD56-053040F1E75E}" type="pres">
      <dgm:prSet presAssocID="{35186DD6-B60A-41A6-B744-2C30D08319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DBED8C-66A7-4AB3-BDBD-79CD8F7A8860}" type="pres">
      <dgm:prSet presAssocID="{35186DD6-B60A-41A6-B744-2C30D08319A4}" presName="topArc2" presStyleLbl="parChTrans1D1" presStyleIdx="26" presStyleCnt="50"/>
      <dgm:spPr/>
    </dgm:pt>
    <dgm:pt modelId="{F2BBEF44-7F7A-4DF5-950D-6E28E725EE7F}" type="pres">
      <dgm:prSet presAssocID="{35186DD6-B60A-41A6-B744-2C30D08319A4}" presName="bottomArc2" presStyleLbl="parChTrans1D1" presStyleIdx="27" presStyleCnt="50"/>
      <dgm:spPr/>
    </dgm:pt>
    <dgm:pt modelId="{AB921306-D064-40AC-9FD5-71A4C95C71B7}" type="pres">
      <dgm:prSet presAssocID="{35186DD6-B60A-41A6-B744-2C30D08319A4}" presName="topConnNode2" presStyleLbl="node3" presStyleIdx="0" presStyleCnt="0"/>
      <dgm:spPr/>
      <dgm:t>
        <a:bodyPr/>
        <a:lstStyle/>
        <a:p>
          <a:endParaRPr lang="en-US"/>
        </a:p>
      </dgm:t>
    </dgm:pt>
    <dgm:pt modelId="{07DB5CE5-3332-4886-A059-A8527DC854DF}" type="pres">
      <dgm:prSet presAssocID="{35186DD6-B60A-41A6-B744-2C30D08319A4}" presName="hierChild4" presStyleCnt="0"/>
      <dgm:spPr/>
    </dgm:pt>
    <dgm:pt modelId="{8AB41F58-E649-457F-8CCE-18BEDDB0B2FA}" type="pres">
      <dgm:prSet presAssocID="{35186DD6-B60A-41A6-B744-2C30D08319A4}" presName="hierChild5" presStyleCnt="0"/>
      <dgm:spPr/>
    </dgm:pt>
    <dgm:pt modelId="{BAA72118-994E-4370-BC16-CE244DC3E4E6}" type="pres">
      <dgm:prSet presAssocID="{6F224B85-0604-401E-B6F4-0507F45EAAE8}" presName="hierChild5" presStyleCnt="0"/>
      <dgm:spPr/>
    </dgm:pt>
    <dgm:pt modelId="{C7FC1183-DA67-44EE-93F1-2511B33CA805}" type="pres">
      <dgm:prSet presAssocID="{66AABD5C-70D0-43D2-86D6-33D0C0DEFD22}" presName="Name28" presStyleLbl="parChTrans1D2" presStyleIdx="5" presStyleCnt="8"/>
      <dgm:spPr/>
      <dgm:t>
        <a:bodyPr/>
        <a:lstStyle/>
        <a:p>
          <a:endParaRPr lang="en-US"/>
        </a:p>
      </dgm:t>
    </dgm:pt>
    <dgm:pt modelId="{9BC53AEC-39AE-4D29-AE99-5ABB8B7A0AED}" type="pres">
      <dgm:prSet presAssocID="{0035A945-8FB8-46E5-B28E-780D26D447C1}" presName="hierRoot2" presStyleCnt="0">
        <dgm:presLayoutVars>
          <dgm:hierBranch val="init"/>
        </dgm:presLayoutVars>
      </dgm:prSet>
      <dgm:spPr/>
    </dgm:pt>
    <dgm:pt modelId="{C1C7AF3D-6107-4496-ADDD-45E62209F496}" type="pres">
      <dgm:prSet presAssocID="{0035A945-8FB8-46E5-B28E-780D26D447C1}" presName="rootComposite2" presStyleCnt="0"/>
      <dgm:spPr/>
    </dgm:pt>
    <dgm:pt modelId="{741B6D38-2B27-4DA2-8A7C-96CAE6D8B9A5}" type="pres">
      <dgm:prSet presAssocID="{0035A945-8FB8-46E5-B28E-780D26D447C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3A4C23-A0CB-40A2-9950-A29FDC8E1808}" type="pres">
      <dgm:prSet presAssocID="{0035A945-8FB8-46E5-B28E-780D26D447C1}" presName="topArc2" presStyleLbl="parChTrans1D1" presStyleIdx="28" presStyleCnt="50"/>
      <dgm:spPr/>
    </dgm:pt>
    <dgm:pt modelId="{3F84CC80-1D42-4A70-8CD3-A6BEB183C650}" type="pres">
      <dgm:prSet presAssocID="{0035A945-8FB8-46E5-B28E-780D26D447C1}" presName="bottomArc2" presStyleLbl="parChTrans1D1" presStyleIdx="29" presStyleCnt="50"/>
      <dgm:spPr/>
    </dgm:pt>
    <dgm:pt modelId="{8D969890-622D-481C-B89A-CB1E1CDD6D86}" type="pres">
      <dgm:prSet presAssocID="{0035A945-8FB8-46E5-B28E-780D26D447C1}" presName="topConnNode2" presStyleLbl="node2" presStyleIdx="0" presStyleCnt="0"/>
      <dgm:spPr/>
      <dgm:t>
        <a:bodyPr/>
        <a:lstStyle/>
        <a:p>
          <a:endParaRPr lang="en-US"/>
        </a:p>
      </dgm:t>
    </dgm:pt>
    <dgm:pt modelId="{F0886EA4-F330-42D0-B7B5-D76C430BD077}" type="pres">
      <dgm:prSet presAssocID="{0035A945-8FB8-46E5-B28E-780D26D447C1}" presName="hierChild4" presStyleCnt="0"/>
      <dgm:spPr/>
    </dgm:pt>
    <dgm:pt modelId="{4976CFA9-955E-485A-9855-91FE291B174E}" type="pres">
      <dgm:prSet presAssocID="{4E9E96A9-56F8-4FD5-88AC-9AB4E28663D7}" presName="Name28" presStyleLbl="parChTrans1D3" presStyleIdx="8" presStyleCnt="16"/>
      <dgm:spPr/>
      <dgm:t>
        <a:bodyPr/>
        <a:lstStyle/>
        <a:p>
          <a:endParaRPr lang="en-US"/>
        </a:p>
      </dgm:t>
    </dgm:pt>
    <dgm:pt modelId="{F3C86FF7-230A-4B28-923C-F97F071451D7}" type="pres">
      <dgm:prSet presAssocID="{8F98D9B0-F8AE-4E8F-9E85-F48715ADBDE0}" presName="hierRoot2" presStyleCnt="0">
        <dgm:presLayoutVars>
          <dgm:hierBranch val="init"/>
        </dgm:presLayoutVars>
      </dgm:prSet>
      <dgm:spPr/>
    </dgm:pt>
    <dgm:pt modelId="{498CB068-850C-4FEA-AC71-8114A7F0F9B1}" type="pres">
      <dgm:prSet presAssocID="{8F98D9B0-F8AE-4E8F-9E85-F48715ADBDE0}" presName="rootComposite2" presStyleCnt="0"/>
      <dgm:spPr/>
    </dgm:pt>
    <dgm:pt modelId="{F601B3B9-2ACB-41BE-A558-9D7EAF295852}" type="pres">
      <dgm:prSet presAssocID="{8F98D9B0-F8AE-4E8F-9E85-F48715ADBD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4DAADB-8CF4-4CC2-AC08-789AC24B2D28}" type="pres">
      <dgm:prSet presAssocID="{8F98D9B0-F8AE-4E8F-9E85-F48715ADBDE0}" presName="topArc2" presStyleLbl="parChTrans1D1" presStyleIdx="30" presStyleCnt="50"/>
      <dgm:spPr/>
    </dgm:pt>
    <dgm:pt modelId="{118D230A-EB3E-41B4-9AE9-ED182959F91D}" type="pres">
      <dgm:prSet presAssocID="{8F98D9B0-F8AE-4E8F-9E85-F48715ADBDE0}" presName="bottomArc2" presStyleLbl="parChTrans1D1" presStyleIdx="31" presStyleCnt="50"/>
      <dgm:spPr/>
    </dgm:pt>
    <dgm:pt modelId="{43D737B1-BBC5-491D-968A-CFC5F8FC5E6F}" type="pres">
      <dgm:prSet presAssocID="{8F98D9B0-F8AE-4E8F-9E85-F48715ADBDE0}" presName="topConnNode2" presStyleLbl="node3" presStyleIdx="0" presStyleCnt="0"/>
      <dgm:spPr/>
      <dgm:t>
        <a:bodyPr/>
        <a:lstStyle/>
        <a:p>
          <a:endParaRPr lang="en-US"/>
        </a:p>
      </dgm:t>
    </dgm:pt>
    <dgm:pt modelId="{0B2D4567-493B-40C6-9247-5F85D0DB5DE5}" type="pres">
      <dgm:prSet presAssocID="{8F98D9B0-F8AE-4E8F-9E85-F48715ADBDE0}" presName="hierChild4" presStyleCnt="0"/>
      <dgm:spPr/>
    </dgm:pt>
    <dgm:pt modelId="{E355EC8D-71D4-4C01-BB0B-C516074DDBD9}" type="pres">
      <dgm:prSet presAssocID="{8F98D9B0-F8AE-4E8F-9E85-F48715ADBDE0}" presName="hierChild5" presStyleCnt="0"/>
      <dgm:spPr/>
    </dgm:pt>
    <dgm:pt modelId="{7F0E6161-C480-46C6-BF32-BFC75FEB0AA4}" type="pres">
      <dgm:prSet presAssocID="{D4FBC484-1AF5-4161-A2D5-6CEC06354DFD}" presName="Name28" presStyleLbl="parChTrans1D3" presStyleIdx="9" presStyleCnt="16"/>
      <dgm:spPr/>
      <dgm:t>
        <a:bodyPr/>
        <a:lstStyle/>
        <a:p>
          <a:endParaRPr lang="en-US"/>
        </a:p>
      </dgm:t>
    </dgm:pt>
    <dgm:pt modelId="{1556FCDD-A055-4024-BDD9-D7EFE0861DEB}" type="pres">
      <dgm:prSet presAssocID="{1F827FA3-8569-4F04-81FA-7657D0F0136B}" presName="hierRoot2" presStyleCnt="0">
        <dgm:presLayoutVars>
          <dgm:hierBranch val="init"/>
        </dgm:presLayoutVars>
      </dgm:prSet>
      <dgm:spPr/>
    </dgm:pt>
    <dgm:pt modelId="{A7642327-9FEB-4366-8054-1A91F466499F}" type="pres">
      <dgm:prSet presAssocID="{1F827FA3-8569-4F04-81FA-7657D0F0136B}" presName="rootComposite2" presStyleCnt="0"/>
      <dgm:spPr/>
    </dgm:pt>
    <dgm:pt modelId="{B3B67EBA-7777-423E-BF01-15C7447253D0}" type="pres">
      <dgm:prSet presAssocID="{1F827FA3-8569-4F04-81FA-7657D0F0136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AADB1-63FA-4F4D-A08C-DA96DC86EF68}" type="pres">
      <dgm:prSet presAssocID="{1F827FA3-8569-4F04-81FA-7657D0F0136B}" presName="topArc2" presStyleLbl="parChTrans1D1" presStyleIdx="32" presStyleCnt="50"/>
      <dgm:spPr/>
    </dgm:pt>
    <dgm:pt modelId="{EFD14269-FF98-4A3E-8EDE-64434C6E7FA7}" type="pres">
      <dgm:prSet presAssocID="{1F827FA3-8569-4F04-81FA-7657D0F0136B}" presName="bottomArc2" presStyleLbl="parChTrans1D1" presStyleIdx="33" presStyleCnt="50"/>
      <dgm:spPr/>
    </dgm:pt>
    <dgm:pt modelId="{A340933D-BB50-4DC3-8C7E-C8B1C95CF4F6}" type="pres">
      <dgm:prSet presAssocID="{1F827FA3-8569-4F04-81FA-7657D0F0136B}" presName="topConnNode2" presStyleLbl="node3" presStyleIdx="0" presStyleCnt="0"/>
      <dgm:spPr/>
      <dgm:t>
        <a:bodyPr/>
        <a:lstStyle/>
        <a:p>
          <a:endParaRPr lang="en-US"/>
        </a:p>
      </dgm:t>
    </dgm:pt>
    <dgm:pt modelId="{EFA47323-EDB1-4189-849B-31867F1DC692}" type="pres">
      <dgm:prSet presAssocID="{1F827FA3-8569-4F04-81FA-7657D0F0136B}" presName="hierChild4" presStyleCnt="0"/>
      <dgm:spPr/>
    </dgm:pt>
    <dgm:pt modelId="{ACCEAA5D-3DC6-423E-BCDC-8778DED13028}" type="pres">
      <dgm:prSet presAssocID="{1F827FA3-8569-4F04-81FA-7657D0F0136B}" presName="hierChild5" presStyleCnt="0"/>
      <dgm:spPr/>
    </dgm:pt>
    <dgm:pt modelId="{96571E51-722E-4527-832B-28E825528878}" type="pres">
      <dgm:prSet presAssocID="{0035A945-8FB8-46E5-B28E-780D26D447C1}" presName="hierChild5" presStyleCnt="0"/>
      <dgm:spPr/>
    </dgm:pt>
    <dgm:pt modelId="{CDB6D44A-8B35-4F18-93FA-F7AE556E7972}" type="pres">
      <dgm:prSet presAssocID="{0CEA9650-DE84-4D4A-9CED-A811F47C1D94}" presName="Name28" presStyleLbl="parChTrans1D2" presStyleIdx="6" presStyleCnt="8"/>
      <dgm:spPr/>
      <dgm:t>
        <a:bodyPr/>
        <a:lstStyle/>
        <a:p>
          <a:endParaRPr lang="en-US"/>
        </a:p>
      </dgm:t>
    </dgm:pt>
    <dgm:pt modelId="{4B10506D-D6BB-4DDC-8848-1331CDC051F5}" type="pres">
      <dgm:prSet presAssocID="{3BB0EC12-FEFE-4B11-926E-1ABD41D4887F}" presName="hierRoot2" presStyleCnt="0">
        <dgm:presLayoutVars>
          <dgm:hierBranch val="init"/>
        </dgm:presLayoutVars>
      </dgm:prSet>
      <dgm:spPr/>
    </dgm:pt>
    <dgm:pt modelId="{BEBF5231-35B2-4621-A24F-613E73BFBF66}" type="pres">
      <dgm:prSet presAssocID="{3BB0EC12-FEFE-4B11-926E-1ABD41D4887F}" presName="rootComposite2" presStyleCnt="0"/>
      <dgm:spPr/>
    </dgm:pt>
    <dgm:pt modelId="{F31BBE34-A9C8-48E5-B567-2439CCDF7AF6}" type="pres">
      <dgm:prSet presAssocID="{3BB0EC12-FEFE-4B11-926E-1ABD41D4887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31BB95-5D61-42F5-86BD-C3DF7A54132A}" type="pres">
      <dgm:prSet presAssocID="{3BB0EC12-FEFE-4B11-926E-1ABD41D4887F}" presName="topArc2" presStyleLbl="parChTrans1D1" presStyleIdx="34" presStyleCnt="50"/>
      <dgm:spPr/>
    </dgm:pt>
    <dgm:pt modelId="{AEF98B5A-6D6D-4A5B-B03E-C2D0792C8CD9}" type="pres">
      <dgm:prSet presAssocID="{3BB0EC12-FEFE-4B11-926E-1ABD41D4887F}" presName="bottomArc2" presStyleLbl="parChTrans1D1" presStyleIdx="35" presStyleCnt="50"/>
      <dgm:spPr/>
    </dgm:pt>
    <dgm:pt modelId="{F2614072-5300-4831-8168-DD7C80BF90BC}" type="pres">
      <dgm:prSet presAssocID="{3BB0EC12-FEFE-4B11-926E-1ABD41D4887F}" presName="topConnNode2" presStyleLbl="node2" presStyleIdx="0" presStyleCnt="0"/>
      <dgm:spPr/>
      <dgm:t>
        <a:bodyPr/>
        <a:lstStyle/>
        <a:p>
          <a:endParaRPr lang="en-US"/>
        </a:p>
      </dgm:t>
    </dgm:pt>
    <dgm:pt modelId="{A76AE7C4-362A-4A82-92BC-6B14045F4E7C}" type="pres">
      <dgm:prSet presAssocID="{3BB0EC12-FEFE-4B11-926E-1ABD41D4887F}" presName="hierChild4" presStyleCnt="0"/>
      <dgm:spPr/>
    </dgm:pt>
    <dgm:pt modelId="{155F91A8-5876-4E9B-A6EB-49180ADD043B}" type="pres">
      <dgm:prSet presAssocID="{F887955F-2448-4D6B-AD43-2A2308727DBB}" presName="Name28" presStyleLbl="parChTrans1D3" presStyleIdx="10" presStyleCnt="16"/>
      <dgm:spPr/>
      <dgm:t>
        <a:bodyPr/>
        <a:lstStyle/>
        <a:p>
          <a:endParaRPr lang="en-US"/>
        </a:p>
      </dgm:t>
    </dgm:pt>
    <dgm:pt modelId="{B9672C35-BD8A-4F42-A03F-4C35729F2A9E}" type="pres">
      <dgm:prSet presAssocID="{79E56FB0-98B1-4690-9CDA-485A59677EFC}" presName="hierRoot2" presStyleCnt="0">
        <dgm:presLayoutVars>
          <dgm:hierBranch val="init"/>
        </dgm:presLayoutVars>
      </dgm:prSet>
      <dgm:spPr/>
    </dgm:pt>
    <dgm:pt modelId="{AFE4FFBF-CCF6-478F-9A4B-A17618A5F438}" type="pres">
      <dgm:prSet presAssocID="{79E56FB0-98B1-4690-9CDA-485A59677EFC}" presName="rootComposite2" presStyleCnt="0"/>
      <dgm:spPr/>
    </dgm:pt>
    <dgm:pt modelId="{F45F7C6E-7AA7-4DFC-99A2-386CF12F70B9}" type="pres">
      <dgm:prSet presAssocID="{79E56FB0-98B1-4690-9CDA-485A59677E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BC301-7783-4D1B-83AE-47F981A2A802}" type="pres">
      <dgm:prSet presAssocID="{79E56FB0-98B1-4690-9CDA-485A59677EFC}" presName="topArc2" presStyleLbl="parChTrans1D1" presStyleIdx="36" presStyleCnt="50"/>
      <dgm:spPr/>
    </dgm:pt>
    <dgm:pt modelId="{EDB5D3B2-B1DB-4C7E-9963-879F8F22B40B}" type="pres">
      <dgm:prSet presAssocID="{79E56FB0-98B1-4690-9CDA-485A59677EFC}" presName="bottomArc2" presStyleLbl="parChTrans1D1" presStyleIdx="37" presStyleCnt="50"/>
      <dgm:spPr/>
    </dgm:pt>
    <dgm:pt modelId="{B27F2646-E936-49B5-B034-20E09108C8DD}" type="pres">
      <dgm:prSet presAssocID="{79E56FB0-98B1-4690-9CDA-485A59677EFC}" presName="topConnNode2" presStyleLbl="node3" presStyleIdx="0" presStyleCnt="0"/>
      <dgm:spPr/>
      <dgm:t>
        <a:bodyPr/>
        <a:lstStyle/>
        <a:p>
          <a:endParaRPr lang="en-US"/>
        </a:p>
      </dgm:t>
    </dgm:pt>
    <dgm:pt modelId="{F81DCC76-F4A8-4E91-A66F-F2B86CEB87E9}" type="pres">
      <dgm:prSet presAssocID="{79E56FB0-98B1-4690-9CDA-485A59677EFC}" presName="hierChild4" presStyleCnt="0"/>
      <dgm:spPr/>
    </dgm:pt>
    <dgm:pt modelId="{4E0570A6-1584-409B-ADDF-840C5A24EB51}" type="pres">
      <dgm:prSet presAssocID="{79E56FB0-98B1-4690-9CDA-485A59677EFC}" presName="hierChild5" presStyleCnt="0"/>
      <dgm:spPr/>
    </dgm:pt>
    <dgm:pt modelId="{2498F819-6352-4FD5-B87F-AFD6D9FB02F3}" type="pres">
      <dgm:prSet presAssocID="{5F64388A-D860-4C8F-8002-0E97419ACA18}" presName="Name28" presStyleLbl="parChTrans1D3" presStyleIdx="11" presStyleCnt="16"/>
      <dgm:spPr/>
      <dgm:t>
        <a:bodyPr/>
        <a:lstStyle/>
        <a:p>
          <a:endParaRPr lang="en-US"/>
        </a:p>
      </dgm:t>
    </dgm:pt>
    <dgm:pt modelId="{2196070C-E72F-4800-96A3-4CBABFD767CC}" type="pres">
      <dgm:prSet presAssocID="{639DABD8-791E-457E-8AA1-E1F50ECBA03E}" presName="hierRoot2" presStyleCnt="0">
        <dgm:presLayoutVars>
          <dgm:hierBranch val="init"/>
        </dgm:presLayoutVars>
      </dgm:prSet>
      <dgm:spPr/>
    </dgm:pt>
    <dgm:pt modelId="{6EF029E4-B0E5-4D5E-9967-476A5DC8F6D0}" type="pres">
      <dgm:prSet presAssocID="{639DABD8-791E-457E-8AA1-E1F50ECBA03E}" presName="rootComposite2" presStyleCnt="0"/>
      <dgm:spPr/>
    </dgm:pt>
    <dgm:pt modelId="{245B5AB5-594F-4F7F-9007-B3E489F3B31C}" type="pres">
      <dgm:prSet presAssocID="{639DABD8-791E-457E-8AA1-E1F50ECBA03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A7B679-CDEC-4B58-B4B0-961723D018F0}" type="pres">
      <dgm:prSet presAssocID="{639DABD8-791E-457E-8AA1-E1F50ECBA03E}" presName="topArc2" presStyleLbl="parChTrans1D1" presStyleIdx="38" presStyleCnt="50"/>
      <dgm:spPr/>
    </dgm:pt>
    <dgm:pt modelId="{B2AAAF40-1699-4EFD-A66E-D6A0D4A35AC9}" type="pres">
      <dgm:prSet presAssocID="{639DABD8-791E-457E-8AA1-E1F50ECBA03E}" presName="bottomArc2" presStyleLbl="parChTrans1D1" presStyleIdx="39" presStyleCnt="50"/>
      <dgm:spPr/>
    </dgm:pt>
    <dgm:pt modelId="{AE932E0C-7558-4A37-B4FC-69856B47355F}" type="pres">
      <dgm:prSet presAssocID="{639DABD8-791E-457E-8AA1-E1F50ECBA03E}" presName="topConnNode2" presStyleLbl="node3" presStyleIdx="0" presStyleCnt="0"/>
      <dgm:spPr/>
      <dgm:t>
        <a:bodyPr/>
        <a:lstStyle/>
        <a:p>
          <a:endParaRPr lang="en-US"/>
        </a:p>
      </dgm:t>
    </dgm:pt>
    <dgm:pt modelId="{BBDEE600-0874-4FEB-891A-8139F5B0835D}" type="pres">
      <dgm:prSet presAssocID="{639DABD8-791E-457E-8AA1-E1F50ECBA03E}" presName="hierChild4" presStyleCnt="0"/>
      <dgm:spPr/>
    </dgm:pt>
    <dgm:pt modelId="{628E3B26-CAC3-4438-9974-BD11DFE939A3}" type="pres">
      <dgm:prSet presAssocID="{639DABD8-791E-457E-8AA1-E1F50ECBA03E}" presName="hierChild5" presStyleCnt="0"/>
      <dgm:spPr/>
    </dgm:pt>
    <dgm:pt modelId="{0D83C373-B2B9-45BB-B03F-9CD58297AD2E}" type="pres">
      <dgm:prSet presAssocID="{D8EB643C-B140-4CB6-8FFE-360A6095B1D3}" presName="Name28" presStyleLbl="parChTrans1D3" presStyleIdx="12" presStyleCnt="16"/>
      <dgm:spPr/>
      <dgm:t>
        <a:bodyPr/>
        <a:lstStyle/>
        <a:p>
          <a:endParaRPr lang="en-US"/>
        </a:p>
      </dgm:t>
    </dgm:pt>
    <dgm:pt modelId="{CFAE4FE7-8198-4ACF-B73D-5CD56165386C}" type="pres">
      <dgm:prSet presAssocID="{5D42D0DB-FEA2-42E3-B550-920EFD305973}" presName="hierRoot2" presStyleCnt="0">
        <dgm:presLayoutVars>
          <dgm:hierBranch val="init"/>
        </dgm:presLayoutVars>
      </dgm:prSet>
      <dgm:spPr/>
    </dgm:pt>
    <dgm:pt modelId="{77FC93A5-CED1-450B-A86B-29B988602824}" type="pres">
      <dgm:prSet presAssocID="{5D42D0DB-FEA2-42E3-B550-920EFD305973}" presName="rootComposite2" presStyleCnt="0"/>
      <dgm:spPr/>
    </dgm:pt>
    <dgm:pt modelId="{D672D550-8C7A-4BC1-BA74-F9C59AFB6DBC}" type="pres">
      <dgm:prSet presAssocID="{5D42D0DB-FEA2-42E3-B550-920EFD3059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BC47E-7F54-44A8-B57C-72378AC75740}" type="pres">
      <dgm:prSet presAssocID="{5D42D0DB-FEA2-42E3-B550-920EFD305973}" presName="topArc2" presStyleLbl="parChTrans1D1" presStyleIdx="40" presStyleCnt="50"/>
      <dgm:spPr/>
    </dgm:pt>
    <dgm:pt modelId="{577F407F-1BAF-475E-8C59-F22B2C85D2EA}" type="pres">
      <dgm:prSet presAssocID="{5D42D0DB-FEA2-42E3-B550-920EFD305973}" presName="bottomArc2" presStyleLbl="parChTrans1D1" presStyleIdx="41" presStyleCnt="50"/>
      <dgm:spPr/>
    </dgm:pt>
    <dgm:pt modelId="{381E19E9-E300-4BC6-AF28-73038531FC6F}" type="pres">
      <dgm:prSet presAssocID="{5D42D0DB-FEA2-42E3-B550-920EFD305973}" presName="topConnNode2" presStyleLbl="node3" presStyleIdx="0" presStyleCnt="0"/>
      <dgm:spPr/>
      <dgm:t>
        <a:bodyPr/>
        <a:lstStyle/>
        <a:p>
          <a:endParaRPr lang="en-US"/>
        </a:p>
      </dgm:t>
    </dgm:pt>
    <dgm:pt modelId="{931DB8CB-F442-465C-AEDC-E0001D3C5909}" type="pres">
      <dgm:prSet presAssocID="{5D42D0DB-FEA2-42E3-B550-920EFD305973}" presName="hierChild4" presStyleCnt="0"/>
      <dgm:spPr/>
    </dgm:pt>
    <dgm:pt modelId="{912EEA4C-678D-47D7-8B6F-7DDCA012BAF1}" type="pres">
      <dgm:prSet presAssocID="{5D42D0DB-FEA2-42E3-B550-920EFD305973}" presName="hierChild5" presStyleCnt="0"/>
      <dgm:spPr/>
    </dgm:pt>
    <dgm:pt modelId="{A5EEBD38-0ACF-42A0-AB98-A82FB1BABD55}" type="pres">
      <dgm:prSet presAssocID="{3BB0EC12-FEFE-4B11-926E-1ABD41D4887F}" presName="hierChild5" presStyleCnt="0"/>
      <dgm:spPr/>
    </dgm:pt>
    <dgm:pt modelId="{81807E6D-16F1-4AB1-B99B-8147DE6843B7}" type="pres">
      <dgm:prSet presAssocID="{CB0725CF-215D-41B0-AD88-800047B63B56}" presName="Name28" presStyleLbl="parChTrans1D2" presStyleIdx="7" presStyleCnt="8"/>
      <dgm:spPr/>
      <dgm:t>
        <a:bodyPr/>
        <a:lstStyle/>
        <a:p>
          <a:endParaRPr lang="en-US"/>
        </a:p>
      </dgm:t>
    </dgm:pt>
    <dgm:pt modelId="{3E982B38-E38E-401B-8942-4F64F9FB26DC}" type="pres">
      <dgm:prSet presAssocID="{FA1194F0-19D2-4494-8B7B-03127398BA8C}" presName="hierRoot2" presStyleCnt="0">
        <dgm:presLayoutVars>
          <dgm:hierBranch val="init"/>
        </dgm:presLayoutVars>
      </dgm:prSet>
      <dgm:spPr/>
    </dgm:pt>
    <dgm:pt modelId="{32A7E938-254F-43FD-A8FF-887D61EF0D87}" type="pres">
      <dgm:prSet presAssocID="{FA1194F0-19D2-4494-8B7B-03127398BA8C}" presName="rootComposite2" presStyleCnt="0"/>
      <dgm:spPr/>
    </dgm:pt>
    <dgm:pt modelId="{F29D0E61-D341-4651-BB7B-DA4DF3647D05}" type="pres">
      <dgm:prSet presAssocID="{FA1194F0-19D2-4494-8B7B-03127398BA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0BDE2-1F25-49B2-B990-36FF1211CFAE}" type="pres">
      <dgm:prSet presAssocID="{FA1194F0-19D2-4494-8B7B-03127398BA8C}" presName="topArc2" presStyleLbl="parChTrans1D1" presStyleIdx="42" presStyleCnt="50"/>
      <dgm:spPr/>
    </dgm:pt>
    <dgm:pt modelId="{3D04D945-D2B7-4EEF-B90A-785CD5D2F7D3}" type="pres">
      <dgm:prSet presAssocID="{FA1194F0-19D2-4494-8B7B-03127398BA8C}" presName="bottomArc2" presStyleLbl="parChTrans1D1" presStyleIdx="43" presStyleCnt="50"/>
      <dgm:spPr/>
    </dgm:pt>
    <dgm:pt modelId="{A089CD52-500C-4A1A-9128-3F29D74589AC}" type="pres">
      <dgm:prSet presAssocID="{FA1194F0-19D2-4494-8B7B-03127398BA8C}" presName="topConnNode2" presStyleLbl="node2" presStyleIdx="0" presStyleCnt="0"/>
      <dgm:spPr/>
      <dgm:t>
        <a:bodyPr/>
        <a:lstStyle/>
        <a:p>
          <a:endParaRPr lang="en-US"/>
        </a:p>
      </dgm:t>
    </dgm:pt>
    <dgm:pt modelId="{0272F569-76A8-4D5E-AB40-9C245DC519D2}" type="pres">
      <dgm:prSet presAssocID="{FA1194F0-19D2-4494-8B7B-03127398BA8C}" presName="hierChild4" presStyleCnt="0"/>
      <dgm:spPr/>
    </dgm:pt>
    <dgm:pt modelId="{3C724724-91C0-485E-AC09-B7AB6AEB2854}" type="pres">
      <dgm:prSet presAssocID="{90295DFA-23B7-4AFD-B537-898D67648AB7}" presName="Name28" presStyleLbl="parChTrans1D3" presStyleIdx="13" presStyleCnt="16"/>
      <dgm:spPr/>
      <dgm:t>
        <a:bodyPr/>
        <a:lstStyle/>
        <a:p>
          <a:endParaRPr lang="en-US"/>
        </a:p>
      </dgm:t>
    </dgm:pt>
    <dgm:pt modelId="{6BEA53DD-5B6C-48B0-B7F4-9B45DF8C5C75}" type="pres">
      <dgm:prSet presAssocID="{633BB91B-E2C0-460A-968A-7A330212B8BF}" presName="hierRoot2" presStyleCnt="0">
        <dgm:presLayoutVars>
          <dgm:hierBranch val="init"/>
        </dgm:presLayoutVars>
      </dgm:prSet>
      <dgm:spPr/>
    </dgm:pt>
    <dgm:pt modelId="{393A83CE-90BF-4568-A6B3-B6005272E8B2}" type="pres">
      <dgm:prSet presAssocID="{633BB91B-E2C0-460A-968A-7A330212B8BF}" presName="rootComposite2" presStyleCnt="0"/>
      <dgm:spPr/>
    </dgm:pt>
    <dgm:pt modelId="{A80F9883-89DE-47A3-9FBB-92A65AB35CCD}" type="pres">
      <dgm:prSet presAssocID="{633BB91B-E2C0-460A-968A-7A330212B8B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CF38E-6E4D-4CD0-8172-8AEA74471F21}" type="pres">
      <dgm:prSet presAssocID="{633BB91B-E2C0-460A-968A-7A330212B8BF}" presName="topArc2" presStyleLbl="parChTrans1D1" presStyleIdx="44" presStyleCnt="50"/>
      <dgm:spPr/>
    </dgm:pt>
    <dgm:pt modelId="{F14909D1-6CC8-4125-9ED5-3FD19D7E1AA2}" type="pres">
      <dgm:prSet presAssocID="{633BB91B-E2C0-460A-968A-7A330212B8BF}" presName="bottomArc2" presStyleLbl="parChTrans1D1" presStyleIdx="45" presStyleCnt="50"/>
      <dgm:spPr/>
    </dgm:pt>
    <dgm:pt modelId="{AE8FFD06-1073-4FD1-99DD-500E9F07410E}" type="pres">
      <dgm:prSet presAssocID="{633BB91B-E2C0-460A-968A-7A330212B8BF}" presName="topConnNode2" presStyleLbl="node3" presStyleIdx="0" presStyleCnt="0"/>
      <dgm:spPr/>
      <dgm:t>
        <a:bodyPr/>
        <a:lstStyle/>
        <a:p>
          <a:endParaRPr lang="en-US"/>
        </a:p>
      </dgm:t>
    </dgm:pt>
    <dgm:pt modelId="{EF40D0BC-4E45-4818-9CA6-9886A2C58E59}" type="pres">
      <dgm:prSet presAssocID="{633BB91B-E2C0-460A-968A-7A330212B8BF}" presName="hierChild4" presStyleCnt="0"/>
      <dgm:spPr/>
    </dgm:pt>
    <dgm:pt modelId="{2FBA82FF-0759-48AF-BC94-92B03C95C471}" type="pres">
      <dgm:prSet presAssocID="{633BB91B-E2C0-460A-968A-7A330212B8BF}" presName="hierChild5" presStyleCnt="0"/>
      <dgm:spPr/>
    </dgm:pt>
    <dgm:pt modelId="{1C3640A8-F622-496D-A23E-6A4251EA0010}" type="pres">
      <dgm:prSet presAssocID="{405AABCC-A2E8-4079-8C7C-40945ADEAF1A}" presName="Name28" presStyleLbl="parChTrans1D3" presStyleIdx="14" presStyleCnt="16"/>
      <dgm:spPr/>
      <dgm:t>
        <a:bodyPr/>
        <a:lstStyle/>
        <a:p>
          <a:endParaRPr lang="en-US"/>
        </a:p>
      </dgm:t>
    </dgm:pt>
    <dgm:pt modelId="{11346A2B-B44A-4A97-9769-834F6D3D5A79}" type="pres">
      <dgm:prSet presAssocID="{62BDD228-0704-473C-8427-91D8009C04AA}" presName="hierRoot2" presStyleCnt="0">
        <dgm:presLayoutVars>
          <dgm:hierBranch val="init"/>
        </dgm:presLayoutVars>
      </dgm:prSet>
      <dgm:spPr/>
    </dgm:pt>
    <dgm:pt modelId="{107F43B4-B456-4CEC-8C7D-9EEDE2628D49}" type="pres">
      <dgm:prSet presAssocID="{62BDD228-0704-473C-8427-91D8009C04AA}" presName="rootComposite2" presStyleCnt="0"/>
      <dgm:spPr/>
    </dgm:pt>
    <dgm:pt modelId="{3C1A0284-B827-46A1-A5E9-16B8E8BE6A9C}" type="pres">
      <dgm:prSet presAssocID="{62BDD228-0704-473C-8427-91D8009C0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BA88A-4FA7-4474-AEA7-9BE693D2CCCC}" type="pres">
      <dgm:prSet presAssocID="{62BDD228-0704-473C-8427-91D8009C04AA}" presName="topArc2" presStyleLbl="parChTrans1D1" presStyleIdx="46" presStyleCnt="50"/>
      <dgm:spPr/>
    </dgm:pt>
    <dgm:pt modelId="{D1BBC4A0-6AC0-4619-A85D-1F19931D2128}" type="pres">
      <dgm:prSet presAssocID="{62BDD228-0704-473C-8427-91D8009C04AA}" presName="bottomArc2" presStyleLbl="parChTrans1D1" presStyleIdx="47" presStyleCnt="50"/>
      <dgm:spPr/>
    </dgm:pt>
    <dgm:pt modelId="{70DF2257-D2FF-414C-A0E8-F9A7B2485B0C}" type="pres">
      <dgm:prSet presAssocID="{62BDD228-0704-473C-8427-91D8009C04AA}" presName="topConnNode2" presStyleLbl="node3" presStyleIdx="0" presStyleCnt="0"/>
      <dgm:spPr/>
      <dgm:t>
        <a:bodyPr/>
        <a:lstStyle/>
        <a:p>
          <a:endParaRPr lang="en-US"/>
        </a:p>
      </dgm:t>
    </dgm:pt>
    <dgm:pt modelId="{5577D9C3-C151-484F-860B-8959270348D2}" type="pres">
      <dgm:prSet presAssocID="{62BDD228-0704-473C-8427-91D8009C04AA}" presName="hierChild4" presStyleCnt="0"/>
      <dgm:spPr/>
    </dgm:pt>
    <dgm:pt modelId="{D1FABA75-4285-432B-95BA-39D004A626AE}" type="pres">
      <dgm:prSet presAssocID="{62BDD228-0704-473C-8427-91D8009C04AA}" presName="hierChild5" presStyleCnt="0"/>
      <dgm:spPr/>
    </dgm:pt>
    <dgm:pt modelId="{98F5D0E2-2B4A-4061-AD26-DE0760B6BA4D}" type="pres">
      <dgm:prSet presAssocID="{7A376EAA-91C3-4AEB-B406-C315BC9ADE55}" presName="Name28" presStyleLbl="parChTrans1D3" presStyleIdx="15" presStyleCnt="16"/>
      <dgm:spPr/>
      <dgm:t>
        <a:bodyPr/>
        <a:lstStyle/>
        <a:p>
          <a:endParaRPr lang="en-US"/>
        </a:p>
      </dgm:t>
    </dgm:pt>
    <dgm:pt modelId="{5D7E5549-F5F4-4F0E-B793-2DAB2CB35FE1}" type="pres">
      <dgm:prSet presAssocID="{2D4FBDE4-FC75-4A5A-8FDD-C386627D436A}" presName="hierRoot2" presStyleCnt="0">
        <dgm:presLayoutVars>
          <dgm:hierBranch val="init"/>
        </dgm:presLayoutVars>
      </dgm:prSet>
      <dgm:spPr/>
    </dgm:pt>
    <dgm:pt modelId="{09D870CF-AFE1-457D-9342-169C4B98CCD4}" type="pres">
      <dgm:prSet presAssocID="{2D4FBDE4-FC75-4A5A-8FDD-C386627D436A}" presName="rootComposite2" presStyleCnt="0"/>
      <dgm:spPr/>
    </dgm:pt>
    <dgm:pt modelId="{EA7650EC-7235-48E8-90E0-EC1C2B3147A9}" type="pres">
      <dgm:prSet presAssocID="{2D4FBDE4-FC75-4A5A-8FDD-C386627D436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1D2BF-0CC0-4974-8DC5-F4F33E76812F}" type="pres">
      <dgm:prSet presAssocID="{2D4FBDE4-FC75-4A5A-8FDD-C386627D436A}" presName="topArc2" presStyleLbl="parChTrans1D1" presStyleIdx="48" presStyleCnt="50"/>
      <dgm:spPr/>
    </dgm:pt>
    <dgm:pt modelId="{D93EA786-02AA-4BEB-ADCD-C1EFA492233B}" type="pres">
      <dgm:prSet presAssocID="{2D4FBDE4-FC75-4A5A-8FDD-C386627D436A}" presName="bottomArc2" presStyleLbl="parChTrans1D1" presStyleIdx="49" presStyleCnt="50"/>
      <dgm:spPr/>
    </dgm:pt>
    <dgm:pt modelId="{1158EA6D-D7CB-4717-A65E-ADA1720185A1}" type="pres">
      <dgm:prSet presAssocID="{2D4FBDE4-FC75-4A5A-8FDD-C386627D436A}" presName="topConnNode2" presStyleLbl="node3" presStyleIdx="0" presStyleCnt="0"/>
      <dgm:spPr/>
      <dgm:t>
        <a:bodyPr/>
        <a:lstStyle/>
        <a:p>
          <a:endParaRPr lang="en-US"/>
        </a:p>
      </dgm:t>
    </dgm:pt>
    <dgm:pt modelId="{A32BF43C-F048-40CE-B430-BBBB75AE8645}" type="pres">
      <dgm:prSet presAssocID="{2D4FBDE4-FC75-4A5A-8FDD-C386627D436A}" presName="hierChild4" presStyleCnt="0"/>
      <dgm:spPr/>
    </dgm:pt>
    <dgm:pt modelId="{03F854D9-8572-4871-850D-8C31018CF3A1}" type="pres">
      <dgm:prSet presAssocID="{2D4FBDE4-FC75-4A5A-8FDD-C386627D436A}" presName="hierChild5" presStyleCnt="0"/>
      <dgm:spPr/>
    </dgm:pt>
    <dgm:pt modelId="{9369751E-DA09-4B0D-9F70-022F87500693}" type="pres">
      <dgm:prSet presAssocID="{FA1194F0-19D2-4494-8B7B-03127398BA8C}" presName="hierChild5" presStyleCnt="0"/>
      <dgm:spPr/>
    </dgm:pt>
    <dgm:pt modelId="{D2F360CF-DE4B-4239-A88B-F5BFC0DE8B1F}" type="pres">
      <dgm:prSet presAssocID="{F21CC7C4-B330-40C1-965E-8C78FB4E1BEB}" presName="hierChild3" presStyleCnt="0"/>
      <dgm:spPr/>
    </dgm:pt>
  </dgm:ptLst>
  <dgm:cxnLst>
    <dgm:cxn modelId="{96481FD1-683D-43B9-9A23-613C4CD74EF9}" type="presOf" srcId="{5F64388A-D860-4C8F-8002-0E97419ACA18}" destId="{2498F819-6352-4FD5-B87F-AFD6D9FB02F3}" srcOrd="0" destOrd="0" presId="urn:microsoft.com/office/officeart/2008/layout/HalfCircleOrganizationChart"/>
    <dgm:cxn modelId="{88FAD84A-1FA2-4295-ACFE-45CEF71E7C5B}" type="presOf" srcId="{3BB0EC12-FEFE-4B11-926E-1ABD41D4887F}" destId="{F2614072-5300-4831-8168-DD7C80BF90BC}" srcOrd="1" destOrd="0" presId="urn:microsoft.com/office/officeart/2008/layout/HalfCircleOrganizationChart"/>
    <dgm:cxn modelId="{A0FAB4F9-D492-4D55-B9E7-FBE9E2001EBE}" type="presOf" srcId="{590D17B4-206C-4B46-A163-B1C7E42C26D2}" destId="{7D2215F6-CE84-4A18-BB49-AF0A2136A33B}" srcOrd="0" destOrd="0" presId="urn:microsoft.com/office/officeart/2008/layout/HalfCircleOrganizationChart"/>
    <dgm:cxn modelId="{83462B42-7845-4B12-A257-75A51DB2B04E}" srcId="{F21CC7C4-B330-40C1-965E-8C78FB4E1BEB}" destId="{FC7EBA9D-3F88-4495-B79B-40905796DD57}" srcOrd="0" destOrd="0" parTransId="{540EFC19-98C6-4EDD-AAF7-C9834BC84493}" sibTransId="{39FCB687-BE80-4F2E-B28F-9FC3EBF1CE58}"/>
    <dgm:cxn modelId="{DF282B2B-4FAA-4B13-9C62-B55B6BF02FF9}" type="presOf" srcId="{901E2CEE-6D7B-418C-93BD-5AC94CD12011}" destId="{C24CE12F-7FBF-46F4-8B19-7501C89250A6}" srcOrd="1" destOrd="0" presId="urn:microsoft.com/office/officeart/2008/layout/HalfCircleOrganizationChart"/>
    <dgm:cxn modelId="{E85F36D6-F622-4896-8D14-7240CC3CED75}" srcId="{F21CC7C4-B330-40C1-965E-8C78FB4E1BEB}" destId="{8EE3DB31-7CC0-43DF-AD79-DBF598603B25}" srcOrd="3" destOrd="0" parTransId="{4EA6B30C-5B70-4699-863C-9E4F89CC15AC}" sibTransId="{768663B1-FA3B-4800-9BFF-7C3C15113A83}"/>
    <dgm:cxn modelId="{D67EEBE1-8D0E-43EB-A574-D8DBCBC42641}" type="presOf" srcId="{D8EB643C-B140-4CB6-8FFE-360A6095B1D3}" destId="{0D83C373-B2B9-45BB-B03F-9CD58297AD2E}" srcOrd="0" destOrd="0" presId="urn:microsoft.com/office/officeart/2008/layout/HalfCircleOrganizationChart"/>
    <dgm:cxn modelId="{68776306-202B-49CC-BDA5-96C36B8AD586}" type="presOf" srcId="{72C43CCD-9BD3-43C8-84F5-A7B0CEE88032}" destId="{6EBF3695-91D2-4684-B157-911283B00EBA}" srcOrd="1" destOrd="0" presId="urn:microsoft.com/office/officeart/2008/layout/HalfCircleOrganizationChart"/>
    <dgm:cxn modelId="{7EE62B21-8381-4F74-8F64-36F6F41B6CAE}" type="presOf" srcId="{6ACAFECB-04D6-4A6E-814D-070467C87F28}" destId="{DC119FF5-99F1-4263-9D92-3B5857150F78}" srcOrd="0" destOrd="0" presId="urn:microsoft.com/office/officeart/2008/layout/HalfCircleOrganizationChart"/>
    <dgm:cxn modelId="{6FA1A095-F014-42EC-9FFA-FEB9C8D3EF4C}" type="presOf" srcId="{1B8A9A5D-47FA-4DBE-9E4D-61B6EC108ADA}" destId="{0E4A0CCE-2641-4246-A5EA-5D93538AF3B5}" srcOrd="0" destOrd="0" presId="urn:microsoft.com/office/officeart/2008/layout/HalfCircleOrganizationChart"/>
    <dgm:cxn modelId="{A5349061-86F7-4215-A98C-F65CD3E67DF2}" type="presOf" srcId="{639DABD8-791E-457E-8AA1-E1F50ECBA03E}" destId="{AE932E0C-7558-4A37-B4FC-69856B47355F}" srcOrd="1" destOrd="0" presId="urn:microsoft.com/office/officeart/2008/layout/HalfCircleOrganizationChart"/>
    <dgm:cxn modelId="{19E5A9A0-316F-4C2E-A6C2-2A72B0E13076}" type="presOf" srcId="{79E56FB0-98B1-4690-9CDA-485A59677EFC}" destId="{F45F7C6E-7AA7-4DFC-99A2-386CF12F70B9}" srcOrd="0" destOrd="0" presId="urn:microsoft.com/office/officeart/2008/layout/HalfCircleOrganizationChart"/>
    <dgm:cxn modelId="{28AD7FD0-3C10-4E9D-B94B-8632A7CFA223}" type="presOf" srcId="{3BB0EC12-FEFE-4B11-926E-1ABD41D4887F}" destId="{F31BBE34-A9C8-48E5-B567-2439CCDF7AF6}" srcOrd="0" destOrd="0" presId="urn:microsoft.com/office/officeart/2008/layout/HalfCircleOrganizationChart"/>
    <dgm:cxn modelId="{BED04F39-3E06-4E65-869E-1E80C5F492F1}" srcId="{28BC6303-DFA3-4B52-B00C-408CC5FD2C5F}" destId="{158AC111-9234-4021-81F6-8DFF10170D0A}" srcOrd="1" destOrd="0" parTransId="{FA88DE87-1A60-46FD-9805-73984126107E}" sibTransId="{56227FCC-B642-4D0B-996A-2944CC2DD0F6}"/>
    <dgm:cxn modelId="{66718A69-B67B-4968-823D-7672612C7C14}" type="presOf" srcId="{0035A945-8FB8-46E5-B28E-780D26D447C1}" destId="{741B6D38-2B27-4DA2-8A7C-96CAE6D8B9A5}" srcOrd="0" destOrd="0" presId="urn:microsoft.com/office/officeart/2008/layout/HalfCircleOrganizationChart"/>
    <dgm:cxn modelId="{2EAB3175-F7AD-4485-8A77-19A57BA682D9}" type="presOf" srcId="{28BC6303-DFA3-4B52-B00C-408CC5FD2C5F}" destId="{3E5744C1-36F9-42F8-A9EB-F6DA05392EE9}" srcOrd="0" destOrd="0" presId="urn:microsoft.com/office/officeart/2008/layout/HalfCircleOrganizationChart"/>
    <dgm:cxn modelId="{8B1B50D3-DCD2-42DB-944A-7A21A5E581AB}" type="presOf" srcId="{405AABCC-A2E8-4079-8C7C-40945ADEAF1A}" destId="{1C3640A8-F622-496D-A23E-6A4251EA0010}" srcOrd="0" destOrd="0" presId="urn:microsoft.com/office/officeart/2008/layout/HalfCircleOrganizationChart"/>
    <dgm:cxn modelId="{F55407CE-07FD-49BA-BA71-697DCB13E46B}" srcId="{6F224B85-0604-401E-B6F4-0507F45EAAE8}" destId="{BDEB10E9-3759-477D-87FC-2ACC0340DEBD}" srcOrd="1" destOrd="0" parTransId="{0CD71929-F130-4E0E-9FF1-67FB0A0C1744}" sibTransId="{441DB235-9CE6-4035-A7B8-68BC9E295F70}"/>
    <dgm:cxn modelId="{8124AEBA-ECA8-48F9-B8F6-5DC8FCCC28BF}" srcId="{3BB0EC12-FEFE-4B11-926E-1ABD41D4887F}" destId="{639DABD8-791E-457E-8AA1-E1F50ECBA03E}" srcOrd="1" destOrd="0" parTransId="{5F64388A-D860-4C8F-8002-0E97419ACA18}" sibTransId="{E937144F-D9C9-49C4-8143-F480B8C6A110}"/>
    <dgm:cxn modelId="{28DB2B87-7903-4D97-8034-23AD306C6893}" srcId="{FA1194F0-19D2-4494-8B7B-03127398BA8C}" destId="{633BB91B-E2C0-460A-968A-7A330212B8BF}" srcOrd="0" destOrd="0" parTransId="{90295DFA-23B7-4AFD-B537-898D67648AB7}" sibTransId="{0321E542-0E0C-41C3-AAD5-17A1FFBB30AB}"/>
    <dgm:cxn modelId="{8436EC42-D7D4-438B-BBF5-D529CB4B2243}" type="presOf" srcId="{35186DD6-B60A-41A6-B744-2C30D08319A4}" destId="{362E9B8C-D712-4C97-BD56-053040F1E75E}" srcOrd="0" destOrd="0" presId="urn:microsoft.com/office/officeart/2008/layout/HalfCircleOrganizationChart"/>
    <dgm:cxn modelId="{56BF3DF3-C77C-4B76-98FB-BEB3CF1B81FB}" srcId="{F21CC7C4-B330-40C1-965E-8C78FB4E1BEB}" destId="{6F224B85-0604-401E-B6F4-0507F45EAAE8}" srcOrd="4" destOrd="0" parTransId="{4FEBBA23-A274-469B-BC7A-412064438567}" sibTransId="{1A8D5239-7B43-490E-BDD1-821C1A9BA2CB}"/>
    <dgm:cxn modelId="{FB1252E7-9A84-41D3-B77A-44B1683ECD33}" srcId="{0035A945-8FB8-46E5-B28E-780D26D447C1}" destId="{1F827FA3-8569-4F04-81FA-7657D0F0136B}" srcOrd="1" destOrd="0" parTransId="{D4FBC484-1AF5-4161-A2D5-6CEC06354DFD}" sibTransId="{F1323586-68FA-4F0D-9E2A-45D3C2325E40}"/>
    <dgm:cxn modelId="{A9852E85-9615-4724-9001-49DEF581AC1F}" srcId="{0035A945-8FB8-46E5-B28E-780D26D447C1}" destId="{8F98D9B0-F8AE-4E8F-9E85-F48715ADBDE0}" srcOrd="0" destOrd="0" parTransId="{4E9E96A9-56F8-4FD5-88AC-9AB4E28663D7}" sibTransId="{AB13EC04-CCAC-41E4-A1A5-9DCD45973943}"/>
    <dgm:cxn modelId="{A39E0470-49D5-451F-951D-8DA3D2FC2019}" type="presOf" srcId="{2D4FBDE4-FC75-4A5A-8FDD-C386627D436A}" destId="{EA7650EC-7235-48E8-90E0-EC1C2B3147A9}" srcOrd="0" destOrd="0" presId="urn:microsoft.com/office/officeart/2008/layout/HalfCircleOrganizationChart"/>
    <dgm:cxn modelId="{46121C7F-BCDB-4810-AD69-2EA56D3FA197}" type="presOf" srcId="{0CD71929-F130-4E0E-9FF1-67FB0A0C1744}" destId="{BA734796-7957-49E4-A83D-5914FAFC9F7C}" srcOrd="0" destOrd="0" presId="urn:microsoft.com/office/officeart/2008/layout/HalfCircleOrganizationChart"/>
    <dgm:cxn modelId="{0475E053-5624-40BF-A8E3-1A1370584C8A}" type="presOf" srcId="{90295DFA-23B7-4AFD-B537-898D67648AB7}" destId="{3C724724-91C0-485E-AC09-B7AB6AEB2854}" srcOrd="0" destOrd="0" presId="urn:microsoft.com/office/officeart/2008/layout/HalfCircleOrganizationChart"/>
    <dgm:cxn modelId="{057FE7A4-63C9-4BC2-9761-EB9F5748B400}" type="presOf" srcId="{1D22BF44-753B-4B19-9D7D-5D866C88978D}" destId="{1377A77A-0113-48A7-B771-324F5E7FF914}" srcOrd="0" destOrd="0" presId="urn:microsoft.com/office/officeart/2008/layout/HalfCircleOrganizationChart"/>
    <dgm:cxn modelId="{1E9D8434-3342-4429-88D9-66DDAABA9A49}" type="presOf" srcId="{8F98D9B0-F8AE-4E8F-9E85-F48715ADBDE0}" destId="{F601B3B9-2ACB-41BE-A558-9D7EAF295852}" srcOrd="0" destOrd="0" presId="urn:microsoft.com/office/officeart/2008/layout/HalfCircleOrganizationChart"/>
    <dgm:cxn modelId="{9159E89F-4338-4D99-B60D-D501FF5D5E74}" type="presOf" srcId="{FA1194F0-19D2-4494-8B7B-03127398BA8C}" destId="{A089CD52-500C-4A1A-9128-3F29D74589AC}" srcOrd="1" destOrd="0" presId="urn:microsoft.com/office/officeart/2008/layout/HalfCircleOrganizationChart"/>
    <dgm:cxn modelId="{BE393B5B-9B6E-441A-AFF5-E9C4324DB0AD}" type="presOf" srcId="{7A376EAA-91C3-4AEB-B406-C315BC9ADE55}" destId="{98F5D0E2-2B4A-4061-AD26-DE0760B6BA4D}" srcOrd="0" destOrd="0" presId="urn:microsoft.com/office/officeart/2008/layout/HalfCircleOrganizationChart"/>
    <dgm:cxn modelId="{62A122E7-16D3-4936-AE20-0131F4BAA2B6}" type="presOf" srcId="{BDEB10E9-3759-477D-87FC-2ACC0340DEBD}" destId="{64D98C31-9DE9-47C9-A3C5-E4B2E07E43C6}" srcOrd="1" destOrd="0" presId="urn:microsoft.com/office/officeart/2008/layout/HalfCircleOrganizationChart"/>
    <dgm:cxn modelId="{F4AB7C10-B84B-4EC1-A003-209AA198AAD4}" type="presOf" srcId="{28BC6303-DFA3-4B52-B00C-408CC5FD2C5F}" destId="{23392D80-F64C-441F-AB28-09EF8BED9B0A}" srcOrd="1" destOrd="0" presId="urn:microsoft.com/office/officeart/2008/layout/HalfCircleOrganizationChart"/>
    <dgm:cxn modelId="{7DACA133-E155-4044-A4B3-BAE54D3FFCF3}" type="presOf" srcId="{3E59B282-7EB7-4C94-A390-6CFA5720AB8F}" destId="{0FBAF9E7-E8D3-4FE9-A51F-6DFA42A7C768}" srcOrd="0" destOrd="0" presId="urn:microsoft.com/office/officeart/2008/layout/HalfCircleOrganizationChart"/>
    <dgm:cxn modelId="{79CFEE1B-159A-4735-BBEA-D09BE0AB19AA}" type="presOf" srcId="{BC897C83-D66B-4F58-B5D2-D185B1B47B8A}" destId="{75A0C768-4439-42D2-80D8-0B3903A076D8}" srcOrd="1" destOrd="0" presId="urn:microsoft.com/office/officeart/2008/layout/HalfCircleOrganizationChart"/>
    <dgm:cxn modelId="{3840A845-B0A8-4B1A-BCA6-4CEBFEDD8AB4}" type="presOf" srcId="{F354734F-4E3F-4146-B4B1-CBBDED2FE308}" destId="{7A18009D-54E5-4AD0-B8B2-D9C76D49DAAE}" srcOrd="1" destOrd="0" presId="urn:microsoft.com/office/officeart/2008/layout/HalfCircleOrganizationChart"/>
    <dgm:cxn modelId="{C4197019-94D4-4A97-9E23-D4DFE6B0996C}" type="presOf" srcId="{633BB91B-E2C0-460A-968A-7A330212B8BF}" destId="{AE8FFD06-1073-4FD1-99DD-500E9F07410E}" srcOrd="1" destOrd="0" presId="urn:microsoft.com/office/officeart/2008/layout/HalfCircleOrganizationChart"/>
    <dgm:cxn modelId="{753EE9FA-94FE-4A72-B568-CCE2E4BB80EE}" srcId="{F21CC7C4-B330-40C1-965E-8C78FB4E1BEB}" destId="{3BB0EC12-FEFE-4B11-926E-1ABD41D4887F}" srcOrd="6" destOrd="0" parTransId="{0CEA9650-DE84-4D4A-9CED-A811F47C1D94}" sibTransId="{90110C0B-2339-4196-A41A-8620C393F03D}"/>
    <dgm:cxn modelId="{9193DC89-813F-4A13-BDD2-FDCB50C7334B}" type="presOf" srcId="{FC7EBA9D-3F88-4495-B79B-40905796DD57}" destId="{F7565756-9E8A-4104-A1A6-C4ED7DD33D5B}" srcOrd="1" destOrd="0" presId="urn:microsoft.com/office/officeart/2008/layout/HalfCircleOrganizationChart"/>
    <dgm:cxn modelId="{6D8875EC-F372-4393-99B2-DF20D3FD9442}" type="presOf" srcId="{901E2CEE-6D7B-418C-93BD-5AC94CD12011}" destId="{E5DA0D66-D1D0-4BE2-A4F2-80752856C46F}" srcOrd="0" destOrd="0" presId="urn:microsoft.com/office/officeart/2008/layout/HalfCircleOrganizationChart"/>
    <dgm:cxn modelId="{DF264C62-9A66-4A4A-8BB6-640BC5B49114}" type="presOf" srcId="{F887955F-2448-4D6B-AD43-2A2308727DBB}" destId="{155F91A8-5876-4E9B-A6EB-49180ADD043B}" srcOrd="0" destOrd="0" presId="urn:microsoft.com/office/officeart/2008/layout/HalfCircleOrganizationChart"/>
    <dgm:cxn modelId="{72786CE8-99CE-43B3-96BE-4E33F1641762}" type="presOf" srcId="{8F98D9B0-F8AE-4E8F-9E85-F48715ADBDE0}" destId="{43D737B1-BBC5-491D-968A-CFC5F8FC5E6F}" srcOrd="1" destOrd="0" presId="urn:microsoft.com/office/officeart/2008/layout/HalfCircleOrganizationChart"/>
    <dgm:cxn modelId="{5B65C8CC-35CA-43DE-A7CF-E61CEF111615}" srcId="{F21CC7C4-B330-40C1-965E-8C78FB4E1BEB}" destId="{FA1194F0-19D2-4494-8B7B-03127398BA8C}" srcOrd="7" destOrd="0" parTransId="{CB0725CF-215D-41B0-AD88-800047B63B56}" sibTransId="{735F46C5-AF26-43A7-B883-D00811D50AE9}"/>
    <dgm:cxn modelId="{4339FE3B-6710-487A-9BC3-94E84E08FA79}" srcId="{FA1194F0-19D2-4494-8B7B-03127398BA8C}" destId="{2D4FBDE4-FC75-4A5A-8FDD-C386627D436A}" srcOrd="2" destOrd="0" parTransId="{7A376EAA-91C3-4AEB-B406-C315BC9ADE55}" sibTransId="{7E464D0E-02B9-430B-83E6-7DD36744D1DE}"/>
    <dgm:cxn modelId="{A78EC524-C42B-4886-AF11-CC4E626D9F9B}" srcId="{FC7EBA9D-3F88-4495-B79B-40905796DD57}" destId="{AE001122-1C9C-43A2-941A-B531D4BB6614}" srcOrd="0" destOrd="0" parTransId="{6ACAFECB-04D6-4A6E-814D-070467C87F28}" sibTransId="{3072309A-60C8-4736-9A77-3570E0BDAFB2}"/>
    <dgm:cxn modelId="{2202D146-6DFA-458B-8A97-97D72295FD45}" type="presOf" srcId="{FC7EBA9D-3F88-4495-B79B-40905796DD57}" destId="{C183C10A-BC18-4189-9E41-7178AC4CC4FB}" srcOrd="0" destOrd="0" presId="urn:microsoft.com/office/officeart/2008/layout/HalfCircleOrganizationChart"/>
    <dgm:cxn modelId="{AC2D7DD2-689D-4F48-A159-1F6775ABE246}" srcId="{1D22BF44-753B-4B19-9D7D-5D866C88978D}" destId="{F21CC7C4-B330-40C1-965E-8C78FB4E1BEB}" srcOrd="0" destOrd="0" parTransId="{AA124ABA-D13C-42CF-BCF5-0E4A90B94B38}" sibTransId="{2D095EC3-8B82-4186-89DB-D5E8EB07E18D}"/>
    <dgm:cxn modelId="{A5E97B6E-A1DF-4B33-A552-85DE7387CA6A}" type="presOf" srcId="{158AC111-9234-4021-81F6-8DFF10170D0A}" destId="{D61483F0-B620-4DBD-980E-D9FFFC8EC248}" srcOrd="1" destOrd="0" presId="urn:microsoft.com/office/officeart/2008/layout/HalfCircleOrganizationChart"/>
    <dgm:cxn modelId="{42220F78-6DA7-4F5C-B485-F56B87A319C7}" type="presOf" srcId="{4FEBBA23-A274-469B-BC7A-412064438567}" destId="{9BF9D54B-446F-469A-9635-22790472A2D5}" srcOrd="0" destOrd="0" presId="urn:microsoft.com/office/officeart/2008/layout/HalfCircleOrganizationChart"/>
    <dgm:cxn modelId="{6E0AB073-1C7E-4269-802C-C9EAD0763559}" type="presOf" srcId="{639DABD8-791E-457E-8AA1-E1F50ECBA03E}" destId="{245B5AB5-594F-4F7F-9007-B3E489F3B31C}" srcOrd="0" destOrd="0" presId="urn:microsoft.com/office/officeart/2008/layout/HalfCircleOrganizationChart"/>
    <dgm:cxn modelId="{F76763F3-5BA1-436B-8168-46CAC3209496}" type="presOf" srcId="{3E59B282-7EB7-4C94-A390-6CFA5720AB8F}" destId="{8D67FEEF-DD99-4583-8AF5-34F132172C98}" srcOrd="1" destOrd="0" presId="urn:microsoft.com/office/officeart/2008/layout/HalfCircleOrganizationChart"/>
    <dgm:cxn modelId="{F41AD122-F1CD-4858-B517-31152FAC2008}" type="presOf" srcId="{66AABD5C-70D0-43D2-86D6-33D0C0DEFD22}" destId="{C7FC1183-DA67-44EE-93F1-2511B33CA805}" srcOrd="0" destOrd="0" presId="urn:microsoft.com/office/officeart/2008/layout/HalfCircleOrganizationChart"/>
    <dgm:cxn modelId="{6498617A-C021-4718-BD31-99C15871112C}" type="presOf" srcId="{5D42D0DB-FEA2-42E3-B550-920EFD305973}" destId="{D672D550-8C7A-4BC1-BA74-F9C59AFB6DBC}" srcOrd="0" destOrd="0" presId="urn:microsoft.com/office/officeart/2008/layout/HalfCircleOrganizationChart"/>
    <dgm:cxn modelId="{AA777F39-EE5E-4446-A664-09CE714F65FE}" type="presOf" srcId="{4EA6B30C-5B70-4699-863C-9E4F89CC15AC}" destId="{E0F7AC8A-B347-4134-97D8-446261E8DCD3}" srcOrd="0" destOrd="0" presId="urn:microsoft.com/office/officeart/2008/layout/HalfCircleOrganizationChart"/>
    <dgm:cxn modelId="{1FB3A901-7B6A-4F42-B610-317F33EE4D26}" type="presOf" srcId="{FA88DE87-1A60-46FD-9805-73984126107E}" destId="{0C5F3CCC-47A5-4F72-ABA0-E9BE5B5FCB71}" srcOrd="0" destOrd="0" presId="urn:microsoft.com/office/officeart/2008/layout/HalfCircleOrganizationChart"/>
    <dgm:cxn modelId="{71CD1726-CA4C-4702-A581-18A31F134BDD}" type="presOf" srcId="{79E56FB0-98B1-4690-9CDA-485A59677EFC}" destId="{B27F2646-E936-49B5-B034-20E09108C8DD}" srcOrd="1" destOrd="0" presId="urn:microsoft.com/office/officeart/2008/layout/HalfCircleOrganizationChart"/>
    <dgm:cxn modelId="{ABA507A0-FC0C-4EDC-AF74-95D9FC8F8A16}" type="presOf" srcId="{25BF0BFB-965B-489B-9E37-6F765FC45AE4}" destId="{AD9C6D24-AC43-48F0-A189-2821209A37EB}" srcOrd="0" destOrd="0" presId="urn:microsoft.com/office/officeart/2008/layout/HalfCircleOrganizationChart"/>
    <dgm:cxn modelId="{D98C83F8-BEE4-46F9-BE0C-5FC9B1CF5CE4}" srcId="{28BC6303-DFA3-4B52-B00C-408CC5FD2C5F}" destId="{901E2CEE-6D7B-418C-93BD-5AC94CD12011}" srcOrd="0" destOrd="0" parTransId="{320A8BF0-8F0D-4CBD-82DD-35CA1CA11B51}" sibTransId="{D5AB8E28-50B5-4866-89E6-278EFB612826}"/>
    <dgm:cxn modelId="{DE355A68-0343-4851-9C32-22AF5FD48A3F}" type="presOf" srcId="{F21CC7C4-B330-40C1-965E-8C78FB4E1BEB}" destId="{5F2E9EB5-1A6A-48D2-9425-3AA097197B08}" srcOrd="0" destOrd="0" presId="urn:microsoft.com/office/officeart/2008/layout/HalfCircleOrganizationChart"/>
    <dgm:cxn modelId="{9E4B94B5-EB91-4419-B170-7AE03AEDB5F8}" type="presOf" srcId="{0035A945-8FB8-46E5-B28E-780D26D447C1}" destId="{8D969890-622D-481C-B89A-CB1E1CDD6D86}" srcOrd="1" destOrd="0" presId="urn:microsoft.com/office/officeart/2008/layout/HalfCircleOrganizationChart"/>
    <dgm:cxn modelId="{38EACF4B-CD0B-4C46-A06F-D5CF74713E9A}" type="presOf" srcId="{F354734F-4E3F-4146-B4B1-CBBDED2FE308}" destId="{2F614814-A6F0-48F4-98AD-E70F14FE3E80}" srcOrd="0" destOrd="0" presId="urn:microsoft.com/office/officeart/2008/layout/HalfCircleOrganizationChart"/>
    <dgm:cxn modelId="{6C07E06C-288B-458C-A7A8-3F2634EAB2A0}" type="presOf" srcId="{8933EA07-1308-47BA-8466-CE9E1300E37D}" destId="{8358D7FC-3868-4C02-A6B8-B0130EC840AD}" srcOrd="0" destOrd="0" presId="urn:microsoft.com/office/officeart/2008/layout/HalfCircleOrganizationChart"/>
    <dgm:cxn modelId="{C6D2D2BF-20A1-4EEC-AE3E-DC4A986C4DBB}" srcId="{FC7EBA9D-3F88-4495-B79B-40905796DD57}" destId="{3E59B282-7EB7-4C94-A390-6CFA5720AB8F}" srcOrd="1" destOrd="0" parTransId="{8933EA07-1308-47BA-8466-CE9E1300E37D}" sibTransId="{A88EF74E-7D4B-4C72-8909-487EF2B531CE}"/>
    <dgm:cxn modelId="{3EC2BA5D-A8F4-41F2-8FF5-D1A6B5AF9678}" type="presOf" srcId="{90C980B4-5569-4CA6-AC22-8C068AE23975}" destId="{9FE71D4B-1C26-49BB-A0D2-45CF5B460E8B}" srcOrd="0" destOrd="0" presId="urn:microsoft.com/office/officeart/2008/layout/HalfCircleOrganizationChart"/>
    <dgm:cxn modelId="{6652F523-C7C5-4CB4-B321-0C50F15F5F76}" srcId="{F21CC7C4-B330-40C1-965E-8C78FB4E1BEB}" destId="{72C43CCD-9BD3-43C8-84F5-A7B0CEE88032}" srcOrd="1" destOrd="0" parTransId="{90C980B4-5569-4CA6-AC22-8C068AE23975}" sibTransId="{F9BD1DE0-CE89-4262-BBBB-B2D62C9C58D6}"/>
    <dgm:cxn modelId="{CC753858-6E5A-4997-9734-8E077690704A}" type="presOf" srcId="{35186DD6-B60A-41A6-B744-2C30D08319A4}" destId="{AB921306-D064-40AC-9FD5-71A4C95C71B7}" srcOrd="1" destOrd="0" presId="urn:microsoft.com/office/officeart/2008/layout/HalfCircleOrganizationChart"/>
    <dgm:cxn modelId="{54358DF5-6B28-4C2F-87CD-C9B320BA384B}" type="presOf" srcId="{AE001122-1C9C-43A2-941A-B531D4BB6614}" destId="{F25897B1-D498-4A5E-9ACD-AF5064A8D24B}" srcOrd="1" destOrd="0" presId="urn:microsoft.com/office/officeart/2008/layout/HalfCircleOrganizationChart"/>
    <dgm:cxn modelId="{C0E5D492-C937-43CD-838F-AFBCB00696F6}" type="presOf" srcId="{6F224B85-0604-401E-B6F4-0507F45EAAE8}" destId="{5608DA7D-A340-4C66-AF9B-ABC1452B33C7}" srcOrd="0" destOrd="0" presId="urn:microsoft.com/office/officeart/2008/layout/HalfCircleOrganizationChart"/>
    <dgm:cxn modelId="{B36B778F-838B-42D5-A76F-3A11116BD48F}" type="presOf" srcId="{8EE3DB31-7CC0-43DF-AD79-DBF598603B25}" destId="{643B6875-6F34-4111-819D-B16F74128E0B}" srcOrd="1" destOrd="0" presId="urn:microsoft.com/office/officeart/2008/layout/HalfCircleOrganizationChart"/>
    <dgm:cxn modelId="{2C6D76A1-63E4-45CE-B410-B52708AD1D44}" type="presOf" srcId="{BC897C83-D66B-4F58-B5D2-D185B1B47B8A}" destId="{3F2E8523-493A-4069-8788-4C51E0F5ED77}" srcOrd="0" destOrd="0" presId="urn:microsoft.com/office/officeart/2008/layout/HalfCircleOrganizationChart"/>
    <dgm:cxn modelId="{B55FCA15-DCE1-4F2F-8066-5B0DE67DB6C8}" srcId="{6F224B85-0604-401E-B6F4-0507F45EAAE8}" destId="{35186DD6-B60A-41A6-B744-2C30D08319A4}" srcOrd="2" destOrd="0" parTransId="{8C9F8AA1-A5C9-4786-B4C0-F7450D879DA4}" sibTransId="{B8CBE587-0025-400D-B7D8-C9D318685E9A}"/>
    <dgm:cxn modelId="{97F265AD-A14D-475F-90A2-747CDE253CB6}" type="presOf" srcId="{4E9E96A9-56F8-4FD5-88AC-9AB4E28663D7}" destId="{4976CFA9-955E-485A-9855-91FE291B174E}" srcOrd="0" destOrd="0" presId="urn:microsoft.com/office/officeart/2008/layout/HalfCircleOrganizationChart"/>
    <dgm:cxn modelId="{0C19B771-BE4B-4259-97AB-B00FAAEF92C1}" srcId="{FA1194F0-19D2-4494-8B7B-03127398BA8C}" destId="{62BDD228-0704-473C-8427-91D8009C04AA}" srcOrd="1" destOrd="0" parTransId="{405AABCC-A2E8-4079-8C7C-40945ADEAF1A}" sibTransId="{465BDB58-91A1-4ECD-B09A-50D31E8AFCA5}"/>
    <dgm:cxn modelId="{C88C4D22-8CDF-4A20-B1B5-28EC420AE21B}" type="presOf" srcId="{62BDD228-0704-473C-8427-91D8009C04AA}" destId="{70DF2257-D2FF-414C-A0E8-F9A7B2485B0C}" srcOrd="1" destOrd="0" presId="urn:microsoft.com/office/officeart/2008/layout/HalfCircleOrganizationChart"/>
    <dgm:cxn modelId="{D19CBF4F-5FCB-4388-91C3-59B794D3C353}" type="presOf" srcId="{8C9F8AA1-A5C9-4786-B4C0-F7450D879DA4}" destId="{AC9092AC-2880-45DD-89AF-DE642810D8F6}" srcOrd="0" destOrd="0" presId="urn:microsoft.com/office/officeart/2008/layout/HalfCircleOrganizationChart"/>
    <dgm:cxn modelId="{CAC8CFBF-7433-44B0-853C-F9793A2F6DF0}" type="presOf" srcId="{FA1194F0-19D2-4494-8B7B-03127398BA8C}" destId="{F29D0E61-D341-4651-BB7B-DA4DF3647D05}" srcOrd="0" destOrd="0" presId="urn:microsoft.com/office/officeart/2008/layout/HalfCircleOrganizationChart"/>
    <dgm:cxn modelId="{555CDF2F-677C-44F9-8464-39141775B62B}" type="presOf" srcId="{1F827FA3-8569-4F04-81FA-7657D0F0136B}" destId="{A340933D-BB50-4DC3-8C7E-C8B1C95CF4F6}" srcOrd="1" destOrd="0" presId="urn:microsoft.com/office/officeart/2008/layout/HalfCircleOrganizationChart"/>
    <dgm:cxn modelId="{2064B885-8A71-4213-93FE-C42B098A35AF}" type="presOf" srcId="{8EE3DB31-7CC0-43DF-AD79-DBF598603B25}" destId="{B468CEFF-FF53-49A4-A4C6-3507A682FCF2}" srcOrd="0" destOrd="0" presId="urn:microsoft.com/office/officeart/2008/layout/HalfCircleOrganizationChart"/>
    <dgm:cxn modelId="{B556C72F-A9B1-496C-B122-A52E12560411}" type="presOf" srcId="{62BDD228-0704-473C-8427-91D8009C04AA}" destId="{3C1A0284-B827-46A1-A5E9-16B8E8BE6A9C}" srcOrd="0" destOrd="0" presId="urn:microsoft.com/office/officeart/2008/layout/HalfCircleOrganizationChart"/>
    <dgm:cxn modelId="{1AFD6B3C-1DD2-45CC-9126-1B5434B0335A}" type="presOf" srcId="{CB0725CF-215D-41B0-AD88-800047B63B56}" destId="{81807E6D-16F1-4AB1-B99B-8147DE6843B7}" srcOrd="0" destOrd="0" presId="urn:microsoft.com/office/officeart/2008/layout/HalfCircleOrganizationChart"/>
    <dgm:cxn modelId="{E2D75F00-AA9D-4914-A05E-11567317C4D1}" type="presOf" srcId="{540EFC19-98C6-4EDD-AAF7-C9834BC84493}" destId="{DEAECA8F-8A3A-4786-A44F-C555FD531C30}" srcOrd="0" destOrd="0" presId="urn:microsoft.com/office/officeart/2008/layout/HalfCircleOrganizationChart"/>
    <dgm:cxn modelId="{69657E03-16A0-43DE-ABF6-AFE8F4FEBD15}" type="presOf" srcId="{0CEA9650-DE84-4D4A-9CED-A811F47C1D94}" destId="{CDB6D44A-8B35-4F18-93FA-F7AE556E7972}" srcOrd="0" destOrd="0" presId="urn:microsoft.com/office/officeart/2008/layout/HalfCircleOrganizationChart"/>
    <dgm:cxn modelId="{B4362D44-8811-4BC9-A4EE-79F15A59267C}" type="presOf" srcId="{633BB91B-E2C0-460A-968A-7A330212B8BF}" destId="{A80F9883-89DE-47A3-9FBB-92A65AB35CCD}" srcOrd="0" destOrd="0" presId="urn:microsoft.com/office/officeart/2008/layout/HalfCircleOrganizationChart"/>
    <dgm:cxn modelId="{03B6B2BB-8536-4C5D-A875-084249522658}" type="presOf" srcId="{F21CC7C4-B330-40C1-965E-8C78FB4E1BEB}" destId="{13086487-47ED-4A0A-9051-64BA7F723AC0}" srcOrd="1" destOrd="0" presId="urn:microsoft.com/office/officeart/2008/layout/HalfCircleOrganizationChart"/>
    <dgm:cxn modelId="{4A2502A8-9058-4292-9C83-ECAE016351CB}" type="presOf" srcId="{BDEB10E9-3759-477D-87FC-2ACC0340DEBD}" destId="{11766C95-5220-40D4-943F-091CCF45E92A}" srcOrd="0" destOrd="0" presId="urn:microsoft.com/office/officeart/2008/layout/HalfCircleOrganizationChart"/>
    <dgm:cxn modelId="{2189CA96-C596-4C1F-8E48-C19CD22264C7}" type="presOf" srcId="{72C43CCD-9BD3-43C8-84F5-A7B0CEE88032}" destId="{19F09097-A4AF-4BE2-85E4-A91117F6F750}" srcOrd="0" destOrd="0" presId="urn:microsoft.com/office/officeart/2008/layout/HalfCircleOrganizationChart"/>
    <dgm:cxn modelId="{175E3793-ABE7-4BB5-9515-0F648AC0E8BA}" type="presOf" srcId="{6F224B85-0604-401E-B6F4-0507F45EAAE8}" destId="{01242709-65F8-4F99-90FF-495A8FB2B059}" srcOrd="1" destOrd="0" presId="urn:microsoft.com/office/officeart/2008/layout/HalfCircleOrganizationChart"/>
    <dgm:cxn modelId="{3ACDC8C1-0E62-4492-B566-6483CBE4D884}" type="presOf" srcId="{D4FBC484-1AF5-4161-A2D5-6CEC06354DFD}" destId="{7F0E6161-C480-46C6-BF32-BFC75FEB0AA4}" srcOrd="0" destOrd="0" presId="urn:microsoft.com/office/officeart/2008/layout/HalfCircleOrganizationChart"/>
    <dgm:cxn modelId="{BE381999-2CCD-4A82-ABFE-0ABD7C8C88D6}" type="presOf" srcId="{5D42D0DB-FEA2-42E3-B550-920EFD305973}" destId="{381E19E9-E300-4BC6-AF28-73038531FC6F}" srcOrd="1" destOrd="0" presId="urn:microsoft.com/office/officeart/2008/layout/HalfCircleOrganizationChart"/>
    <dgm:cxn modelId="{2B6973CE-541E-4ECA-877B-7E40451E7883}" srcId="{3BB0EC12-FEFE-4B11-926E-1ABD41D4887F}" destId="{79E56FB0-98B1-4690-9CDA-485A59677EFC}" srcOrd="0" destOrd="0" parTransId="{F887955F-2448-4D6B-AD43-2A2308727DBB}" sibTransId="{15854AB1-539B-4F20-8CE3-A0754A0874C1}"/>
    <dgm:cxn modelId="{A566A07E-B963-43A5-8D03-EF9E15786558}" type="presOf" srcId="{2D4FBDE4-FC75-4A5A-8FDD-C386627D436A}" destId="{1158EA6D-D7CB-4717-A65E-ADA1720185A1}" srcOrd="1" destOrd="0" presId="urn:microsoft.com/office/officeart/2008/layout/HalfCircleOrganizationChart"/>
    <dgm:cxn modelId="{6F2FB986-F8FB-4C1B-B3ED-216CECD06C62}" type="presOf" srcId="{158AC111-9234-4021-81F6-8DFF10170D0A}" destId="{E0BD3DFD-B0D5-495C-8256-0D7CB1D7FAB5}" srcOrd="0" destOrd="0" presId="urn:microsoft.com/office/officeart/2008/layout/HalfCircleOrganizationChart"/>
    <dgm:cxn modelId="{433E30B0-F9D2-4075-B2A1-B29B44059FD1}" srcId="{3BB0EC12-FEFE-4B11-926E-1ABD41D4887F}" destId="{5D42D0DB-FEA2-42E3-B550-920EFD305973}" srcOrd="2" destOrd="0" parTransId="{D8EB643C-B140-4CB6-8FFE-360A6095B1D3}" sibTransId="{4695B4DB-344D-4DD3-9F8C-B2386D5B0201}"/>
    <dgm:cxn modelId="{C7635825-079B-4A1D-B752-35D7EB370BEA}" srcId="{F21CC7C4-B330-40C1-965E-8C78FB4E1BEB}" destId="{28BC6303-DFA3-4B52-B00C-408CC5FD2C5F}" srcOrd="2" destOrd="0" parTransId="{25BF0BFB-965B-489B-9E37-6F765FC45AE4}" sibTransId="{FB962D55-30E9-44DA-A202-D098A5D61708}"/>
    <dgm:cxn modelId="{56E72CF9-8AB3-461E-ACD5-03EEA4ABE7EA}" type="presOf" srcId="{1F827FA3-8569-4F04-81FA-7657D0F0136B}" destId="{B3B67EBA-7777-423E-BF01-15C7447253D0}" srcOrd="0" destOrd="0" presId="urn:microsoft.com/office/officeart/2008/layout/HalfCircleOrganizationChart"/>
    <dgm:cxn modelId="{0C7F3E75-8B16-496E-A9BE-6207466EDA7D}" srcId="{F21CC7C4-B330-40C1-965E-8C78FB4E1BEB}" destId="{0035A945-8FB8-46E5-B28E-780D26D447C1}" srcOrd="5" destOrd="0" parTransId="{66AABD5C-70D0-43D2-86D6-33D0C0DEFD22}" sibTransId="{1EB9D6DA-D093-4050-BBA5-693CA4EB2DE8}"/>
    <dgm:cxn modelId="{697B1E22-A63D-4283-8B96-2AAF14968A2E}" type="presOf" srcId="{AE001122-1C9C-43A2-941A-B531D4BB6614}" destId="{BD71A1E5-6F83-472A-BD4C-9B241DC1357E}" srcOrd="0" destOrd="0" presId="urn:microsoft.com/office/officeart/2008/layout/HalfCircleOrganizationChart"/>
    <dgm:cxn modelId="{A7516B78-7AB0-442C-9846-D556BA9E89F3}" type="presOf" srcId="{320A8BF0-8F0D-4CBD-82DD-35CA1CA11B51}" destId="{89A2A7C5-8622-4A0A-B900-606BBBC10A08}" srcOrd="0" destOrd="0" presId="urn:microsoft.com/office/officeart/2008/layout/HalfCircleOrganizationChart"/>
    <dgm:cxn modelId="{243CF8CC-CB7A-4AA2-BBBC-52A1855E20BC}" srcId="{FC7EBA9D-3F88-4495-B79B-40905796DD57}" destId="{F354734F-4E3F-4146-B4B1-CBBDED2FE308}" srcOrd="2" destOrd="0" parTransId="{1B8A9A5D-47FA-4DBE-9E4D-61B6EC108ADA}" sibTransId="{2426B6D1-E3AB-4D16-ABED-5C2A9D3C2A86}"/>
    <dgm:cxn modelId="{94B940C5-7BC7-4D66-B430-971212D98EAF}" srcId="{6F224B85-0604-401E-B6F4-0507F45EAAE8}" destId="{BC897C83-D66B-4F58-B5D2-D185B1B47B8A}" srcOrd="0" destOrd="0" parTransId="{590D17B4-206C-4B46-A163-B1C7E42C26D2}" sibTransId="{E1B239D4-F9E7-4311-AF77-1916671A61FB}"/>
    <dgm:cxn modelId="{AE133F06-6FCD-4EA0-A3F8-DD81E022BFCD}" type="presParOf" srcId="{1377A77A-0113-48A7-B771-324F5E7FF914}" destId="{53055E2C-847E-4A10-BE57-34CE56158336}" srcOrd="0" destOrd="0" presId="urn:microsoft.com/office/officeart/2008/layout/HalfCircleOrganizationChart"/>
    <dgm:cxn modelId="{FFD42292-6D2D-4FF4-87A0-96BC6959B6E6}" type="presParOf" srcId="{53055E2C-847E-4A10-BE57-34CE56158336}" destId="{9ED64606-16D7-4519-A3B8-2236A91641FF}" srcOrd="0" destOrd="0" presId="urn:microsoft.com/office/officeart/2008/layout/HalfCircleOrganizationChart"/>
    <dgm:cxn modelId="{7972234F-A499-4B46-98C2-409B4F704308}" type="presParOf" srcId="{9ED64606-16D7-4519-A3B8-2236A91641FF}" destId="{5F2E9EB5-1A6A-48D2-9425-3AA097197B08}" srcOrd="0" destOrd="0" presId="urn:microsoft.com/office/officeart/2008/layout/HalfCircleOrganizationChart"/>
    <dgm:cxn modelId="{7AF1B700-9370-42B9-9F59-4A09B2A749A1}" type="presParOf" srcId="{9ED64606-16D7-4519-A3B8-2236A91641FF}" destId="{2D4ACED5-52EC-4FDE-A0F4-49A157BD73D1}" srcOrd="1" destOrd="0" presId="urn:microsoft.com/office/officeart/2008/layout/HalfCircleOrganizationChart"/>
    <dgm:cxn modelId="{404D071C-DD73-4939-B222-6713A5B0A2B1}" type="presParOf" srcId="{9ED64606-16D7-4519-A3B8-2236A91641FF}" destId="{C363AADC-8F18-4C1C-98DB-8579CC2D13B6}" srcOrd="2" destOrd="0" presId="urn:microsoft.com/office/officeart/2008/layout/HalfCircleOrganizationChart"/>
    <dgm:cxn modelId="{80AA58CC-AE30-4FB6-88EE-7013AC9F3A22}" type="presParOf" srcId="{9ED64606-16D7-4519-A3B8-2236A91641FF}" destId="{13086487-47ED-4A0A-9051-64BA7F723AC0}" srcOrd="3" destOrd="0" presId="urn:microsoft.com/office/officeart/2008/layout/HalfCircleOrganizationChart"/>
    <dgm:cxn modelId="{0CA4FF40-3AE9-408E-B68B-537E5E140693}" type="presParOf" srcId="{53055E2C-847E-4A10-BE57-34CE56158336}" destId="{177288F4-B1D7-4CAF-8656-A4543FEB9372}" srcOrd="1" destOrd="0" presId="urn:microsoft.com/office/officeart/2008/layout/HalfCircleOrganizationChart"/>
    <dgm:cxn modelId="{D4939F90-ED6D-4E2D-87A5-889D2FB1C9D1}" type="presParOf" srcId="{177288F4-B1D7-4CAF-8656-A4543FEB9372}" destId="{DEAECA8F-8A3A-4786-A44F-C555FD531C30}" srcOrd="0" destOrd="0" presId="urn:microsoft.com/office/officeart/2008/layout/HalfCircleOrganizationChart"/>
    <dgm:cxn modelId="{B7F920EF-53B0-4E9E-90D7-D89CE722D096}" type="presParOf" srcId="{177288F4-B1D7-4CAF-8656-A4543FEB9372}" destId="{7399EB15-4705-4A12-8D95-7A70E0AF2982}" srcOrd="1" destOrd="0" presId="urn:microsoft.com/office/officeart/2008/layout/HalfCircleOrganizationChart"/>
    <dgm:cxn modelId="{4ADDE151-EDC2-4263-BAEB-9268C98A0CF1}" type="presParOf" srcId="{7399EB15-4705-4A12-8D95-7A70E0AF2982}" destId="{C63F1EA7-46B3-4893-999D-CD49E5E5BE45}" srcOrd="0" destOrd="0" presId="urn:microsoft.com/office/officeart/2008/layout/HalfCircleOrganizationChart"/>
    <dgm:cxn modelId="{54052D5E-40EC-4ED7-850C-A9C9FED3C836}" type="presParOf" srcId="{C63F1EA7-46B3-4893-999D-CD49E5E5BE45}" destId="{C183C10A-BC18-4189-9E41-7178AC4CC4FB}" srcOrd="0" destOrd="0" presId="urn:microsoft.com/office/officeart/2008/layout/HalfCircleOrganizationChart"/>
    <dgm:cxn modelId="{E2233097-48CA-45E4-8B96-AA2651E6BA88}" type="presParOf" srcId="{C63F1EA7-46B3-4893-999D-CD49E5E5BE45}" destId="{4162C2FF-810A-4F14-9B05-D8091E14C0ED}" srcOrd="1" destOrd="0" presId="urn:microsoft.com/office/officeart/2008/layout/HalfCircleOrganizationChart"/>
    <dgm:cxn modelId="{18253F56-5DFF-4E21-A704-53382907218C}" type="presParOf" srcId="{C63F1EA7-46B3-4893-999D-CD49E5E5BE45}" destId="{D0FFD67E-7FE2-42EE-9050-E7A52F9EEAF7}" srcOrd="2" destOrd="0" presId="urn:microsoft.com/office/officeart/2008/layout/HalfCircleOrganizationChart"/>
    <dgm:cxn modelId="{7B5106AE-BAC4-4A75-A6A0-E0FCD1298D16}" type="presParOf" srcId="{C63F1EA7-46B3-4893-999D-CD49E5E5BE45}" destId="{F7565756-9E8A-4104-A1A6-C4ED7DD33D5B}" srcOrd="3" destOrd="0" presId="urn:microsoft.com/office/officeart/2008/layout/HalfCircleOrganizationChart"/>
    <dgm:cxn modelId="{995C4F9A-BABC-47BA-A00D-7870CCBD47A0}" type="presParOf" srcId="{7399EB15-4705-4A12-8D95-7A70E0AF2982}" destId="{3B9D066D-5331-43E9-9134-8F53A1CC7998}" srcOrd="1" destOrd="0" presId="urn:microsoft.com/office/officeart/2008/layout/HalfCircleOrganizationChart"/>
    <dgm:cxn modelId="{D6663482-ADF9-438C-B600-3FDB7C305BD8}" type="presParOf" srcId="{3B9D066D-5331-43E9-9134-8F53A1CC7998}" destId="{DC119FF5-99F1-4263-9D92-3B5857150F78}" srcOrd="0" destOrd="0" presId="urn:microsoft.com/office/officeart/2008/layout/HalfCircleOrganizationChart"/>
    <dgm:cxn modelId="{6A1EEE9B-F2EB-4635-BB5A-2D055B5370AA}" type="presParOf" srcId="{3B9D066D-5331-43E9-9134-8F53A1CC7998}" destId="{166C9065-E847-407E-B260-AC9FEF8E456E}" srcOrd="1" destOrd="0" presId="urn:microsoft.com/office/officeart/2008/layout/HalfCircleOrganizationChart"/>
    <dgm:cxn modelId="{179CB85E-DA36-4373-AFC4-68F6BAF94DD2}" type="presParOf" srcId="{166C9065-E847-407E-B260-AC9FEF8E456E}" destId="{EC6AB633-C4B3-4CC8-A2BD-3A0E7B61DA31}" srcOrd="0" destOrd="0" presId="urn:microsoft.com/office/officeart/2008/layout/HalfCircleOrganizationChart"/>
    <dgm:cxn modelId="{B921A429-457E-4493-86D3-3BDFFB3B5B90}" type="presParOf" srcId="{EC6AB633-C4B3-4CC8-A2BD-3A0E7B61DA31}" destId="{BD71A1E5-6F83-472A-BD4C-9B241DC1357E}" srcOrd="0" destOrd="0" presId="urn:microsoft.com/office/officeart/2008/layout/HalfCircleOrganizationChart"/>
    <dgm:cxn modelId="{5C63D8E1-2968-4110-8F87-FA2592BF0749}" type="presParOf" srcId="{EC6AB633-C4B3-4CC8-A2BD-3A0E7B61DA31}" destId="{BFEFD326-ADF1-4BF2-8F14-30D081FDF7C4}" srcOrd="1" destOrd="0" presId="urn:microsoft.com/office/officeart/2008/layout/HalfCircleOrganizationChart"/>
    <dgm:cxn modelId="{77CCDDC1-14CE-4E8F-9E84-E9E788236804}" type="presParOf" srcId="{EC6AB633-C4B3-4CC8-A2BD-3A0E7B61DA31}" destId="{91518102-24B1-4D37-B646-2E53D77027D0}" srcOrd="2" destOrd="0" presId="urn:microsoft.com/office/officeart/2008/layout/HalfCircleOrganizationChart"/>
    <dgm:cxn modelId="{F2963CD3-BEEF-404F-8506-0E2E842F4D88}" type="presParOf" srcId="{EC6AB633-C4B3-4CC8-A2BD-3A0E7B61DA31}" destId="{F25897B1-D498-4A5E-9ACD-AF5064A8D24B}" srcOrd="3" destOrd="0" presId="urn:microsoft.com/office/officeart/2008/layout/HalfCircleOrganizationChart"/>
    <dgm:cxn modelId="{1C2AD7CB-CE56-428F-9079-AFE57FD73771}" type="presParOf" srcId="{166C9065-E847-407E-B260-AC9FEF8E456E}" destId="{11FE35E6-B0AC-40AF-9D5D-2063260EDE14}" srcOrd="1" destOrd="0" presId="urn:microsoft.com/office/officeart/2008/layout/HalfCircleOrganizationChart"/>
    <dgm:cxn modelId="{CD99FAC1-D300-43DA-85D8-B18E3E600273}" type="presParOf" srcId="{166C9065-E847-407E-B260-AC9FEF8E456E}" destId="{D0296AAF-DF05-4020-A894-B54CB3C70E9D}" srcOrd="2" destOrd="0" presId="urn:microsoft.com/office/officeart/2008/layout/HalfCircleOrganizationChart"/>
    <dgm:cxn modelId="{F6943DB3-67D0-46A1-942F-5C69DEF69DF1}" type="presParOf" srcId="{3B9D066D-5331-43E9-9134-8F53A1CC7998}" destId="{8358D7FC-3868-4C02-A6B8-B0130EC840AD}" srcOrd="2" destOrd="0" presId="urn:microsoft.com/office/officeart/2008/layout/HalfCircleOrganizationChart"/>
    <dgm:cxn modelId="{F9701049-B22D-4129-871D-E32A30A82F0A}" type="presParOf" srcId="{3B9D066D-5331-43E9-9134-8F53A1CC7998}" destId="{3AA02683-97B8-4D38-83AF-5827ECE28E98}" srcOrd="3" destOrd="0" presId="urn:microsoft.com/office/officeart/2008/layout/HalfCircleOrganizationChart"/>
    <dgm:cxn modelId="{E9AF19DA-1149-4916-88A5-D1B2CC55F682}" type="presParOf" srcId="{3AA02683-97B8-4D38-83AF-5827ECE28E98}" destId="{75B9ABA0-8558-4FC6-8CC8-8FCC738336C3}" srcOrd="0" destOrd="0" presId="urn:microsoft.com/office/officeart/2008/layout/HalfCircleOrganizationChart"/>
    <dgm:cxn modelId="{59A3F45C-BA14-4C29-8931-2BB92D25494F}" type="presParOf" srcId="{75B9ABA0-8558-4FC6-8CC8-8FCC738336C3}" destId="{0FBAF9E7-E8D3-4FE9-A51F-6DFA42A7C768}" srcOrd="0" destOrd="0" presId="urn:microsoft.com/office/officeart/2008/layout/HalfCircleOrganizationChart"/>
    <dgm:cxn modelId="{C636ED91-BB92-498A-BBB9-9E82125B9A87}" type="presParOf" srcId="{75B9ABA0-8558-4FC6-8CC8-8FCC738336C3}" destId="{6DFA1857-1CEB-405E-9CCB-D94D3A5ABC91}" srcOrd="1" destOrd="0" presId="urn:microsoft.com/office/officeart/2008/layout/HalfCircleOrganizationChart"/>
    <dgm:cxn modelId="{2913A8BF-012F-4AC4-8254-C61578DDD876}" type="presParOf" srcId="{75B9ABA0-8558-4FC6-8CC8-8FCC738336C3}" destId="{43ECF376-2FF7-44CC-A197-175A46D18605}" srcOrd="2" destOrd="0" presId="urn:microsoft.com/office/officeart/2008/layout/HalfCircleOrganizationChart"/>
    <dgm:cxn modelId="{8A85CB21-79B8-4B57-A26B-54E95FDCAB8A}" type="presParOf" srcId="{75B9ABA0-8558-4FC6-8CC8-8FCC738336C3}" destId="{8D67FEEF-DD99-4583-8AF5-34F132172C98}" srcOrd="3" destOrd="0" presId="urn:microsoft.com/office/officeart/2008/layout/HalfCircleOrganizationChart"/>
    <dgm:cxn modelId="{1A26F0F1-D985-4D0C-B3E7-B1E6005BE9B3}" type="presParOf" srcId="{3AA02683-97B8-4D38-83AF-5827ECE28E98}" destId="{F52492E7-EF07-448E-B35F-FD49F56A3E8D}" srcOrd="1" destOrd="0" presId="urn:microsoft.com/office/officeart/2008/layout/HalfCircleOrganizationChart"/>
    <dgm:cxn modelId="{D9CBC094-AA23-4962-9911-A3BF753ADB47}" type="presParOf" srcId="{3AA02683-97B8-4D38-83AF-5827ECE28E98}" destId="{135B7812-CE54-4CA4-B2A2-BC0947998A50}" srcOrd="2" destOrd="0" presId="urn:microsoft.com/office/officeart/2008/layout/HalfCircleOrganizationChart"/>
    <dgm:cxn modelId="{4FB4201B-C67C-4348-81A2-D7E0F756613C}" type="presParOf" srcId="{3B9D066D-5331-43E9-9134-8F53A1CC7998}" destId="{0E4A0CCE-2641-4246-A5EA-5D93538AF3B5}" srcOrd="4" destOrd="0" presId="urn:microsoft.com/office/officeart/2008/layout/HalfCircleOrganizationChart"/>
    <dgm:cxn modelId="{062741B3-BAA6-4CCF-8ACF-6301C50A75CC}" type="presParOf" srcId="{3B9D066D-5331-43E9-9134-8F53A1CC7998}" destId="{E87707AA-988B-4142-B469-659D338B5150}" srcOrd="5" destOrd="0" presId="urn:microsoft.com/office/officeart/2008/layout/HalfCircleOrganizationChart"/>
    <dgm:cxn modelId="{BB476DF9-A248-4D44-97C8-745101329A93}" type="presParOf" srcId="{E87707AA-988B-4142-B469-659D338B5150}" destId="{EC55D138-AE69-45E8-B993-94F1B04E0ECA}" srcOrd="0" destOrd="0" presId="urn:microsoft.com/office/officeart/2008/layout/HalfCircleOrganizationChart"/>
    <dgm:cxn modelId="{C45981DA-853B-4070-AD42-8A511DDD8B25}" type="presParOf" srcId="{EC55D138-AE69-45E8-B993-94F1B04E0ECA}" destId="{2F614814-A6F0-48F4-98AD-E70F14FE3E80}" srcOrd="0" destOrd="0" presId="urn:microsoft.com/office/officeart/2008/layout/HalfCircleOrganizationChart"/>
    <dgm:cxn modelId="{576852F0-5349-4B6B-8DB6-7BB6A73C48FF}" type="presParOf" srcId="{EC55D138-AE69-45E8-B993-94F1B04E0ECA}" destId="{BCA44544-A028-4756-A121-7FBFFF2AE36F}" srcOrd="1" destOrd="0" presId="urn:microsoft.com/office/officeart/2008/layout/HalfCircleOrganizationChart"/>
    <dgm:cxn modelId="{9DA8E150-37A1-43BA-9787-05382465A1F5}" type="presParOf" srcId="{EC55D138-AE69-45E8-B993-94F1B04E0ECA}" destId="{457857EA-CD2A-4C5C-9003-0ECBD28CF470}" srcOrd="2" destOrd="0" presId="urn:microsoft.com/office/officeart/2008/layout/HalfCircleOrganizationChart"/>
    <dgm:cxn modelId="{A9F206E6-0D8B-4230-9540-42F75A405A2A}" type="presParOf" srcId="{EC55D138-AE69-45E8-B993-94F1B04E0ECA}" destId="{7A18009D-54E5-4AD0-B8B2-D9C76D49DAAE}" srcOrd="3" destOrd="0" presId="urn:microsoft.com/office/officeart/2008/layout/HalfCircleOrganizationChart"/>
    <dgm:cxn modelId="{AFE0B168-E326-4904-984A-D537E2AC230D}" type="presParOf" srcId="{E87707AA-988B-4142-B469-659D338B5150}" destId="{285E1D54-353A-48AC-88D7-C7EFB2506EDC}" srcOrd="1" destOrd="0" presId="urn:microsoft.com/office/officeart/2008/layout/HalfCircleOrganizationChart"/>
    <dgm:cxn modelId="{054497E9-C5F5-43C5-A067-04681CBB5DEC}" type="presParOf" srcId="{E87707AA-988B-4142-B469-659D338B5150}" destId="{F5A6D04D-E222-44B9-8732-0427712997B1}" srcOrd="2" destOrd="0" presId="urn:microsoft.com/office/officeart/2008/layout/HalfCircleOrganizationChart"/>
    <dgm:cxn modelId="{4A5B9219-F675-4117-A50E-83A9E7B5B48A}" type="presParOf" srcId="{7399EB15-4705-4A12-8D95-7A70E0AF2982}" destId="{B9E4FF02-25C8-4C37-ACC3-6CB5A6947E69}" srcOrd="2" destOrd="0" presId="urn:microsoft.com/office/officeart/2008/layout/HalfCircleOrganizationChart"/>
    <dgm:cxn modelId="{C17146CA-160A-49D2-A601-4951D2117B58}" type="presParOf" srcId="{177288F4-B1D7-4CAF-8656-A4543FEB9372}" destId="{9FE71D4B-1C26-49BB-A0D2-45CF5B460E8B}" srcOrd="2" destOrd="0" presId="urn:microsoft.com/office/officeart/2008/layout/HalfCircleOrganizationChart"/>
    <dgm:cxn modelId="{2446F7D4-817F-4583-A5D7-D2A0536E3231}" type="presParOf" srcId="{177288F4-B1D7-4CAF-8656-A4543FEB9372}" destId="{17FCE82C-37C4-45E6-AA0D-55F81A791A2B}" srcOrd="3" destOrd="0" presId="urn:microsoft.com/office/officeart/2008/layout/HalfCircleOrganizationChart"/>
    <dgm:cxn modelId="{786FE196-653A-4050-AD08-EA4C7D5DC84E}" type="presParOf" srcId="{17FCE82C-37C4-45E6-AA0D-55F81A791A2B}" destId="{17322D5F-734F-4154-BB98-F960A726EED4}" srcOrd="0" destOrd="0" presId="urn:microsoft.com/office/officeart/2008/layout/HalfCircleOrganizationChart"/>
    <dgm:cxn modelId="{B8BCDC70-DC91-41C1-86F7-98BD1C707C29}" type="presParOf" srcId="{17322D5F-734F-4154-BB98-F960A726EED4}" destId="{19F09097-A4AF-4BE2-85E4-A91117F6F750}" srcOrd="0" destOrd="0" presId="urn:microsoft.com/office/officeart/2008/layout/HalfCircleOrganizationChart"/>
    <dgm:cxn modelId="{05EBD76F-2775-4F1A-AD52-9732B5A4BC65}" type="presParOf" srcId="{17322D5F-734F-4154-BB98-F960A726EED4}" destId="{15D23FF1-1299-4B3D-BF09-8AEA8F064B00}" srcOrd="1" destOrd="0" presId="urn:microsoft.com/office/officeart/2008/layout/HalfCircleOrganizationChart"/>
    <dgm:cxn modelId="{2BADD2EA-6DC0-453E-B5CD-5889C1714D76}" type="presParOf" srcId="{17322D5F-734F-4154-BB98-F960A726EED4}" destId="{08E26659-D6A6-4066-90CD-6AF54E42AE55}" srcOrd="2" destOrd="0" presId="urn:microsoft.com/office/officeart/2008/layout/HalfCircleOrganizationChart"/>
    <dgm:cxn modelId="{DD56C0C2-F289-4E86-821F-FEFD96A9DE65}" type="presParOf" srcId="{17322D5F-734F-4154-BB98-F960A726EED4}" destId="{6EBF3695-91D2-4684-B157-911283B00EBA}" srcOrd="3" destOrd="0" presId="urn:microsoft.com/office/officeart/2008/layout/HalfCircleOrganizationChart"/>
    <dgm:cxn modelId="{01245714-69AD-4412-8894-E21B11C9840C}" type="presParOf" srcId="{17FCE82C-37C4-45E6-AA0D-55F81A791A2B}" destId="{2E10674C-4105-4EB2-AFCE-3F7CB51E3860}" srcOrd="1" destOrd="0" presId="urn:microsoft.com/office/officeart/2008/layout/HalfCircleOrganizationChart"/>
    <dgm:cxn modelId="{B6AD9EF2-3C5B-4DD9-A236-AC3E7C8DA610}" type="presParOf" srcId="{17FCE82C-37C4-45E6-AA0D-55F81A791A2B}" destId="{F5A4AECF-5397-4B37-87F5-022E01925DC8}" srcOrd="2" destOrd="0" presId="urn:microsoft.com/office/officeart/2008/layout/HalfCircleOrganizationChart"/>
    <dgm:cxn modelId="{D657061C-84D3-4196-8301-EAA28FDC538C}" type="presParOf" srcId="{177288F4-B1D7-4CAF-8656-A4543FEB9372}" destId="{AD9C6D24-AC43-48F0-A189-2821209A37EB}" srcOrd="4" destOrd="0" presId="urn:microsoft.com/office/officeart/2008/layout/HalfCircleOrganizationChart"/>
    <dgm:cxn modelId="{31022B64-6AFF-464B-B71E-13FF8FFCAC09}" type="presParOf" srcId="{177288F4-B1D7-4CAF-8656-A4543FEB9372}" destId="{338A0B54-F755-482B-A16D-B200BCEF47EB}" srcOrd="5" destOrd="0" presId="urn:microsoft.com/office/officeart/2008/layout/HalfCircleOrganizationChart"/>
    <dgm:cxn modelId="{C6802DB9-7C0D-4BE2-973A-D9D66396160C}" type="presParOf" srcId="{338A0B54-F755-482B-A16D-B200BCEF47EB}" destId="{7FBCC1D5-661D-4025-AE3A-1AC34E8BF965}" srcOrd="0" destOrd="0" presId="urn:microsoft.com/office/officeart/2008/layout/HalfCircleOrganizationChart"/>
    <dgm:cxn modelId="{6AE2E121-DD31-4157-AEEB-6BD67576A69E}" type="presParOf" srcId="{7FBCC1D5-661D-4025-AE3A-1AC34E8BF965}" destId="{3E5744C1-36F9-42F8-A9EB-F6DA05392EE9}" srcOrd="0" destOrd="0" presId="urn:microsoft.com/office/officeart/2008/layout/HalfCircleOrganizationChart"/>
    <dgm:cxn modelId="{9AC193AD-A7BF-4F85-B07D-15F31A40C66E}" type="presParOf" srcId="{7FBCC1D5-661D-4025-AE3A-1AC34E8BF965}" destId="{FF87BF55-DE5B-4793-98D1-81AA7DC5E0BE}" srcOrd="1" destOrd="0" presId="urn:microsoft.com/office/officeart/2008/layout/HalfCircleOrganizationChart"/>
    <dgm:cxn modelId="{72BAB9F8-CE5C-4961-ADF4-F54551E66E47}" type="presParOf" srcId="{7FBCC1D5-661D-4025-AE3A-1AC34E8BF965}" destId="{6ECB5A13-7822-44F6-B448-79BC0F17DFC4}" srcOrd="2" destOrd="0" presId="urn:microsoft.com/office/officeart/2008/layout/HalfCircleOrganizationChart"/>
    <dgm:cxn modelId="{5B802AEF-6474-4E3A-AD3C-94A25097271D}" type="presParOf" srcId="{7FBCC1D5-661D-4025-AE3A-1AC34E8BF965}" destId="{23392D80-F64C-441F-AB28-09EF8BED9B0A}" srcOrd="3" destOrd="0" presId="urn:microsoft.com/office/officeart/2008/layout/HalfCircleOrganizationChart"/>
    <dgm:cxn modelId="{04570C42-4BD9-406C-95B6-952406A35D48}" type="presParOf" srcId="{338A0B54-F755-482B-A16D-B200BCEF47EB}" destId="{0465942E-008C-4B81-A121-2C2D1E6CE0AD}" srcOrd="1" destOrd="0" presId="urn:microsoft.com/office/officeart/2008/layout/HalfCircleOrganizationChart"/>
    <dgm:cxn modelId="{8055B438-F5FC-4BD2-AC97-695424827A02}" type="presParOf" srcId="{0465942E-008C-4B81-A121-2C2D1E6CE0AD}" destId="{89A2A7C5-8622-4A0A-B900-606BBBC10A08}" srcOrd="0" destOrd="0" presId="urn:microsoft.com/office/officeart/2008/layout/HalfCircleOrganizationChart"/>
    <dgm:cxn modelId="{CCB70B90-2DA8-4BAD-8896-B15481782E83}" type="presParOf" srcId="{0465942E-008C-4B81-A121-2C2D1E6CE0AD}" destId="{574EB3BD-A0C1-445E-B88A-33B82830044B}" srcOrd="1" destOrd="0" presId="urn:microsoft.com/office/officeart/2008/layout/HalfCircleOrganizationChart"/>
    <dgm:cxn modelId="{B228C503-68E3-4F1C-93F2-D5C29654448B}" type="presParOf" srcId="{574EB3BD-A0C1-445E-B88A-33B82830044B}" destId="{A7A66E0A-BAEB-48B9-BA4F-C266D5FDFE8D}" srcOrd="0" destOrd="0" presId="urn:microsoft.com/office/officeart/2008/layout/HalfCircleOrganizationChart"/>
    <dgm:cxn modelId="{F43DA9FF-2860-46E0-A8CF-78B6034E34B5}" type="presParOf" srcId="{A7A66E0A-BAEB-48B9-BA4F-C266D5FDFE8D}" destId="{E5DA0D66-D1D0-4BE2-A4F2-80752856C46F}" srcOrd="0" destOrd="0" presId="urn:microsoft.com/office/officeart/2008/layout/HalfCircleOrganizationChart"/>
    <dgm:cxn modelId="{41C27B65-ED6D-47C2-AB69-10110E81DECA}" type="presParOf" srcId="{A7A66E0A-BAEB-48B9-BA4F-C266D5FDFE8D}" destId="{5835B590-FD58-4C6A-B0E6-F88C0CC1A87E}" srcOrd="1" destOrd="0" presId="urn:microsoft.com/office/officeart/2008/layout/HalfCircleOrganizationChart"/>
    <dgm:cxn modelId="{B9186F56-1AC7-425E-834B-317F050E776C}" type="presParOf" srcId="{A7A66E0A-BAEB-48B9-BA4F-C266D5FDFE8D}" destId="{74407D44-777B-4FD9-A924-8CF086B2DE81}" srcOrd="2" destOrd="0" presId="urn:microsoft.com/office/officeart/2008/layout/HalfCircleOrganizationChart"/>
    <dgm:cxn modelId="{0E97066B-CFFE-4B11-975D-A5FCEC0995F4}" type="presParOf" srcId="{A7A66E0A-BAEB-48B9-BA4F-C266D5FDFE8D}" destId="{C24CE12F-7FBF-46F4-8B19-7501C89250A6}" srcOrd="3" destOrd="0" presId="urn:microsoft.com/office/officeart/2008/layout/HalfCircleOrganizationChart"/>
    <dgm:cxn modelId="{02534ADF-30B8-4B14-B607-1CFAFE959BFE}" type="presParOf" srcId="{574EB3BD-A0C1-445E-B88A-33B82830044B}" destId="{4BA030FC-5636-43BF-AA26-AF2806BF1584}" srcOrd="1" destOrd="0" presId="urn:microsoft.com/office/officeart/2008/layout/HalfCircleOrganizationChart"/>
    <dgm:cxn modelId="{7FA49017-4258-4007-94DF-2C1D4650950F}" type="presParOf" srcId="{574EB3BD-A0C1-445E-B88A-33B82830044B}" destId="{8299F6B8-376D-456C-B992-17D247150780}" srcOrd="2" destOrd="0" presId="urn:microsoft.com/office/officeart/2008/layout/HalfCircleOrganizationChart"/>
    <dgm:cxn modelId="{EE9A7C10-8A28-421C-A136-E8DA4D30CFF2}" type="presParOf" srcId="{0465942E-008C-4B81-A121-2C2D1E6CE0AD}" destId="{0C5F3CCC-47A5-4F72-ABA0-E9BE5B5FCB71}" srcOrd="2" destOrd="0" presId="urn:microsoft.com/office/officeart/2008/layout/HalfCircleOrganizationChart"/>
    <dgm:cxn modelId="{05D6A6E3-9E65-49CB-B0D8-B57993E36D24}" type="presParOf" srcId="{0465942E-008C-4B81-A121-2C2D1E6CE0AD}" destId="{62F39B40-CDEA-4B24-A357-8CC6C9A44EEB}" srcOrd="3" destOrd="0" presId="urn:microsoft.com/office/officeart/2008/layout/HalfCircleOrganizationChart"/>
    <dgm:cxn modelId="{0B580408-44B3-4EAD-B28B-EF644010FC4B}" type="presParOf" srcId="{62F39B40-CDEA-4B24-A357-8CC6C9A44EEB}" destId="{13CE7DEF-9121-4CF0-A428-BBE910BC4289}" srcOrd="0" destOrd="0" presId="urn:microsoft.com/office/officeart/2008/layout/HalfCircleOrganizationChart"/>
    <dgm:cxn modelId="{4B59FD38-7D6A-4460-A462-D128DBE77367}" type="presParOf" srcId="{13CE7DEF-9121-4CF0-A428-BBE910BC4289}" destId="{E0BD3DFD-B0D5-495C-8256-0D7CB1D7FAB5}" srcOrd="0" destOrd="0" presId="urn:microsoft.com/office/officeart/2008/layout/HalfCircleOrganizationChart"/>
    <dgm:cxn modelId="{690F0EBC-FF4E-4D23-9083-49D1271F3B8B}" type="presParOf" srcId="{13CE7DEF-9121-4CF0-A428-BBE910BC4289}" destId="{CD3188D6-09C4-49FC-9B1E-484D89285806}" srcOrd="1" destOrd="0" presId="urn:microsoft.com/office/officeart/2008/layout/HalfCircleOrganizationChart"/>
    <dgm:cxn modelId="{D47AD3FC-0369-4559-8CAA-3662F36065EF}" type="presParOf" srcId="{13CE7DEF-9121-4CF0-A428-BBE910BC4289}" destId="{4ABB3F2E-A7AF-41B6-BA5F-B1DA03F01A0F}" srcOrd="2" destOrd="0" presId="urn:microsoft.com/office/officeart/2008/layout/HalfCircleOrganizationChart"/>
    <dgm:cxn modelId="{0C2761D2-AAB1-4B4B-B85F-5EFA68BDD07F}" type="presParOf" srcId="{13CE7DEF-9121-4CF0-A428-BBE910BC4289}" destId="{D61483F0-B620-4DBD-980E-D9FFFC8EC248}" srcOrd="3" destOrd="0" presId="urn:microsoft.com/office/officeart/2008/layout/HalfCircleOrganizationChart"/>
    <dgm:cxn modelId="{FC1FDF0E-60C2-4705-90D7-EDA795015CC1}" type="presParOf" srcId="{62F39B40-CDEA-4B24-A357-8CC6C9A44EEB}" destId="{C415B9CE-2FC2-47A3-9343-072F0CEE24B7}" srcOrd="1" destOrd="0" presId="urn:microsoft.com/office/officeart/2008/layout/HalfCircleOrganizationChart"/>
    <dgm:cxn modelId="{A4D120AE-47D1-4F88-881B-2CBB56ABB69E}" type="presParOf" srcId="{62F39B40-CDEA-4B24-A357-8CC6C9A44EEB}" destId="{FE05709B-380A-4DBB-A7E2-5C95E0F16548}" srcOrd="2" destOrd="0" presId="urn:microsoft.com/office/officeart/2008/layout/HalfCircleOrganizationChart"/>
    <dgm:cxn modelId="{88D2D383-486E-46AF-B2A1-63345FF93D72}" type="presParOf" srcId="{338A0B54-F755-482B-A16D-B200BCEF47EB}" destId="{08DAEC4B-2EDF-4650-9B96-7B70C4D35E66}" srcOrd="2" destOrd="0" presId="urn:microsoft.com/office/officeart/2008/layout/HalfCircleOrganizationChart"/>
    <dgm:cxn modelId="{B0AA24CD-1941-4F49-9C21-E4F28908E020}" type="presParOf" srcId="{177288F4-B1D7-4CAF-8656-A4543FEB9372}" destId="{E0F7AC8A-B347-4134-97D8-446261E8DCD3}" srcOrd="6" destOrd="0" presId="urn:microsoft.com/office/officeart/2008/layout/HalfCircleOrganizationChart"/>
    <dgm:cxn modelId="{D7CD30F1-47A4-43CD-811D-50EAEA0B60A4}" type="presParOf" srcId="{177288F4-B1D7-4CAF-8656-A4543FEB9372}" destId="{89C609AE-C8FA-43B8-95F7-8ACA3A8FC6CA}" srcOrd="7" destOrd="0" presId="urn:microsoft.com/office/officeart/2008/layout/HalfCircleOrganizationChart"/>
    <dgm:cxn modelId="{7473FB79-F5E2-4670-A713-9623189CFDD8}" type="presParOf" srcId="{89C609AE-C8FA-43B8-95F7-8ACA3A8FC6CA}" destId="{A03D010D-5570-46DA-8FBB-C76332F3E5C6}" srcOrd="0" destOrd="0" presId="urn:microsoft.com/office/officeart/2008/layout/HalfCircleOrganizationChart"/>
    <dgm:cxn modelId="{F2B60084-383A-493C-A4C6-B37F9F442404}" type="presParOf" srcId="{A03D010D-5570-46DA-8FBB-C76332F3E5C6}" destId="{B468CEFF-FF53-49A4-A4C6-3507A682FCF2}" srcOrd="0" destOrd="0" presId="urn:microsoft.com/office/officeart/2008/layout/HalfCircleOrganizationChart"/>
    <dgm:cxn modelId="{F4FB85E0-6E05-4CBA-B51F-BD2E454978D8}" type="presParOf" srcId="{A03D010D-5570-46DA-8FBB-C76332F3E5C6}" destId="{3CA3B86C-11BE-4EF5-B1C9-79EC062B59F6}" srcOrd="1" destOrd="0" presId="urn:microsoft.com/office/officeart/2008/layout/HalfCircleOrganizationChart"/>
    <dgm:cxn modelId="{5BCDD483-98B5-46D1-A018-B75C533F89AC}" type="presParOf" srcId="{A03D010D-5570-46DA-8FBB-C76332F3E5C6}" destId="{DF25A42A-2683-499D-915A-6ED70DF770A4}" srcOrd="2" destOrd="0" presId="urn:microsoft.com/office/officeart/2008/layout/HalfCircleOrganizationChart"/>
    <dgm:cxn modelId="{36BD2AC2-6757-48DD-A463-E55BC0D38FAF}" type="presParOf" srcId="{A03D010D-5570-46DA-8FBB-C76332F3E5C6}" destId="{643B6875-6F34-4111-819D-B16F74128E0B}" srcOrd="3" destOrd="0" presId="urn:microsoft.com/office/officeart/2008/layout/HalfCircleOrganizationChart"/>
    <dgm:cxn modelId="{5B374ABB-D679-4614-BD26-3F69CAC878D7}" type="presParOf" srcId="{89C609AE-C8FA-43B8-95F7-8ACA3A8FC6CA}" destId="{F40CC329-E33E-4F3C-8FBD-55AA38AA52FF}" srcOrd="1" destOrd="0" presId="urn:microsoft.com/office/officeart/2008/layout/HalfCircleOrganizationChart"/>
    <dgm:cxn modelId="{5B654BD8-3C79-4B9B-B913-27C7A5C2C546}" type="presParOf" srcId="{89C609AE-C8FA-43B8-95F7-8ACA3A8FC6CA}" destId="{F1055BB3-6E04-4159-A362-E9ABA33E3C63}" srcOrd="2" destOrd="0" presId="urn:microsoft.com/office/officeart/2008/layout/HalfCircleOrganizationChart"/>
    <dgm:cxn modelId="{A8905F2E-C29B-4699-917E-D059640C5104}" type="presParOf" srcId="{177288F4-B1D7-4CAF-8656-A4543FEB9372}" destId="{9BF9D54B-446F-469A-9635-22790472A2D5}" srcOrd="8" destOrd="0" presId="urn:microsoft.com/office/officeart/2008/layout/HalfCircleOrganizationChart"/>
    <dgm:cxn modelId="{64ED11EE-FAF1-4670-9CBB-D230203FE5B0}" type="presParOf" srcId="{177288F4-B1D7-4CAF-8656-A4543FEB9372}" destId="{16DD28CD-9EEB-493F-82D0-B093C1C2EE9F}" srcOrd="9" destOrd="0" presId="urn:microsoft.com/office/officeart/2008/layout/HalfCircleOrganizationChart"/>
    <dgm:cxn modelId="{AAF05A21-37A7-4A25-9896-35E2224587B1}" type="presParOf" srcId="{16DD28CD-9EEB-493F-82D0-B093C1C2EE9F}" destId="{A5C96874-7459-47BB-AE7A-FCE6E4C5151D}" srcOrd="0" destOrd="0" presId="urn:microsoft.com/office/officeart/2008/layout/HalfCircleOrganizationChart"/>
    <dgm:cxn modelId="{F0ADE374-0566-4D8B-B887-332F106A8B7F}" type="presParOf" srcId="{A5C96874-7459-47BB-AE7A-FCE6E4C5151D}" destId="{5608DA7D-A340-4C66-AF9B-ABC1452B33C7}" srcOrd="0" destOrd="0" presId="urn:microsoft.com/office/officeart/2008/layout/HalfCircleOrganizationChart"/>
    <dgm:cxn modelId="{520F60D3-30E7-4DED-BD6B-DD1A7AE51E66}" type="presParOf" srcId="{A5C96874-7459-47BB-AE7A-FCE6E4C5151D}" destId="{E2A6D109-5CDD-4780-927D-0F7381F4BA46}" srcOrd="1" destOrd="0" presId="urn:microsoft.com/office/officeart/2008/layout/HalfCircleOrganizationChart"/>
    <dgm:cxn modelId="{02BE4E36-1CB4-497D-9F4C-89E8ED113AB7}" type="presParOf" srcId="{A5C96874-7459-47BB-AE7A-FCE6E4C5151D}" destId="{CD9FAC1C-6E7D-4F8D-A0EA-B15823048308}" srcOrd="2" destOrd="0" presId="urn:microsoft.com/office/officeart/2008/layout/HalfCircleOrganizationChart"/>
    <dgm:cxn modelId="{02B49672-61C9-4D0C-95AB-3EC54CC1E1B1}" type="presParOf" srcId="{A5C96874-7459-47BB-AE7A-FCE6E4C5151D}" destId="{01242709-65F8-4F99-90FF-495A8FB2B059}" srcOrd="3" destOrd="0" presId="urn:microsoft.com/office/officeart/2008/layout/HalfCircleOrganizationChart"/>
    <dgm:cxn modelId="{B382D9FA-9878-439F-9EB5-234801A37C75}" type="presParOf" srcId="{16DD28CD-9EEB-493F-82D0-B093C1C2EE9F}" destId="{FB241833-7963-400F-82C8-2EA9041DB7A6}" srcOrd="1" destOrd="0" presId="urn:microsoft.com/office/officeart/2008/layout/HalfCircleOrganizationChart"/>
    <dgm:cxn modelId="{0A485A95-D42A-4626-846F-DF2475014DC0}" type="presParOf" srcId="{FB241833-7963-400F-82C8-2EA9041DB7A6}" destId="{7D2215F6-CE84-4A18-BB49-AF0A2136A33B}" srcOrd="0" destOrd="0" presId="urn:microsoft.com/office/officeart/2008/layout/HalfCircleOrganizationChart"/>
    <dgm:cxn modelId="{76F37EEF-A489-4D48-B53E-6A29DCC8D272}" type="presParOf" srcId="{FB241833-7963-400F-82C8-2EA9041DB7A6}" destId="{AED5FDDF-2307-414D-A6FF-D7B99BAF7CE9}" srcOrd="1" destOrd="0" presId="urn:microsoft.com/office/officeart/2008/layout/HalfCircleOrganizationChart"/>
    <dgm:cxn modelId="{AEAF0236-E556-44A9-B66F-341E6564E24B}" type="presParOf" srcId="{AED5FDDF-2307-414D-A6FF-D7B99BAF7CE9}" destId="{EB5A8190-9F9C-4485-9F30-8FFC7C90E018}" srcOrd="0" destOrd="0" presId="urn:microsoft.com/office/officeart/2008/layout/HalfCircleOrganizationChart"/>
    <dgm:cxn modelId="{AFF856BF-C070-43B2-9495-3A581DD5CAFD}" type="presParOf" srcId="{EB5A8190-9F9C-4485-9F30-8FFC7C90E018}" destId="{3F2E8523-493A-4069-8788-4C51E0F5ED77}" srcOrd="0" destOrd="0" presId="urn:microsoft.com/office/officeart/2008/layout/HalfCircleOrganizationChart"/>
    <dgm:cxn modelId="{07ACDD27-DF3E-49D3-BE67-8BDCCDC31719}" type="presParOf" srcId="{EB5A8190-9F9C-4485-9F30-8FFC7C90E018}" destId="{0081E55E-207C-45C6-AB8C-52A9BDA7C9DC}" srcOrd="1" destOrd="0" presId="urn:microsoft.com/office/officeart/2008/layout/HalfCircleOrganizationChart"/>
    <dgm:cxn modelId="{5E067DF9-FBCB-43B9-BE3F-53FD9F30AFD2}" type="presParOf" srcId="{EB5A8190-9F9C-4485-9F30-8FFC7C90E018}" destId="{33368C61-620F-4892-9FCF-7E9939BFACE9}" srcOrd="2" destOrd="0" presId="urn:microsoft.com/office/officeart/2008/layout/HalfCircleOrganizationChart"/>
    <dgm:cxn modelId="{96D64E15-4EE4-414C-9D3D-9EBD2EBF24C5}" type="presParOf" srcId="{EB5A8190-9F9C-4485-9F30-8FFC7C90E018}" destId="{75A0C768-4439-42D2-80D8-0B3903A076D8}" srcOrd="3" destOrd="0" presId="urn:microsoft.com/office/officeart/2008/layout/HalfCircleOrganizationChart"/>
    <dgm:cxn modelId="{428F83BC-0664-4450-B50C-921D7D83A188}" type="presParOf" srcId="{AED5FDDF-2307-414D-A6FF-D7B99BAF7CE9}" destId="{72562F4C-B3D5-46A8-A346-EFACBD6B7D00}" srcOrd="1" destOrd="0" presId="urn:microsoft.com/office/officeart/2008/layout/HalfCircleOrganizationChart"/>
    <dgm:cxn modelId="{6295A066-AF46-4E60-8383-666C2D47A7EC}" type="presParOf" srcId="{AED5FDDF-2307-414D-A6FF-D7B99BAF7CE9}" destId="{533376D5-61A8-465A-8AAB-351AC8AF4C40}" srcOrd="2" destOrd="0" presId="urn:microsoft.com/office/officeart/2008/layout/HalfCircleOrganizationChart"/>
    <dgm:cxn modelId="{D828EAE2-B1C7-4010-8633-7F58476F14CE}" type="presParOf" srcId="{FB241833-7963-400F-82C8-2EA9041DB7A6}" destId="{BA734796-7957-49E4-A83D-5914FAFC9F7C}" srcOrd="2" destOrd="0" presId="urn:microsoft.com/office/officeart/2008/layout/HalfCircleOrganizationChart"/>
    <dgm:cxn modelId="{D35F0063-79A4-43DC-A634-662B985317F1}" type="presParOf" srcId="{FB241833-7963-400F-82C8-2EA9041DB7A6}" destId="{D33C8C07-2D6D-40DA-AE1A-ED584718E167}" srcOrd="3" destOrd="0" presId="urn:microsoft.com/office/officeart/2008/layout/HalfCircleOrganizationChart"/>
    <dgm:cxn modelId="{A6B92E55-7965-446D-934B-4AFDFA7D1367}" type="presParOf" srcId="{D33C8C07-2D6D-40DA-AE1A-ED584718E167}" destId="{F6526A1C-9A4D-42F5-8DD9-5D7A7C98B40D}" srcOrd="0" destOrd="0" presId="urn:microsoft.com/office/officeart/2008/layout/HalfCircleOrganizationChart"/>
    <dgm:cxn modelId="{EB9EE798-B8DC-4CCA-A028-731A0B626E76}" type="presParOf" srcId="{F6526A1C-9A4D-42F5-8DD9-5D7A7C98B40D}" destId="{11766C95-5220-40D4-943F-091CCF45E92A}" srcOrd="0" destOrd="0" presId="urn:microsoft.com/office/officeart/2008/layout/HalfCircleOrganizationChart"/>
    <dgm:cxn modelId="{E5B86FFB-CA0D-40C1-92CC-40439E40FC0B}" type="presParOf" srcId="{F6526A1C-9A4D-42F5-8DD9-5D7A7C98B40D}" destId="{17B44326-58BC-4357-A347-1884F2B08094}" srcOrd="1" destOrd="0" presId="urn:microsoft.com/office/officeart/2008/layout/HalfCircleOrganizationChart"/>
    <dgm:cxn modelId="{3EB9B36A-5B49-426A-B8AB-FAA251CC9D27}" type="presParOf" srcId="{F6526A1C-9A4D-42F5-8DD9-5D7A7C98B40D}" destId="{8FFE78C6-A202-4BBC-84B6-BFC983CED2FA}" srcOrd="2" destOrd="0" presId="urn:microsoft.com/office/officeart/2008/layout/HalfCircleOrganizationChart"/>
    <dgm:cxn modelId="{A027FF05-6E14-4DDF-8B2A-0DD083C1AF09}" type="presParOf" srcId="{F6526A1C-9A4D-42F5-8DD9-5D7A7C98B40D}" destId="{64D98C31-9DE9-47C9-A3C5-E4B2E07E43C6}" srcOrd="3" destOrd="0" presId="urn:microsoft.com/office/officeart/2008/layout/HalfCircleOrganizationChart"/>
    <dgm:cxn modelId="{2907336A-F424-496C-90C6-D1A151DD5F37}" type="presParOf" srcId="{D33C8C07-2D6D-40DA-AE1A-ED584718E167}" destId="{96A87F4C-CEFC-4D44-BA83-0ECE11F45867}" srcOrd="1" destOrd="0" presId="urn:microsoft.com/office/officeart/2008/layout/HalfCircleOrganizationChart"/>
    <dgm:cxn modelId="{A3CF5731-CCAA-4D12-9CF1-D7B2311BC8B5}" type="presParOf" srcId="{D33C8C07-2D6D-40DA-AE1A-ED584718E167}" destId="{074C1094-6C7D-4A55-802B-871A90B2614E}" srcOrd="2" destOrd="0" presId="urn:microsoft.com/office/officeart/2008/layout/HalfCircleOrganizationChart"/>
    <dgm:cxn modelId="{FBDAE142-3DEE-4988-B021-A91CEFFCE356}" type="presParOf" srcId="{FB241833-7963-400F-82C8-2EA9041DB7A6}" destId="{AC9092AC-2880-45DD-89AF-DE642810D8F6}" srcOrd="4" destOrd="0" presId="urn:microsoft.com/office/officeart/2008/layout/HalfCircleOrganizationChart"/>
    <dgm:cxn modelId="{AC041DCB-050C-4870-BF3E-40045042677B}" type="presParOf" srcId="{FB241833-7963-400F-82C8-2EA9041DB7A6}" destId="{20C01C8C-7629-4ABF-AC15-C9E976F735D1}" srcOrd="5" destOrd="0" presId="urn:microsoft.com/office/officeart/2008/layout/HalfCircleOrganizationChart"/>
    <dgm:cxn modelId="{32AEA63E-13F9-4B3C-84A6-34A0F7D16B2A}" type="presParOf" srcId="{20C01C8C-7629-4ABF-AC15-C9E976F735D1}" destId="{782673FB-3C48-4274-83F3-ADA2D5226BEE}" srcOrd="0" destOrd="0" presId="urn:microsoft.com/office/officeart/2008/layout/HalfCircleOrganizationChart"/>
    <dgm:cxn modelId="{E9AB4DDB-3A2D-468C-8853-1FBF942844FB}" type="presParOf" srcId="{782673FB-3C48-4274-83F3-ADA2D5226BEE}" destId="{362E9B8C-D712-4C97-BD56-053040F1E75E}" srcOrd="0" destOrd="0" presId="urn:microsoft.com/office/officeart/2008/layout/HalfCircleOrganizationChart"/>
    <dgm:cxn modelId="{F13DF540-3969-45BB-B258-F3EC06CD49EE}" type="presParOf" srcId="{782673FB-3C48-4274-83F3-ADA2D5226BEE}" destId="{D4DBED8C-66A7-4AB3-BDBD-79CD8F7A8860}" srcOrd="1" destOrd="0" presId="urn:microsoft.com/office/officeart/2008/layout/HalfCircleOrganizationChart"/>
    <dgm:cxn modelId="{779C40BD-5DE6-4997-9F77-5AAB0D062CE9}" type="presParOf" srcId="{782673FB-3C48-4274-83F3-ADA2D5226BEE}" destId="{F2BBEF44-7F7A-4DF5-950D-6E28E725EE7F}" srcOrd="2" destOrd="0" presId="urn:microsoft.com/office/officeart/2008/layout/HalfCircleOrganizationChart"/>
    <dgm:cxn modelId="{8AA1C3E8-BD73-42BB-A606-782E70D67554}" type="presParOf" srcId="{782673FB-3C48-4274-83F3-ADA2D5226BEE}" destId="{AB921306-D064-40AC-9FD5-71A4C95C71B7}" srcOrd="3" destOrd="0" presId="urn:microsoft.com/office/officeart/2008/layout/HalfCircleOrganizationChart"/>
    <dgm:cxn modelId="{ED772BF0-8336-4F6E-8F7C-37124086C858}" type="presParOf" srcId="{20C01C8C-7629-4ABF-AC15-C9E976F735D1}" destId="{07DB5CE5-3332-4886-A059-A8527DC854DF}" srcOrd="1" destOrd="0" presId="urn:microsoft.com/office/officeart/2008/layout/HalfCircleOrganizationChart"/>
    <dgm:cxn modelId="{1ED21916-2FE7-41E3-867E-0D1422FB6461}" type="presParOf" srcId="{20C01C8C-7629-4ABF-AC15-C9E976F735D1}" destId="{8AB41F58-E649-457F-8CCE-18BEDDB0B2FA}" srcOrd="2" destOrd="0" presId="urn:microsoft.com/office/officeart/2008/layout/HalfCircleOrganizationChart"/>
    <dgm:cxn modelId="{EF8DA138-BA36-4BFB-9CC8-3B2F68AE8561}" type="presParOf" srcId="{16DD28CD-9EEB-493F-82D0-B093C1C2EE9F}" destId="{BAA72118-994E-4370-BC16-CE244DC3E4E6}" srcOrd="2" destOrd="0" presId="urn:microsoft.com/office/officeart/2008/layout/HalfCircleOrganizationChart"/>
    <dgm:cxn modelId="{CE7DC662-EDF9-434A-AF05-E1FFEB484BCD}" type="presParOf" srcId="{177288F4-B1D7-4CAF-8656-A4543FEB9372}" destId="{C7FC1183-DA67-44EE-93F1-2511B33CA805}" srcOrd="10" destOrd="0" presId="urn:microsoft.com/office/officeart/2008/layout/HalfCircleOrganizationChart"/>
    <dgm:cxn modelId="{1350B355-E09C-4FFE-A081-3EE3F3E18753}" type="presParOf" srcId="{177288F4-B1D7-4CAF-8656-A4543FEB9372}" destId="{9BC53AEC-39AE-4D29-AE99-5ABB8B7A0AED}" srcOrd="11" destOrd="0" presId="urn:microsoft.com/office/officeart/2008/layout/HalfCircleOrganizationChart"/>
    <dgm:cxn modelId="{9886082C-4755-4179-9384-BB24B9BBDBF4}" type="presParOf" srcId="{9BC53AEC-39AE-4D29-AE99-5ABB8B7A0AED}" destId="{C1C7AF3D-6107-4496-ADDD-45E62209F496}" srcOrd="0" destOrd="0" presId="urn:microsoft.com/office/officeart/2008/layout/HalfCircleOrganizationChart"/>
    <dgm:cxn modelId="{B0585964-AF52-4A1B-923C-7A15A9B5A717}" type="presParOf" srcId="{C1C7AF3D-6107-4496-ADDD-45E62209F496}" destId="{741B6D38-2B27-4DA2-8A7C-96CAE6D8B9A5}" srcOrd="0" destOrd="0" presId="urn:microsoft.com/office/officeart/2008/layout/HalfCircleOrganizationChart"/>
    <dgm:cxn modelId="{24402988-54B4-4CAA-A9F1-DB8E6B269B0C}" type="presParOf" srcId="{C1C7AF3D-6107-4496-ADDD-45E62209F496}" destId="{113A4C23-A0CB-40A2-9950-A29FDC8E1808}" srcOrd="1" destOrd="0" presId="urn:microsoft.com/office/officeart/2008/layout/HalfCircleOrganizationChart"/>
    <dgm:cxn modelId="{ADC0B7E8-82E2-4795-A7BF-D20AB51EC17A}" type="presParOf" srcId="{C1C7AF3D-6107-4496-ADDD-45E62209F496}" destId="{3F84CC80-1D42-4A70-8CD3-A6BEB183C650}" srcOrd="2" destOrd="0" presId="urn:microsoft.com/office/officeart/2008/layout/HalfCircleOrganizationChart"/>
    <dgm:cxn modelId="{F7E6D630-795C-4303-9D2B-7E19D5C0B49C}" type="presParOf" srcId="{C1C7AF3D-6107-4496-ADDD-45E62209F496}" destId="{8D969890-622D-481C-B89A-CB1E1CDD6D86}" srcOrd="3" destOrd="0" presId="urn:microsoft.com/office/officeart/2008/layout/HalfCircleOrganizationChart"/>
    <dgm:cxn modelId="{DE0B2DE9-CAE0-4837-9A73-00F2461472C0}" type="presParOf" srcId="{9BC53AEC-39AE-4D29-AE99-5ABB8B7A0AED}" destId="{F0886EA4-F330-42D0-B7B5-D76C430BD077}" srcOrd="1" destOrd="0" presId="urn:microsoft.com/office/officeart/2008/layout/HalfCircleOrganizationChart"/>
    <dgm:cxn modelId="{004ED260-7405-4D75-B6ED-17D4C6461DCE}" type="presParOf" srcId="{F0886EA4-F330-42D0-B7B5-D76C430BD077}" destId="{4976CFA9-955E-485A-9855-91FE291B174E}" srcOrd="0" destOrd="0" presId="urn:microsoft.com/office/officeart/2008/layout/HalfCircleOrganizationChart"/>
    <dgm:cxn modelId="{691DEA2C-34CB-4754-A6A0-D9969AFC2673}" type="presParOf" srcId="{F0886EA4-F330-42D0-B7B5-D76C430BD077}" destId="{F3C86FF7-230A-4B28-923C-F97F071451D7}" srcOrd="1" destOrd="0" presId="urn:microsoft.com/office/officeart/2008/layout/HalfCircleOrganizationChart"/>
    <dgm:cxn modelId="{1B20726B-E61A-4B85-B70A-79B2DD28B528}" type="presParOf" srcId="{F3C86FF7-230A-4B28-923C-F97F071451D7}" destId="{498CB068-850C-4FEA-AC71-8114A7F0F9B1}" srcOrd="0" destOrd="0" presId="urn:microsoft.com/office/officeart/2008/layout/HalfCircleOrganizationChart"/>
    <dgm:cxn modelId="{0046A078-E2F7-4F63-801D-6F6CA5E481DD}" type="presParOf" srcId="{498CB068-850C-4FEA-AC71-8114A7F0F9B1}" destId="{F601B3B9-2ACB-41BE-A558-9D7EAF295852}" srcOrd="0" destOrd="0" presId="urn:microsoft.com/office/officeart/2008/layout/HalfCircleOrganizationChart"/>
    <dgm:cxn modelId="{BB885C8C-F111-4834-8BF2-E28DF718A301}" type="presParOf" srcId="{498CB068-850C-4FEA-AC71-8114A7F0F9B1}" destId="{2F4DAADB-8CF4-4CC2-AC08-789AC24B2D28}" srcOrd="1" destOrd="0" presId="urn:microsoft.com/office/officeart/2008/layout/HalfCircleOrganizationChart"/>
    <dgm:cxn modelId="{45A0DB9F-9381-4C16-8259-C25392997E99}" type="presParOf" srcId="{498CB068-850C-4FEA-AC71-8114A7F0F9B1}" destId="{118D230A-EB3E-41B4-9AE9-ED182959F91D}" srcOrd="2" destOrd="0" presId="urn:microsoft.com/office/officeart/2008/layout/HalfCircleOrganizationChart"/>
    <dgm:cxn modelId="{4E51585A-8122-4DB0-BD4E-171D00B25C73}" type="presParOf" srcId="{498CB068-850C-4FEA-AC71-8114A7F0F9B1}" destId="{43D737B1-BBC5-491D-968A-CFC5F8FC5E6F}" srcOrd="3" destOrd="0" presId="urn:microsoft.com/office/officeart/2008/layout/HalfCircleOrganizationChart"/>
    <dgm:cxn modelId="{76814F73-EC4C-42D9-8CF8-1D8983BEC945}" type="presParOf" srcId="{F3C86FF7-230A-4B28-923C-F97F071451D7}" destId="{0B2D4567-493B-40C6-9247-5F85D0DB5DE5}" srcOrd="1" destOrd="0" presId="urn:microsoft.com/office/officeart/2008/layout/HalfCircleOrganizationChart"/>
    <dgm:cxn modelId="{1A2DE32A-3F1E-4CB2-A864-6DA21D5F2A26}" type="presParOf" srcId="{F3C86FF7-230A-4B28-923C-F97F071451D7}" destId="{E355EC8D-71D4-4C01-BB0B-C516074DDBD9}" srcOrd="2" destOrd="0" presId="urn:microsoft.com/office/officeart/2008/layout/HalfCircleOrganizationChart"/>
    <dgm:cxn modelId="{A43E4DEA-53DB-42FE-B8DD-4D0BDC630F54}" type="presParOf" srcId="{F0886EA4-F330-42D0-B7B5-D76C430BD077}" destId="{7F0E6161-C480-46C6-BF32-BFC75FEB0AA4}" srcOrd="2" destOrd="0" presId="urn:microsoft.com/office/officeart/2008/layout/HalfCircleOrganizationChart"/>
    <dgm:cxn modelId="{5F98C10E-8A0A-4D31-8389-CB99B48F4691}" type="presParOf" srcId="{F0886EA4-F330-42D0-B7B5-D76C430BD077}" destId="{1556FCDD-A055-4024-BDD9-D7EFE0861DEB}" srcOrd="3" destOrd="0" presId="urn:microsoft.com/office/officeart/2008/layout/HalfCircleOrganizationChart"/>
    <dgm:cxn modelId="{56592F77-A9BB-4748-BA67-72292913DB8B}" type="presParOf" srcId="{1556FCDD-A055-4024-BDD9-D7EFE0861DEB}" destId="{A7642327-9FEB-4366-8054-1A91F466499F}" srcOrd="0" destOrd="0" presId="urn:microsoft.com/office/officeart/2008/layout/HalfCircleOrganizationChart"/>
    <dgm:cxn modelId="{CB6B3E7B-48EE-4B74-87EA-34C8FCCCF927}" type="presParOf" srcId="{A7642327-9FEB-4366-8054-1A91F466499F}" destId="{B3B67EBA-7777-423E-BF01-15C7447253D0}" srcOrd="0" destOrd="0" presId="urn:microsoft.com/office/officeart/2008/layout/HalfCircleOrganizationChart"/>
    <dgm:cxn modelId="{072CB2D7-CC5E-4CCB-8AD5-CEA54C9670B6}" type="presParOf" srcId="{A7642327-9FEB-4366-8054-1A91F466499F}" destId="{C6CAADB1-63FA-4F4D-A08C-DA96DC86EF68}" srcOrd="1" destOrd="0" presId="urn:microsoft.com/office/officeart/2008/layout/HalfCircleOrganizationChart"/>
    <dgm:cxn modelId="{900B1EED-168C-45FB-AA09-7DCFE0CDD6AA}" type="presParOf" srcId="{A7642327-9FEB-4366-8054-1A91F466499F}" destId="{EFD14269-FF98-4A3E-8EDE-64434C6E7FA7}" srcOrd="2" destOrd="0" presId="urn:microsoft.com/office/officeart/2008/layout/HalfCircleOrganizationChart"/>
    <dgm:cxn modelId="{A74D0855-50AF-44B1-A348-7232FA329BC4}" type="presParOf" srcId="{A7642327-9FEB-4366-8054-1A91F466499F}" destId="{A340933D-BB50-4DC3-8C7E-C8B1C95CF4F6}" srcOrd="3" destOrd="0" presId="urn:microsoft.com/office/officeart/2008/layout/HalfCircleOrganizationChart"/>
    <dgm:cxn modelId="{E9993BA9-222E-4491-B105-35DBDB5163A3}" type="presParOf" srcId="{1556FCDD-A055-4024-BDD9-D7EFE0861DEB}" destId="{EFA47323-EDB1-4189-849B-31867F1DC692}" srcOrd="1" destOrd="0" presId="urn:microsoft.com/office/officeart/2008/layout/HalfCircleOrganizationChart"/>
    <dgm:cxn modelId="{29195EE4-C7CF-4E9A-AC2A-6D9B8FB13AF9}" type="presParOf" srcId="{1556FCDD-A055-4024-BDD9-D7EFE0861DEB}" destId="{ACCEAA5D-3DC6-423E-BCDC-8778DED13028}" srcOrd="2" destOrd="0" presId="urn:microsoft.com/office/officeart/2008/layout/HalfCircleOrganizationChart"/>
    <dgm:cxn modelId="{F08EA1A6-5F76-403E-8CF3-0E44DD84632E}" type="presParOf" srcId="{9BC53AEC-39AE-4D29-AE99-5ABB8B7A0AED}" destId="{96571E51-722E-4527-832B-28E825528878}" srcOrd="2" destOrd="0" presId="urn:microsoft.com/office/officeart/2008/layout/HalfCircleOrganizationChart"/>
    <dgm:cxn modelId="{25F31062-3B3C-4270-86DB-44467A8FF706}" type="presParOf" srcId="{177288F4-B1D7-4CAF-8656-A4543FEB9372}" destId="{CDB6D44A-8B35-4F18-93FA-F7AE556E7972}" srcOrd="12" destOrd="0" presId="urn:microsoft.com/office/officeart/2008/layout/HalfCircleOrganizationChart"/>
    <dgm:cxn modelId="{4A223BFB-65CA-46C5-9392-3DD37206A3E3}" type="presParOf" srcId="{177288F4-B1D7-4CAF-8656-A4543FEB9372}" destId="{4B10506D-D6BB-4DDC-8848-1331CDC051F5}" srcOrd="13" destOrd="0" presId="urn:microsoft.com/office/officeart/2008/layout/HalfCircleOrganizationChart"/>
    <dgm:cxn modelId="{FB09A29E-60AB-4D70-B5F1-C0F3F5DE29C1}" type="presParOf" srcId="{4B10506D-D6BB-4DDC-8848-1331CDC051F5}" destId="{BEBF5231-35B2-4621-A24F-613E73BFBF66}" srcOrd="0" destOrd="0" presId="urn:microsoft.com/office/officeart/2008/layout/HalfCircleOrganizationChart"/>
    <dgm:cxn modelId="{85D73AF4-69FF-470C-9B7C-19D0E65817B5}" type="presParOf" srcId="{BEBF5231-35B2-4621-A24F-613E73BFBF66}" destId="{F31BBE34-A9C8-48E5-B567-2439CCDF7AF6}" srcOrd="0" destOrd="0" presId="urn:microsoft.com/office/officeart/2008/layout/HalfCircleOrganizationChart"/>
    <dgm:cxn modelId="{2F69820A-D0FC-4F8D-8191-0438B899DC20}" type="presParOf" srcId="{BEBF5231-35B2-4621-A24F-613E73BFBF66}" destId="{4E31BB95-5D61-42F5-86BD-C3DF7A54132A}" srcOrd="1" destOrd="0" presId="urn:microsoft.com/office/officeart/2008/layout/HalfCircleOrganizationChart"/>
    <dgm:cxn modelId="{E5EB314B-6F78-400B-B198-328B1D4DAB9C}" type="presParOf" srcId="{BEBF5231-35B2-4621-A24F-613E73BFBF66}" destId="{AEF98B5A-6D6D-4A5B-B03E-C2D0792C8CD9}" srcOrd="2" destOrd="0" presId="urn:microsoft.com/office/officeart/2008/layout/HalfCircleOrganizationChart"/>
    <dgm:cxn modelId="{3672127F-5F1D-41E1-BA66-CA9EA8254EEF}" type="presParOf" srcId="{BEBF5231-35B2-4621-A24F-613E73BFBF66}" destId="{F2614072-5300-4831-8168-DD7C80BF90BC}" srcOrd="3" destOrd="0" presId="urn:microsoft.com/office/officeart/2008/layout/HalfCircleOrganizationChart"/>
    <dgm:cxn modelId="{2DC4EDC0-8C78-428F-9276-353D9D1A4805}" type="presParOf" srcId="{4B10506D-D6BB-4DDC-8848-1331CDC051F5}" destId="{A76AE7C4-362A-4A82-92BC-6B14045F4E7C}" srcOrd="1" destOrd="0" presId="urn:microsoft.com/office/officeart/2008/layout/HalfCircleOrganizationChart"/>
    <dgm:cxn modelId="{3986CE9E-10EF-4F10-AA63-8A18EF542DD6}" type="presParOf" srcId="{A76AE7C4-362A-4A82-92BC-6B14045F4E7C}" destId="{155F91A8-5876-4E9B-A6EB-49180ADD043B}" srcOrd="0" destOrd="0" presId="urn:microsoft.com/office/officeart/2008/layout/HalfCircleOrganizationChart"/>
    <dgm:cxn modelId="{575BBBEE-47F3-4318-94D7-D55720F46ED2}" type="presParOf" srcId="{A76AE7C4-362A-4A82-92BC-6B14045F4E7C}" destId="{B9672C35-BD8A-4F42-A03F-4C35729F2A9E}" srcOrd="1" destOrd="0" presId="urn:microsoft.com/office/officeart/2008/layout/HalfCircleOrganizationChart"/>
    <dgm:cxn modelId="{B9DABCEB-3C8B-4FD3-AF55-3017FB2B4893}" type="presParOf" srcId="{B9672C35-BD8A-4F42-A03F-4C35729F2A9E}" destId="{AFE4FFBF-CCF6-478F-9A4B-A17618A5F438}" srcOrd="0" destOrd="0" presId="urn:microsoft.com/office/officeart/2008/layout/HalfCircleOrganizationChart"/>
    <dgm:cxn modelId="{2CB3F4DB-A38B-44BB-B738-0DE3E918D2D3}" type="presParOf" srcId="{AFE4FFBF-CCF6-478F-9A4B-A17618A5F438}" destId="{F45F7C6E-7AA7-4DFC-99A2-386CF12F70B9}" srcOrd="0" destOrd="0" presId="urn:microsoft.com/office/officeart/2008/layout/HalfCircleOrganizationChart"/>
    <dgm:cxn modelId="{2F083332-7234-4643-9D4E-D1BE122572D4}" type="presParOf" srcId="{AFE4FFBF-CCF6-478F-9A4B-A17618A5F438}" destId="{3E4BC301-7783-4D1B-83AE-47F981A2A802}" srcOrd="1" destOrd="0" presId="urn:microsoft.com/office/officeart/2008/layout/HalfCircleOrganizationChart"/>
    <dgm:cxn modelId="{82438257-9F67-44C0-92C5-7981D5977618}" type="presParOf" srcId="{AFE4FFBF-CCF6-478F-9A4B-A17618A5F438}" destId="{EDB5D3B2-B1DB-4C7E-9963-879F8F22B40B}" srcOrd="2" destOrd="0" presId="urn:microsoft.com/office/officeart/2008/layout/HalfCircleOrganizationChart"/>
    <dgm:cxn modelId="{F676510F-FB8B-4101-BAEA-B51CC4163E47}" type="presParOf" srcId="{AFE4FFBF-CCF6-478F-9A4B-A17618A5F438}" destId="{B27F2646-E936-49B5-B034-20E09108C8DD}" srcOrd="3" destOrd="0" presId="urn:microsoft.com/office/officeart/2008/layout/HalfCircleOrganizationChart"/>
    <dgm:cxn modelId="{00E8AF68-B128-44A9-91E3-7D095239F36A}" type="presParOf" srcId="{B9672C35-BD8A-4F42-A03F-4C35729F2A9E}" destId="{F81DCC76-F4A8-4E91-A66F-F2B86CEB87E9}" srcOrd="1" destOrd="0" presId="urn:microsoft.com/office/officeart/2008/layout/HalfCircleOrganizationChart"/>
    <dgm:cxn modelId="{60824373-CAF4-48ED-A0D4-215429F1FBE1}" type="presParOf" srcId="{B9672C35-BD8A-4F42-A03F-4C35729F2A9E}" destId="{4E0570A6-1584-409B-ADDF-840C5A24EB51}" srcOrd="2" destOrd="0" presId="urn:microsoft.com/office/officeart/2008/layout/HalfCircleOrganizationChart"/>
    <dgm:cxn modelId="{5ACE5351-A160-4747-A9D1-F9188A7D626E}" type="presParOf" srcId="{A76AE7C4-362A-4A82-92BC-6B14045F4E7C}" destId="{2498F819-6352-4FD5-B87F-AFD6D9FB02F3}" srcOrd="2" destOrd="0" presId="urn:microsoft.com/office/officeart/2008/layout/HalfCircleOrganizationChart"/>
    <dgm:cxn modelId="{93239AA5-9BD4-4D1F-BE98-D56C03BF6013}" type="presParOf" srcId="{A76AE7C4-362A-4A82-92BC-6B14045F4E7C}" destId="{2196070C-E72F-4800-96A3-4CBABFD767CC}" srcOrd="3" destOrd="0" presId="urn:microsoft.com/office/officeart/2008/layout/HalfCircleOrganizationChart"/>
    <dgm:cxn modelId="{7F51B009-932C-41FA-99F3-D45B6D01CAC5}" type="presParOf" srcId="{2196070C-E72F-4800-96A3-4CBABFD767CC}" destId="{6EF029E4-B0E5-4D5E-9967-476A5DC8F6D0}" srcOrd="0" destOrd="0" presId="urn:microsoft.com/office/officeart/2008/layout/HalfCircleOrganizationChart"/>
    <dgm:cxn modelId="{98CB4DCA-C5A0-457F-9151-F95F2FC9673E}" type="presParOf" srcId="{6EF029E4-B0E5-4D5E-9967-476A5DC8F6D0}" destId="{245B5AB5-594F-4F7F-9007-B3E489F3B31C}" srcOrd="0" destOrd="0" presId="urn:microsoft.com/office/officeart/2008/layout/HalfCircleOrganizationChart"/>
    <dgm:cxn modelId="{65D3F1CE-1A62-4FCF-B71C-499A7D854762}" type="presParOf" srcId="{6EF029E4-B0E5-4D5E-9967-476A5DC8F6D0}" destId="{74A7B679-CDEC-4B58-B4B0-961723D018F0}" srcOrd="1" destOrd="0" presId="urn:microsoft.com/office/officeart/2008/layout/HalfCircleOrganizationChart"/>
    <dgm:cxn modelId="{73FF0F98-F96F-4636-9C19-F8BE21C72D7D}" type="presParOf" srcId="{6EF029E4-B0E5-4D5E-9967-476A5DC8F6D0}" destId="{B2AAAF40-1699-4EFD-A66E-D6A0D4A35AC9}" srcOrd="2" destOrd="0" presId="urn:microsoft.com/office/officeart/2008/layout/HalfCircleOrganizationChart"/>
    <dgm:cxn modelId="{645E595D-D42F-4365-AE8E-7495B9B211E0}" type="presParOf" srcId="{6EF029E4-B0E5-4D5E-9967-476A5DC8F6D0}" destId="{AE932E0C-7558-4A37-B4FC-69856B47355F}" srcOrd="3" destOrd="0" presId="urn:microsoft.com/office/officeart/2008/layout/HalfCircleOrganizationChart"/>
    <dgm:cxn modelId="{CD44034E-E5D6-4AD7-80F6-20EF1C424DA3}" type="presParOf" srcId="{2196070C-E72F-4800-96A3-4CBABFD767CC}" destId="{BBDEE600-0874-4FEB-891A-8139F5B0835D}" srcOrd="1" destOrd="0" presId="urn:microsoft.com/office/officeart/2008/layout/HalfCircleOrganizationChart"/>
    <dgm:cxn modelId="{5ED769F8-E52A-44F8-9E7D-F85C748E6C0D}" type="presParOf" srcId="{2196070C-E72F-4800-96A3-4CBABFD767CC}" destId="{628E3B26-CAC3-4438-9974-BD11DFE939A3}" srcOrd="2" destOrd="0" presId="urn:microsoft.com/office/officeart/2008/layout/HalfCircleOrganizationChart"/>
    <dgm:cxn modelId="{EE12A58D-EF3D-42AD-AB5E-D154987023E5}" type="presParOf" srcId="{A76AE7C4-362A-4A82-92BC-6B14045F4E7C}" destId="{0D83C373-B2B9-45BB-B03F-9CD58297AD2E}" srcOrd="4" destOrd="0" presId="urn:microsoft.com/office/officeart/2008/layout/HalfCircleOrganizationChart"/>
    <dgm:cxn modelId="{A646A63B-1C98-445D-B466-4F3E747D61A3}" type="presParOf" srcId="{A76AE7C4-362A-4A82-92BC-6B14045F4E7C}" destId="{CFAE4FE7-8198-4ACF-B73D-5CD56165386C}" srcOrd="5" destOrd="0" presId="urn:microsoft.com/office/officeart/2008/layout/HalfCircleOrganizationChart"/>
    <dgm:cxn modelId="{C702C0B2-2F02-4A98-8656-2709F5168A7B}" type="presParOf" srcId="{CFAE4FE7-8198-4ACF-B73D-5CD56165386C}" destId="{77FC93A5-CED1-450B-A86B-29B988602824}" srcOrd="0" destOrd="0" presId="urn:microsoft.com/office/officeart/2008/layout/HalfCircleOrganizationChart"/>
    <dgm:cxn modelId="{612BD7A8-1D5D-41E1-8A65-8BB61E06F6A1}" type="presParOf" srcId="{77FC93A5-CED1-450B-A86B-29B988602824}" destId="{D672D550-8C7A-4BC1-BA74-F9C59AFB6DBC}" srcOrd="0" destOrd="0" presId="urn:microsoft.com/office/officeart/2008/layout/HalfCircleOrganizationChart"/>
    <dgm:cxn modelId="{7B3EF761-8B96-4801-BC49-6B919E366F63}" type="presParOf" srcId="{77FC93A5-CED1-450B-A86B-29B988602824}" destId="{5CEBC47E-7F54-44A8-B57C-72378AC75740}" srcOrd="1" destOrd="0" presId="urn:microsoft.com/office/officeart/2008/layout/HalfCircleOrganizationChart"/>
    <dgm:cxn modelId="{75529959-4AD3-4814-BF33-1F498C2CA80E}" type="presParOf" srcId="{77FC93A5-CED1-450B-A86B-29B988602824}" destId="{577F407F-1BAF-475E-8C59-F22B2C85D2EA}" srcOrd="2" destOrd="0" presId="urn:microsoft.com/office/officeart/2008/layout/HalfCircleOrganizationChart"/>
    <dgm:cxn modelId="{B32F8C61-4533-42DA-832F-C338AE7C3596}" type="presParOf" srcId="{77FC93A5-CED1-450B-A86B-29B988602824}" destId="{381E19E9-E300-4BC6-AF28-73038531FC6F}" srcOrd="3" destOrd="0" presId="urn:microsoft.com/office/officeart/2008/layout/HalfCircleOrganizationChart"/>
    <dgm:cxn modelId="{56BB701F-E3E0-4AE5-9D5C-32452D5EAC98}" type="presParOf" srcId="{CFAE4FE7-8198-4ACF-B73D-5CD56165386C}" destId="{931DB8CB-F442-465C-AEDC-E0001D3C5909}" srcOrd="1" destOrd="0" presId="urn:microsoft.com/office/officeart/2008/layout/HalfCircleOrganizationChart"/>
    <dgm:cxn modelId="{AA9E08C2-DA91-471E-B266-EF5336DF6FD5}" type="presParOf" srcId="{CFAE4FE7-8198-4ACF-B73D-5CD56165386C}" destId="{912EEA4C-678D-47D7-8B6F-7DDCA012BAF1}" srcOrd="2" destOrd="0" presId="urn:microsoft.com/office/officeart/2008/layout/HalfCircleOrganizationChart"/>
    <dgm:cxn modelId="{AC57CAD9-B37D-4111-9A8F-778E242C82A1}" type="presParOf" srcId="{4B10506D-D6BB-4DDC-8848-1331CDC051F5}" destId="{A5EEBD38-0ACF-42A0-AB98-A82FB1BABD55}" srcOrd="2" destOrd="0" presId="urn:microsoft.com/office/officeart/2008/layout/HalfCircleOrganizationChart"/>
    <dgm:cxn modelId="{0F9EE995-F0DB-40EA-8414-5D5214B2B0D0}" type="presParOf" srcId="{177288F4-B1D7-4CAF-8656-A4543FEB9372}" destId="{81807E6D-16F1-4AB1-B99B-8147DE6843B7}" srcOrd="14" destOrd="0" presId="urn:microsoft.com/office/officeart/2008/layout/HalfCircleOrganizationChart"/>
    <dgm:cxn modelId="{5E17CE38-4C98-4C56-934F-89226BE71BEF}" type="presParOf" srcId="{177288F4-B1D7-4CAF-8656-A4543FEB9372}" destId="{3E982B38-E38E-401B-8942-4F64F9FB26DC}" srcOrd="15" destOrd="0" presId="urn:microsoft.com/office/officeart/2008/layout/HalfCircleOrganizationChart"/>
    <dgm:cxn modelId="{8BA499AB-8020-4FB6-A16E-9FF93FF61842}" type="presParOf" srcId="{3E982B38-E38E-401B-8942-4F64F9FB26DC}" destId="{32A7E938-254F-43FD-A8FF-887D61EF0D87}" srcOrd="0" destOrd="0" presId="urn:microsoft.com/office/officeart/2008/layout/HalfCircleOrganizationChart"/>
    <dgm:cxn modelId="{27A4EC00-6CC9-4A4D-BA99-D795701D219E}" type="presParOf" srcId="{32A7E938-254F-43FD-A8FF-887D61EF0D87}" destId="{F29D0E61-D341-4651-BB7B-DA4DF3647D05}" srcOrd="0" destOrd="0" presId="urn:microsoft.com/office/officeart/2008/layout/HalfCircleOrganizationChart"/>
    <dgm:cxn modelId="{32EFECB0-D796-4B49-A7D1-C419C160A0CF}" type="presParOf" srcId="{32A7E938-254F-43FD-A8FF-887D61EF0D87}" destId="{E630BDE2-1F25-49B2-B990-36FF1211CFAE}" srcOrd="1" destOrd="0" presId="urn:microsoft.com/office/officeart/2008/layout/HalfCircleOrganizationChart"/>
    <dgm:cxn modelId="{3622D962-FF4E-43C4-BAB7-D7302B0AF85B}" type="presParOf" srcId="{32A7E938-254F-43FD-A8FF-887D61EF0D87}" destId="{3D04D945-D2B7-4EEF-B90A-785CD5D2F7D3}" srcOrd="2" destOrd="0" presId="urn:microsoft.com/office/officeart/2008/layout/HalfCircleOrganizationChart"/>
    <dgm:cxn modelId="{B7D946C8-C7AB-487E-B772-B831AADED0D6}" type="presParOf" srcId="{32A7E938-254F-43FD-A8FF-887D61EF0D87}" destId="{A089CD52-500C-4A1A-9128-3F29D74589AC}" srcOrd="3" destOrd="0" presId="urn:microsoft.com/office/officeart/2008/layout/HalfCircleOrganizationChart"/>
    <dgm:cxn modelId="{9E140363-0682-49EB-9B9A-4B22070CCCF7}" type="presParOf" srcId="{3E982B38-E38E-401B-8942-4F64F9FB26DC}" destId="{0272F569-76A8-4D5E-AB40-9C245DC519D2}" srcOrd="1" destOrd="0" presId="urn:microsoft.com/office/officeart/2008/layout/HalfCircleOrganizationChart"/>
    <dgm:cxn modelId="{E3B8779A-717D-4914-B557-01AFCA3D92A5}" type="presParOf" srcId="{0272F569-76A8-4D5E-AB40-9C245DC519D2}" destId="{3C724724-91C0-485E-AC09-B7AB6AEB2854}" srcOrd="0" destOrd="0" presId="urn:microsoft.com/office/officeart/2008/layout/HalfCircleOrganizationChart"/>
    <dgm:cxn modelId="{FC2D74A9-69B3-409A-AD53-5E0D7CEB37C2}" type="presParOf" srcId="{0272F569-76A8-4D5E-AB40-9C245DC519D2}" destId="{6BEA53DD-5B6C-48B0-B7F4-9B45DF8C5C75}" srcOrd="1" destOrd="0" presId="urn:microsoft.com/office/officeart/2008/layout/HalfCircleOrganizationChart"/>
    <dgm:cxn modelId="{358EB246-FE2D-47F5-AD55-C27A5D3B66F4}" type="presParOf" srcId="{6BEA53DD-5B6C-48B0-B7F4-9B45DF8C5C75}" destId="{393A83CE-90BF-4568-A6B3-B6005272E8B2}" srcOrd="0" destOrd="0" presId="urn:microsoft.com/office/officeart/2008/layout/HalfCircleOrganizationChart"/>
    <dgm:cxn modelId="{EB77656F-427D-4479-A1D2-07844B2C1EEF}" type="presParOf" srcId="{393A83CE-90BF-4568-A6B3-B6005272E8B2}" destId="{A80F9883-89DE-47A3-9FBB-92A65AB35CCD}" srcOrd="0" destOrd="0" presId="urn:microsoft.com/office/officeart/2008/layout/HalfCircleOrganizationChart"/>
    <dgm:cxn modelId="{4D953DE0-C28E-4A39-B3F5-F42E5C65F143}" type="presParOf" srcId="{393A83CE-90BF-4568-A6B3-B6005272E8B2}" destId="{B15CF38E-6E4D-4CD0-8172-8AEA74471F21}" srcOrd="1" destOrd="0" presId="urn:microsoft.com/office/officeart/2008/layout/HalfCircleOrganizationChart"/>
    <dgm:cxn modelId="{037657A9-D4AE-4993-BB83-54E4BBD665F9}" type="presParOf" srcId="{393A83CE-90BF-4568-A6B3-B6005272E8B2}" destId="{F14909D1-6CC8-4125-9ED5-3FD19D7E1AA2}" srcOrd="2" destOrd="0" presId="urn:microsoft.com/office/officeart/2008/layout/HalfCircleOrganizationChart"/>
    <dgm:cxn modelId="{8B929D3C-81FB-43FE-A7C6-06B0120D58C9}" type="presParOf" srcId="{393A83CE-90BF-4568-A6B3-B6005272E8B2}" destId="{AE8FFD06-1073-4FD1-99DD-500E9F07410E}" srcOrd="3" destOrd="0" presId="urn:microsoft.com/office/officeart/2008/layout/HalfCircleOrganizationChart"/>
    <dgm:cxn modelId="{FD0FC8AC-2061-497F-B41D-DFA571BB2FA6}" type="presParOf" srcId="{6BEA53DD-5B6C-48B0-B7F4-9B45DF8C5C75}" destId="{EF40D0BC-4E45-4818-9CA6-9886A2C58E59}" srcOrd="1" destOrd="0" presId="urn:microsoft.com/office/officeart/2008/layout/HalfCircleOrganizationChart"/>
    <dgm:cxn modelId="{FCD43D6F-9B3A-4E2C-8E1D-D8CFA3A69745}" type="presParOf" srcId="{6BEA53DD-5B6C-48B0-B7F4-9B45DF8C5C75}" destId="{2FBA82FF-0759-48AF-BC94-92B03C95C471}" srcOrd="2" destOrd="0" presId="urn:microsoft.com/office/officeart/2008/layout/HalfCircleOrganizationChart"/>
    <dgm:cxn modelId="{9A013905-2B12-478C-8A6E-CC953121A8C9}" type="presParOf" srcId="{0272F569-76A8-4D5E-AB40-9C245DC519D2}" destId="{1C3640A8-F622-496D-A23E-6A4251EA0010}" srcOrd="2" destOrd="0" presId="urn:microsoft.com/office/officeart/2008/layout/HalfCircleOrganizationChart"/>
    <dgm:cxn modelId="{FC093E3C-05C8-4031-B750-F9B6EE490474}" type="presParOf" srcId="{0272F569-76A8-4D5E-AB40-9C245DC519D2}" destId="{11346A2B-B44A-4A97-9769-834F6D3D5A79}" srcOrd="3" destOrd="0" presId="urn:microsoft.com/office/officeart/2008/layout/HalfCircleOrganizationChart"/>
    <dgm:cxn modelId="{1BEA7357-F17B-476D-8C55-BF68DD8E8D35}" type="presParOf" srcId="{11346A2B-B44A-4A97-9769-834F6D3D5A79}" destId="{107F43B4-B456-4CEC-8C7D-9EEDE2628D49}" srcOrd="0" destOrd="0" presId="urn:microsoft.com/office/officeart/2008/layout/HalfCircleOrganizationChart"/>
    <dgm:cxn modelId="{6F7875DA-F18D-4AFC-B921-750D4A5843D1}" type="presParOf" srcId="{107F43B4-B456-4CEC-8C7D-9EEDE2628D49}" destId="{3C1A0284-B827-46A1-A5E9-16B8E8BE6A9C}" srcOrd="0" destOrd="0" presId="urn:microsoft.com/office/officeart/2008/layout/HalfCircleOrganizationChart"/>
    <dgm:cxn modelId="{ABA0E28B-96E4-44E6-89BC-42C89B733576}" type="presParOf" srcId="{107F43B4-B456-4CEC-8C7D-9EEDE2628D49}" destId="{F59BA88A-4FA7-4474-AEA7-9BE693D2CCCC}" srcOrd="1" destOrd="0" presId="urn:microsoft.com/office/officeart/2008/layout/HalfCircleOrganizationChart"/>
    <dgm:cxn modelId="{5333F104-54C8-42DB-8545-1F6E8A6BEF3F}" type="presParOf" srcId="{107F43B4-B456-4CEC-8C7D-9EEDE2628D49}" destId="{D1BBC4A0-6AC0-4619-A85D-1F19931D2128}" srcOrd="2" destOrd="0" presId="urn:microsoft.com/office/officeart/2008/layout/HalfCircleOrganizationChart"/>
    <dgm:cxn modelId="{F9361B45-03EC-4D08-926C-A593021441FB}" type="presParOf" srcId="{107F43B4-B456-4CEC-8C7D-9EEDE2628D49}" destId="{70DF2257-D2FF-414C-A0E8-F9A7B2485B0C}" srcOrd="3" destOrd="0" presId="urn:microsoft.com/office/officeart/2008/layout/HalfCircleOrganizationChart"/>
    <dgm:cxn modelId="{DF22F88A-1F43-4AE5-A888-8571C0DDDF88}" type="presParOf" srcId="{11346A2B-B44A-4A97-9769-834F6D3D5A79}" destId="{5577D9C3-C151-484F-860B-8959270348D2}" srcOrd="1" destOrd="0" presId="urn:microsoft.com/office/officeart/2008/layout/HalfCircleOrganizationChart"/>
    <dgm:cxn modelId="{E3C09E0F-D188-48B2-981D-F0E995755D8B}" type="presParOf" srcId="{11346A2B-B44A-4A97-9769-834F6D3D5A79}" destId="{D1FABA75-4285-432B-95BA-39D004A626AE}" srcOrd="2" destOrd="0" presId="urn:microsoft.com/office/officeart/2008/layout/HalfCircleOrganizationChart"/>
    <dgm:cxn modelId="{D33DE054-C7FB-4161-B069-D37A17DCA757}" type="presParOf" srcId="{0272F569-76A8-4D5E-AB40-9C245DC519D2}" destId="{98F5D0E2-2B4A-4061-AD26-DE0760B6BA4D}" srcOrd="4" destOrd="0" presId="urn:microsoft.com/office/officeart/2008/layout/HalfCircleOrganizationChart"/>
    <dgm:cxn modelId="{54018878-C509-4242-8D17-4FF97CE1E47D}" type="presParOf" srcId="{0272F569-76A8-4D5E-AB40-9C245DC519D2}" destId="{5D7E5549-F5F4-4F0E-B793-2DAB2CB35FE1}" srcOrd="5" destOrd="0" presId="urn:microsoft.com/office/officeart/2008/layout/HalfCircleOrganizationChart"/>
    <dgm:cxn modelId="{16A0B730-25FE-4816-A522-50479CA5FBD0}" type="presParOf" srcId="{5D7E5549-F5F4-4F0E-B793-2DAB2CB35FE1}" destId="{09D870CF-AFE1-457D-9342-169C4B98CCD4}" srcOrd="0" destOrd="0" presId="urn:microsoft.com/office/officeart/2008/layout/HalfCircleOrganizationChart"/>
    <dgm:cxn modelId="{CFA36554-387D-435D-817F-1AA474D5CB23}" type="presParOf" srcId="{09D870CF-AFE1-457D-9342-169C4B98CCD4}" destId="{EA7650EC-7235-48E8-90E0-EC1C2B3147A9}" srcOrd="0" destOrd="0" presId="urn:microsoft.com/office/officeart/2008/layout/HalfCircleOrganizationChart"/>
    <dgm:cxn modelId="{5ACF00D5-7F7D-4B2E-A913-225ECBA7B9B7}" type="presParOf" srcId="{09D870CF-AFE1-457D-9342-169C4B98CCD4}" destId="{76E1D2BF-0CC0-4974-8DC5-F4F33E76812F}" srcOrd="1" destOrd="0" presId="urn:microsoft.com/office/officeart/2008/layout/HalfCircleOrganizationChart"/>
    <dgm:cxn modelId="{011112EC-7E52-4EAB-882D-86277B7CB21B}" type="presParOf" srcId="{09D870CF-AFE1-457D-9342-169C4B98CCD4}" destId="{D93EA786-02AA-4BEB-ADCD-C1EFA492233B}" srcOrd="2" destOrd="0" presId="urn:microsoft.com/office/officeart/2008/layout/HalfCircleOrganizationChart"/>
    <dgm:cxn modelId="{DA7052F1-94CD-45C3-B6B8-811CEE8F7D45}" type="presParOf" srcId="{09D870CF-AFE1-457D-9342-169C4B98CCD4}" destId="{1158EA6D-D7CB-4717-A65E-ADA1720185A1}" srcOrd="3" destOrd="0" presId="urn:microsoft.com/office/officeart/2008/layout/HalfCircleOrganizationChart"/>
    <dgm:cxn modelId="{49DF4505-1CA6-4A58-95E4-CC9068415446}" type="presParOf" srcId="{5D7E5549-F5F4-4F0E-B793-2DAB2CB35FE1}" destId="{A32BF43C-F048-40CE-B430-BBBB75AE8645}" srcOrd="1" destOrd="0" presId="urn:microsoft.com/office/officeart/2008/layout/HalfCircleOrganizationChart"/>
    <dgm:cxn modelId="{3BAACC51-27FE-4B55-A1B4-B73374D15A52}" type="presParOf" srcId="{5D7E5549-F5F4-4F0E-B793-2DAB2CB35FE1}" destId="{03F854D9-8572-4871-850D-8C31018CF3A1}" srcOrd="2" destOrd="0" presId="urn:microsoft.com/office/officeart/2008/layout/HalfCircleOrganizationChart"/>
    <dgm:cxn modelId="{E444169F-5DDF-4E69-BF0F-546693A58513}" type="presParOf" srcId="{3E982B38-E38E-401B-8942-4F64F9FB26DC}" destId="{9369751E-DA09-4B0D-9F70-022F87500693}" srcOrd="2" destOrd="0" presId="urn:microsoft.com/office/officeart/2008/layout/HalfCircleOrganizationChart"/>
    <dgm:cxn modelId="{9163F482-E04C-4F5E-A92F-C1704CF3D8BB}" type="presParOf" srcId="{53055E2C-847E-4A10-BE57-34CE56158336}" destId="{D2F360CF-DE4B-4239-A88B-F5BFC0DE8B1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DCED2-1ED6-41CC-9209-E352AE80E5B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7ED63-5EAC-4038-96A8-F5F613545E19}">
      <dgm:prSet phldrT="[Text]" custT="1"/>
      <dgm:spPr/>
      <dgm:t>
        <a:bodyPr/>
        <a:lstStyle/>
        <a:p>
          <a:r>
            <a:rPr lang="en-US" sz="1200" dirty="0" smtClean="0"/>
            <a:t>Drop Unwanted Columns</a:t>
          </a:r>
          <a:endParaRPr lang="en-US" sz="1200" dirty="0"/>
        </a:p>
      </dgm:t>
    </dgm:pt>
    <dgm:pt modelId="{FFF413D8-9E35-4D7E-8144-694729D0CDAB}" type="parTrans" cxnId="{BEB3175C-5297-4D74-B021-6EFBED8A378F}">
      <dgm:prSet/>
      <dgm:spPr/>
      <dgm:t>
        <a:bodyPr/>
        <a:lstStyle/>
        <a:p>
          <a:endParaRPr lang="en-US" sz="1200"/>
        </a:p>
      </dgm:t>
    </dgm:pt>
    <dgm:pt modelId="{0392F6FF-1C17-4EEB-8088-B65534FEA034}" type="sibTrans" cxnId="{BEB3175C-5297-4D74-B021-6EFBED8A378F}">
      <dgm:prSet/>
      <dgm:spPr/>
      <dgm:t>
        <a:bodyPr/>
        <a:lstStyle/>
        <a:p>
          <a:endParaRPr lang="en-US" sz="1200"/>
        </a:p>
      </dgm:t>
    </dgm:pt>
    <dgm:pt modelId="{61295AB8-A3A9-4526-BA93-8DE666D6E5E7}">
      <dgm:prSet phldrT="[Text]" custT="1"/>
      <dgm:spPr/>
      <dgm:t>
        <a:bodyPr/>
        <a:lstStyle/>
        <a:p>
          <a:r>
            <a:rPr lang="en-US" sz="1200" dirty="0" smtClean="0"/>
            <a:t>Replace Erroneous Entries</a:t>
          </a:r>
          <a:endParaRPr lang="en-US" sz="1200" dirty="0"/>
        </a:p>
      </dgm:t>
    </dgm:pt>
    <dgm:pt modelId="{1B75A1AA-EAFF-48FD-9D33-48DCC7D64E82}" type="parTrans" cxnId="{8BB9B211-6078-480C-8316-46D47E7C6F01}">
      <dgm:prSet/>
      <dgm:spPr/>
      <dgm:t>
        <a:bodyPr/>
        <a:lstStyle/>
        <a:p>
          <a:endParaRPr lang="en-US" sz="1200"/>
        </a:p>
      </dgm:t>
    </dgm:pt>
    <dgm:pt modelId="{5CEE6CAC-E3A1-47BF-ADBF-63BA26170BA0}" type="sibTrans" cxnId="{8BB9B211-6078-480C-8316-46D47E7C6F01}">
      <dgm:prSet/>
      <dgm:spPr/>
      <dgm:t>
        <a:bodyPr/>
        <a:lstStyle/>
        <a:p>
          <a:endParaRPr lang="en-US" sz="1200"/>
        </a:p>
      </dgm:t>
    </dgm:pt>
    <dgm:pt modelId="{1865EC8F-5F96-40FB-BEF3-2F5C41906793}">
      <dgm:prSet phldrT="[Text]" custT="1"/>
      <dgm:spPr/>
      <dgm:t>
        <a:bodyPr/>
        <a:lstStyle/>
        <a:p>
          <a:r>
            <a:rPr lang="en-US" sz="1200" dirty="0" smtClean="0"/>
            <a:t>Convert Columns from Object to Numeric</a:t>
          </a:r>
          <a:endParaRPr lang="en-US" sz="1200" dirty="0"/>
        </a:p>
      </dgm:t>
    </dgm:pt>
    <dgm:pt modelId="{839BEEE3-F317-4706-82A6-C8DA76E73684}" type="parTrans" cxnId="{FBB942F5-211C-43C6-B6D5-DD0D310E7ACC}">
      <dgm:prSet/>
      <dgm:spPr/>
      <dgm:t>
        <a:bodyPr/>
        <a:lstStyle/>
        <a:p>
          <a:endParaRPr lang="en-US" sz="1200"/>
        </a:p>
      </dgm:t>
    </dgm:pt>
    <dgm:pt modelId="{29C414CC-F165-4F2A-87FA-8C7886103AA0}" type="sibTrans" cxnId="{FBB942F5-211C-43C6-B6D5-DD0D310E7ACC}">
      <dgm:prSet/>
      <dgm:spPr/>
      <dgm:t>
        <a:bodyPr/>
        <a:lstStyle/>
        <a:p>
          <a:endParaRPr lang="en-US" sz="1200"/>
        </a:p>
      </dgm:t>
    </dgm:pt>
    <dgm:pt modelId="{D3F6A14C-C8D6-4CE3-A95C-4A6524A28B8C}">
      <dgm:prSet phldrT="[Text]" custT="1"/>
      <dgm:spPr/>
      <dgm:t>
        <a:bodyPr/>
        <a:lstStyle/>
        <a:p>
          <a:r>
            <a:rPr lang="en-US" sz="1200" dirty="0" smtClean="0"/>
            <a:t>Drop data &lt; 2005 MY and Preliminary 2021 MY</a:t>
          </a:r>
          <a:endParaRPr lang="en-US" sz="1200" dirty="0"/>
        </a:p>
      </dgm:t>
    </dgm:pt>
    <dgm:pt modelId="{C466B4AF-9FD9-4B2F-A5C9-342AD5583D76}" type="parTrans" cxnId="{0F9EFB1C-4E9D-4C10-B497-6DBF95BFC22D}">
      <dgm:prSet/>
      <dgm:spPr/>
      <dgm:t>
        <a:bodyPr/>
        <a:lstStyle/>
        <a:p>
          <a:endParaRPr lang="en-US" sz="1200"/>
        </a:p>
      </dgm:t>
    </dgm:pt>
    <dgm:pt modelId="{CA844052-D804-4AD8-AE71-BF17CF8CFDB4}" type="sibTrans" cxnId="{0F9EFB1C-4E9D-4C10-B497-6DBF95BFC22D}">
      <dgm:prSet/>
      <dgm:spPr/>
      <dgm:t>
        <a:bodyPr/>
        <a:lstStyle/>
        <a:p>
          <a:endParaRPr lang="en-US" sz="1200"/>
        </a:p>
      </dgm:t>
    </dgm:pt>
    <dgm:pt modelId="{2887B886-A952-4300-80E8-45AE917DD9C0}">
      <dgm:prSet phldrT="[Text]" custT="1"/>
      <dgm:spPr/>
      <dgm:t>
        <a:bodyPr/>
        <a:lstStyle/>
        <a:p>
          <a:r>
            <a:rPr lang="en-US" sz="1200" dirty="0" smtClean="0"/>
            <a:t>Condense </a:t>
          </a:r>
          <a:r>
            <a:rPr lang="en-US" sz="1100" dirty="0" smtClean="0"/>
            <a:t>Manufacturers</a:t>
          </a:r>
          <a:endParaRPr lang="en-US" sz="1100" dirty="0"/>
        </a:p>
      </dgm:t>
    </dgm:pt>
    <dgm:pt modelId="{5B3E74C6-F69E-4362-876B-09CF3BA7CCC0}" type="parTrans" cxnId="{C820B624-83D9-4784-AA3B-4B2BAD6EB495}">
      <dgm:prSet/>
      <dgm:spPr/>
      <dgm:t>
        <a:bodyPr/>
        <a:lstStyle/>
        <a:p>
          <a:endParaRPr lang="en-US" sz="1200"/>
        </a:p>
      </dgm:t>
    </dgm:pt>
    <dgm:pt modelId="{3085EC58-DD70-4FF2-ACB2-298898872213}" type="sibTrans" cxnId="{C820B624-83D9-4784-AA3B-4B2BAD6EB495}">
      <dgm:prSet/>
      <dgm:spPr/>
      <dgm:t>
        <a:bodyPr/>
        <a:lstStyle/>
        <a:p>
          <a:endParaRPr lang="en-US" sz="1200"/>
        </a:p>
      </dgm:t>
    </dgm:pt>
    <dgm:pt modelId="{0EFD55BA-10B8-48A0-8674-A27392817CC8}">
      <dgm:prSet phldrT="[Text]" custT="1"/>
      <dgm:spPr/>
      <dgm:t>
        <a:bodyPr/>
        <a:lstStyle/>
        <a:p>
          <a:r>
            <a:rPr lang="en-US" sz="1200" dirty="0" smtClean="0"/>
            <a:t>Combine Trans., Powertrain, Drive Columns</a:t>
          </a:r>
        </a:p>
      </dgm:t>
    </dgm:pt>
    <dgm:pt modelId="{5A3666A3-0239-4284-9D1B-D352A2C71708}" type="parTrans" cxnId="{5BCD6255-B931-4053-BE6B-C1B57BE5F154}">
      <dgm:prSet/>
      <dgm:spPr/>
      <dgm:t>
        <a:bodyPr/>
        <a:lstStyle/>
        <a:p>
          <a:endParaRPr lang="en-US" sz="1200"/>
        </a:p>
      </dgm:t>
    </dgm:pt>
    <dgm:pt modelId="{E0D8E19A-45CA-403B-9CF9-1938549F45C0}" type="sibTrans" cxnId="{5BCD6255-B931-4053-BE6B-C1B57BE5F154}">
      <dgm:prSet/>
      <dgm:spPr/>
      <dgm:t>
        <a:bodyPr/>
        <a:lstStyle/>
        <a:p>
          <a:endParaRPr lang="en-US" sz="1200"/>
        </a:p>
      </dgm:t>
    </dgm:pt>
    <dgm:pt modelId="{F0DBAF27-5718-4C8A-9C39-7B134F4106A4}">
      <dgm:prSet phldrT="[Text]" custT="1"/>
      <dgm:spPr/>
      <dgm:t>
        <a:bodyPr/>
        <a:lstStyle/>
        <a:p>
          <a:r>
            <a:rPr lang="en-US" sz="1200" dirty="0" smtClean="0"/>
            <a:t>Simplify Column Names</a:t>
          </a:r>
        </a:p>
      </dgm:t>
    </dgm:pt>
    <dgm:pt modelId="{049F6C2F-D418-4707-9081-E52C25E902BF}" type="parTrans" cxnId="{B05607B7-412B-4B29-8565-8A65D0A7AC73}">
      <dgm:prSet/>
      <dgm:spPr/>
      <dgm:t>
        <a:bodyPr/>
        <a:lstStyle/>
        <a:p>
          <a:endParaRPr lang="en-US"/>
        </a:p>
      </dgm:t>
    </dgm:pt>
    <dgm:pt modelId="{A9730EE4-8F8F-4E44-9039-E9DE1E88A83D}" type="sibTrans" cxnId="{B05607B7-412B-4B29-8565-8A65D0A7AC73}">
      <dgm:prSet/>
      <dgm:spPr/>
      <dgm:t>
        <a:bodyPr/>
        <a:lstStyle/>
        <a:p>
          <a:endParaRPr lang="en-US"/>
        </a:p>
      </dgm:t>
    </dgm:pt>
    <dgm:pt modelId="{D2E485BA-68E0-4D77-AE4C-966130B2CA31}">
      <dgm:prSet phldrT="[Text]" custT="1"/>
      <dgm:spPr/>
      <dgm:t>
        <a:bodyPr/>
        <a:lstStyle/>
        <a:p>
          <a:r>
            <a:rPr lang="en-US" sz="1200" dirty="0" smtClean="0"/>
            <a:t>Create List of Dummy Columns &amp; Variables</a:t>
          </a:r>
        </a:p>
      </dgm:t>
    </dgm:pt>
    <dgm:pt modelId="{74F591A0-6076-48D8-962F-D3A853886689}" type="parTrans" cxnId="{18841DA3-E53C-4003-8B1C-C44F14E46D73}">
      <dgm:prSet/>
      <dgm:spPr/>
      <dgm:t>
        <a:bodyPr/>
        <a:lstStyle/>
        <a:p>
          <a:endParaRPr lang="en-US"/>
        </a:p>
      </dgm:t>
    </dgm:pt>
    <dgm:pt modelId="{8B68112B-6EE4-49FD-8773-E91246909B58}" type="sibTrans" cxnId="{18841DA3-E53C-4003-8B1C-C44F14E46D73}">
      <dgm:prSet/>
      <dgm:spPr/>
      <dgm:t>
        <a:bodyPr/>
        <a:lstStyle/>
        <a:p>
          <a:endParaRPr lang="en-US"/>
        </a:p>
      </dgm:t>
    </dgm:pt>
    <dgm:pt modelId="{E366627C-9332-4A96-ADD2-8ECC741E0FA2}" type="pres">
      <dgm:prSet presAssocID="{C72DCED2-1ED6-41CC-9209-E352AE80E5B5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A27833F-0A4C-41CC-9010-027FB245386F}" type="pres">
      <dgm:prSet presAssocID="{D2E485BA-68E0-4D77-AE4C-966130B2CA31}" presName="Accent8" presStyleCnt="0"/>
      <dgm:spPr/>
    </dgm:pt>
    <dgm:pt modelId="{54DA1183-7A17-4EF2-B383-18A63476D703}" type="pres">
      <dgm:prSet presAssocID="{D2E485BA-68E0-4D77-AE4C-966130B2CA31}" presName="Accent" presStyleLbl="node1" presStyleIdx="0" presStyleCnt="8"/>
      <dgm:spPr/>
    </dgm:pt>
    <dgm:pt modelId="{0E440061-D620-49EB-A882-B45BB15977A8}" type="pres">
      <dgm:prSet presAssocID="{D2E485BA-68E0-4D77-AE4C-966130B2CA31}" presName="ParentBackground8" presStyleCnt="0"/>
      <dgm:spPr/>
    </dgm:pt>
    <dgm:pt modelId="{9C216D86-90A8-41BA-9FCB-2C898310698A}" type="pres">
      <dgm:prSet presAssocID="{D2E485BA-68E0-4D77-AE4C-966130B2CA31}" presName="ParentBackground" presStyleLbl="fgAcc1" presStyleIdx="0" presStyleCnt="8"/>
      <dgm:spPr/>
      <dgm:t>
        <a:bodyPr/>
        <a:lstStyle/>
        <a:p>
          <a:endParaRPr lang="en-US"/>
        </a:p>
      </dgm:t>
    </dgm:pt>
    <dgm:pt modelId="{7F53902E-66CE-4D3A-AF1E-1100BD882E96}" type="pres">
      <dgm:prSet presAssocID="{D2E485BA-68E0-4D77-AE4C-966130B2CA3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10AAF-B61B-47BD-A240-33F6A7CE630D}" type="pres">
      <dgm:prSet presAssocID="{F0DBAF27-5718-4C8A-9C39-7B134F4106A4}" presName="Accent7" presStyleCnt="0"/>
      <dgm:spPr/>
    </dgm:pt>
    <dgm:pt modelId="{2F9D918B-627E-4E15-96D0-A16061EF45A6}" type="pres">
      <dgm:prSet presAssocID="{F0DBAF27-5718-4C8A-9C39-7B134F4106A4}" presName="Accent" presStyleLbl="node1" presStyleIdx="1" presStyleCnt="8"/>
      <dgm:spPr/>
    </dgm:pt>
    <dgm:pt modelId="{6F32CB0A-CBE0-47AC-AE30-C4F359F52A54}" type="pres">
      <dgm:prSet presAssocID="{F0DBAF27-5718-4C8A-9C39-7B134F4106A4}" presName="ParentBackground7" presStyleCnt="0"/>
      <dgm:spPr/>
    </dgm:pt>
    <dgm:pt modelId="{5814CD80-7E54-471B-92E6-186DB3E7E8B1}" type="pres">
      <dgm:prSet presAssocID="{F0DBAF27-5718-4C8A-9C39-7B134F4106A4}" presName="ParentBackground" presStyleLbl="fgAcc1" presStyleIdx="1" presStyleCnt="8"/>
      <dgm:spPr/>
      <dgm:t>
        <a:bodyPr/>
        <a:lstStyle/>
        <a:p>
          <a:endParaRPr lang="en-US"/>
        </a:p>
      </dgm:t>
    </dgm:pt>
    <dgm:pt modelId="{B799CD8E-AC91-43B1-B936-EBC4DD6BAD76}" type="pres">
      <dgm:prSet presAssocID="{F0DBAF27-5718-4C8A-9C39-7B134F4106A4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C4B30-F347-4858-8818-2E34EB5DD965}" type="pres">
      <dgm:prSet presAssocID="{0EFD55BA-10B8-48A0-8674-A27392817CC8}" presName="Accent6" presStyleCnt="0"/>
      <dgm:spPr/>
    </dgm:pt>
    <dgm:pt modelId="{C46DE373-025C-4136-9C3A-4E792ABB0814}" type="pres">
      <dgm:prSet presAssocID="{0EFD55BA-10B8-48A0-8674-A27392817CC8}" presName="Accent" presStyleLbl="node1" presStyleIdx="2" presStyleCnt="8"/>
      <dgm:spPr/>
    </dgm:pt>
    <dgm:pt modelId="{445F173D-F778-4012-BE42-E892EE8A5F6B}" type="pres">
      <dgm:prSet presAssocID="{0EFD55BA-10B8-48A0-8674-A27392817CC8}" presName="ParentBackground6" presStyleCnt="0"/>
      <dgm:spPr/>
    </dgm:pt>
    <dgm:pt modelId="{6870B1F2-3AA8-4890-8735-6C16AA8EDA26}" type="pres">
      <dgm:prSet presAssocID="{0EFD55BA-10B8-48A0-8674-A27392817CC8}" presName="ParentBackground" presStyleLbl="fgAcc1" presStyleIdx="2" presStyleCnt="8"/>
      <dgm:spPr/>
      <dgm:t>
        <a:bodyPr/>
        <a:lstStyle/>
        <a:p>
          <a:endParaRPr lang="en-US"/>
        </a:p>
      </dgm:t>
    </dgm:pt>
    <dgm:pt modelId="{1B765983-597B-4D99-8C97-D974CFB17B4C}" type="pres">
      <dgm:prSet presAssocID="{0EFD55BA-10B8-48A0-8674-A27392817CC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98343-AD37-4443-A9D7-1A99CA670F99}" type="pres">
      <dgm:prSet presAssocID="{2887B886-A952-4300-80E8-45AE917DD9C0}" presName="Accent5" presStyleCnt="0"/>
      <dgm:spPr/>
    </dgm:pt>
    <dgm:pt modelId="{60C48590-556C-4EAA-8AFF-5742C2AD883B}" type="pres">
      <dgm:prSet presAssocID="{2887B886-A952-4300-80E8-45AE917DD9C0}" presName="Accent" presStyleLbl="node1" presStyleIdx="3" presStyleCnt="8"/>
      <dgm:spPr/>
    </dgm:pt>
    <dgm:pt modelId="{D237E793-32BF-4339-92AC-947DC562F41D}" type="pres">
      <dgm:prSet presAssocID="{2887B886-A952-4300-80E8-45AE917DD9C0}" presName="ParentBackground5" presStyleCnt="0"/>
      <dgm:spPr/>
    </dgm:pt>
    <dgm:pt modelId="{670D49AC-96CD-447D-9DC3-1D5DF3D6A7EF}" type="pres">
      <dgm:prSet presAssocID="{2887B886-A952-4300-80E8-45AE917DD9C0}" presName="ParentBackground" presStyleLbl="fgAcc1" presStyleIdx="3" presStyleCnt="8"/>
      <dgm:spPr/>
      <dgm:t>
        <a:bodyPr/>
        <a:lstStyle/>
        <a:p>
          <a:endParaRPr lang="en-US"/>
        </a:p>
      </dgm:t>
    </dgm:pt>
    <dgm:pt modelId="{450D0513-FBDF-4FE5-908E-E8738B133BCE}" type="pres">
      <dgm:prSet presAssocID="{2887B886-A952-4300-80E8-45AE917DD9C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2A769-037B-4455-B09D-1CF2D33D8683}" type="pres">
      <dgm:prSet presAssocID="{D3F6A14C-C8D6-4CE3-A95C-4A6524A28B8C}" presName="Accent4" presStyleCnt="0"/>
      <dgm:spPr/>
    </dgm:pt>
    <dgm:pt modelId="{2F06DC46-3417-4C3E-A777-73E82C969011}" type="pres">
      <dgm:prSet presAssocID="{D3F6A14C-C8D6-4CE3-A95C-4A6524A28B8C}" presName="Accent" presStyleLbl="node1" presStyleIdx="4" presStyleCnt="8"/>
      <dgm:spPr/>
    </dgm:pt>
    <dgm:pt modelId="{1CFA6830-1893-4F53-A725-9BA92CDCA80C}" type="pres">
      <dgm:prSet presAssocID="{D3F6A14C-C8D6-4CE3-A95C-4A6524A28B8C}" presName="ParentBackground4" presStyleCnt="0"/>
      <dgm:spPr/>
    </dgm:pt>
    <dgm:pt modelId="{CD1894E3-705E-424B-839F-391CCA95AF9F}" type="pres">
      <dgm:prSet presAssocID="{D3F6A14C-C8D6-4CE3-A95C-4A6524A28B8C}" presName="ParentBackground" presStyleLbl="fgAcc1" presStyleIdx="4" presStyleCnt="8"/>
      <dgm:spPr/>
      <dgm:t>
        <a:bodyPr/>
        <a:lstStyle/>
        <a:p>
          <a:endParaRPr lang="en-US"/>
        </a:p>
      </dgm:t>
    </dgm:pt>
    <dgm:pt modelId="{D4E9BAB5-0B64-4791-86F7-C782030AA2FF}" type="pres">
      <dgm:prSet presAssocID="{D3F6A14C-C8D6-4CE3-A95C-4A6524A28B8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C2CE5-5F64-4F01-A30F-45F099C5CD81}" type="pres">
      <dgm:prSet presAssocID="{1865EC8F-5F96-40FB-BEF3-2F5C41906793}" presName="Accent3" presStyleCnt="0"/>
      <dgm:spPr/>
    </dgm:pt>
    <dgm:pt modelId="{584AB8E3-C289-4E22-A7BC-C5BCE1B0F32E}" type="pres">
      <dgm:prSet presAssocID="{1865EC8F-5F96-40FB-BEF3-2F5C41906793}" presName="Accent" presStyleLbl="node1" presStyleIdx="5" presStyleCnt="8"/>
      <dgm:spPr/>
    </dgm:pt>
    <dgm:pt modelId="{18E391A8-4A91-4F23-8489-22826A524EF4}" type="pres">
      <dgm:prSet presAssocID="{1865EC8F-5F96-40FB-BEF3-2F5C41906793}" presName="ParentBackground3" presStyleCnt="0"/>
      <dgm:spPr/>
    </dgm:pt>
    <dgm:pt modelId="{07623711-8E57-43B5-8A53-7045C6FCE285}" type="pres">
      <dgm:prSet presAssocID="{1865EC8F-5F96-40FB-BEF3-2F5C41906793}" presName="ParentBackground" presStyleLbl="fgAcc1" presStyleIdx="5" presStyleCnt="8"/>
      <dgm:spPr/>
      <dgm:t>
        <a:bodyPr/>
        <a:lstStyle/>
        <a:p>
          <a:endParaRPr lang="en-US"/>
        </a:p>
      </dgm:t>
    </dgm:pt>
    <dgm:pt modelId="{99CC16F9-E3EF-4795-97CD-C1A9B7976F28}" type="pres">
      <dgm:prSet presAssocID="{1865EC8F-5F96-40FB-BEF3-2F5C4190679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C86C4-C2AC-4979-9B8E-2680DB62DBA3}" type="pres">
      <dgm:prSet presAssocID="{61295AB8-A3A9-4526-BA93-8DE666D6E5E7}" presName="Accent2" presStyleCnt="0"/>
      <dgm:spPr/>
    </dgm:pt>
    <dgm:pt modelId="{D244FA91-528D-4FCF-8C77-013BB6E287A8}" type="pres">
      <dgm:prSet presAssocID="{61295AB8-A3A9-4526-BA93-8DE666D6E5E7}" presName="Accent" presStyleLbl="node1" presStyleIdx="6" presStyleCnt="8"/>
      <dgm:spPr/>
    </dgm:pt>
    <dgm:pt modelId="{9702D8B2-4339-4791-8187-201D4AE09DE2}" type="pres">
      <dgm:prSet presAssocID="{61295AB8-A3A9-4526-BA93-8DE666D6E5E7}" presName="ParentBackground2" presStyleCnt="0"/>
      <dgm:spPr/>
    </dgm:pt>
    <dgm:pt modelId="{68804F12-EDA7-484D-92DD-A0A6C8E95B72}" type="pres">
      <dgm:prSet presAssocID="{61295AB8-A3A9-4526-BA93-8DE666D6E5E7}" presName="ParentBackground" presStyleLbl="fgAcc1" presStyleIdx="6" presStyleCnt="8"/>
      <dgm:spPr/>
      <dgm:t>
        <a:bodyPr/>
        <a:lstStyle/>
        <a:p>
          <a:endParaRPr lang="en-US"/>
        </a:p>
      </dgm:t>
    </dgm:pt>
    <dgm:pt modelId="{375547A6-E30B-4A76-B137-32478A3D2F36}" type="pres">
      <dgm:prSet presAssocID="{61295AB8-A3A9-4526-BA93-8DE666D6E5E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678C2-AD42-4E7B-B84D-30CBF0C9F71C}" type="pres">
      <dgm:prSet presAssocID="{08E7ED63-5EAC-4038-96A8-F5F613545E19}" presName="Accent1" presStyleCnt="0"/>
      <dgm:spPr/>
    </dgm:pt>
    <dgm:pt modelId="{5B426AF6-C44E-470E-B719-B2259D499E11}" type="pres">
      <dgm:prSet presAssocID="{08E7ED63-5EAC-4038-96A8-F5F613545E19}" presName="Accent" presStyleLbl="node1" presStyleIdx="7" presStyleCnt="8"/>
      <dgm:spPr/>
    </dgm:pt>
    <dgm:pt modelId="{5B6AD81A-CC04-4DAB-A4B5-3D95F352EC59}" type="pres">
      <dgm:prSet presAssocID="{08E7ED63-5EAC-4038-96A8-F5F613545E19}" presName="ParentBackground1" presStyleCnt="0"/>
      <dgm:spPr/>
    </dgm:pt>
    <dgm:pt modelId="{1EAD7ED3-9196-4F74-A4AD-B34C257C90F4}" type="pres">
      <dgm:prSet presAssocID="{08E7ED63-5EAC-4038-96A8-F5F613545E19}" presName="ParentBackground" presStyleLbl="fgAcc1" presStyleIdx="7" presStyleCnt="8"/>
      <dgm:spPr/>
      <dgm:t>
        <a:bodyPr/>
        <a:lstStyle/>
        <a:p>
          <a:endParaRPr lang="en-US"/>
        </a:p>
      </dgm:t>
    </dgm:pt>
    <dgm:pt modelId="{0B32C96C-AF02-4984-90D2-1EC0635F99C8}" type="pres">
      <dgm:prSet presAssocID="{08E7ED63-5EAC-4038-96A8-F5F613545E1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FCA16-506F-4A48-A692-4616298CA56B}" type="presOf" srcId="{D3F6A14C-C8D6-4CE3-A95C-4A6524A28B8C}" destId="{CD1894E3-705E-424B-839F-391CCA95AF9F}" srcOrd="0" destOrd="0" presId="urn:microsoft.com/office/officeart/2011/layout/CircleProcess"/>
    <dgm:cxn modelId="{C820B624-83D9-4784-AA3B-4B2BAD6EB495}" srcId="{C72DCED2-1ED6-41CC-9209-E352AE80E5B5}" destId="{2887B886-A952-4300-80E8-45AE917DD9C0}" srcOrd="4" destOrd="0" parTransId="{5B3E74C6-F69E-4362-876B-09CF3BA7CCC0}" sibTransId="{3085EC58-DD70-4FF2-ACB2-298898872213}"/>
    <dgm:cxn modelId="{E9F6C856-DA55-4C75-8CA1-89893E79C42B}" type="presOf" srcId="{C72DCED2-1ED6-41CC-9209-E352AE80E5B5}" destId="{E366627C-9332-4A96-ADD2-8ECC741E0FA2}" srcOrd="0" destOrd="0" presId="urn:microsoft.com/office/officeart/2011/layout/CircleProcess"/>
    <dgm:cxn modelId="{0F9EFB1C-4E9D-4C10-B497-6DBF95BFC22D}" srcId="{C72DCED2-1ED6-41CC-9209-E352AE80E5B5}" destId="{D3F6A14C-C8D6-4CE3-A95C-4A6524A28B8C}" srcOrd="3" destOrd="0" parTransId="{C466B4AF-9FD9-4B2F-A5C9-342AD5583D76}" sibTransId="{CA844052-D804-4AD8-AE71-BF17CF8CFDB4}"/>
    <dgm:cxn modelId="{84F0994B-4057-4679-ADA7-DBC4DEA2F50D}" type="presOf" srcId="{F0DBAF27-5718-4C8A-9C39-7B134F4106A4}" destId="{5814CD80-7E54-471B-92E6-186DB3E7E8B1}" srcOrd="0" destOrd="0" presId="urn:microsoft.com/office/officeart/2011/layout/CircleProcess"/>
    <dgm:cxn modelId="{6D2CD022-C710-4FAA-97E5-E88BE09CD0D6}" type="presOf" srcId="{D3F6A14C-C8D6-4CE3-A95C-4A6524A28B8C}" destId="{D4E9BAB5-0B64-4791-86F7-C782030AA2FF}" srcOrd="1" destOrd="0" presId="urn:microsoft.com/office/officeart/2011/layout/CircleProcess"/>
    <dgm:cxn modelId="{5BCD6255-B931-4053-BE6B-C1B57BE5F154}" srcId="{C72DCED2-1ED6-41CC-9209-E352AE80E5B5}" destId="{0EFD55BA-10B8-48A0-8674-A27392817CC8}" srcOrd="5" destOrd="0" parTransId="{5A3666A3-0239-4284-9D1B-D352A2C71708}" sibTransId="{E0D8E19A-45CA-403B-9CF9-1938549F45C0}"/>
    <dgm:cxn modelId="{AFF14AB6-3B19-4863-B711-2CEFA0875B09}" type="presOf" srcId="{0EFD55BA-10B8-48A0-8674-A27392817CC8}" destId="{6870B1F2-3AA8-4890-8735-6C16AA8EDA26}" srcOrd="0" destOrd="0" presId="urn:microsoft.com/office/officeart/2011/layout/CircleProcess"/>
    <dgm:cxn modelId="{790DF264-C505-4811-B235-B0B1EE90B590}" type="presOf" srcId="{08E7ED63-5EAC-4038-96A8-F5F613545E19}" destId="{0B32C96C-AF02-4984-90D2-1EC0635F99C8}" srcOrd="1" destOrd="0" presId="urn:microsoft.com/office/officeart/2011/layout/CircleProcess"/>
    <dgm:cxn modelId="{7FFCBBC2-539F-42F5-8558-EA188A225EB1}" type="presOf" srcId="{0EFD55BA-10B8-48A0-8674-A27392817CC8}" destId="{1B765983-597B-4D99-8C97-D974CFB17B4C}" srcOrd="1" destOrd="0" presId="urn:microsoft.com/office/officeart/2011/layout/CircleProcess"/>
    <dgm:cxn modelId="{33F558DD-D5AF-4FA7-9BF4-B8A1FC243EED}" type="presOf" srcId="{F0DBAF27-5718-4C8A-9C39-7B134F4106A4}" destId="{B799CD8E-AC91-43B1-B936-EBC4DD6BAD76}" srcOrd="1" destOrd="0" presId="urn:microsoft.com/office/officeart/2011/layout/CircleProcess"/>
    <dgm:cxn modelId="{1A139260-2608-48B4-A6B7-1510845A06F7}" type="presOf" srcId="{61295AB8-A3A9-4526-BA93-8DE666D6E5E7}" destId="{68804F12-EDA7-484D-92DD-A0A6C8E95B72}" srcOrd="0" destOrd="0" presId="urn:microsoft.com/office/officeart/2011/layout/CircleProcess"/>
    <dgm:cxn modelId="{26F7B9A7-4FC6-49B7-98E5-492802178D88}" type="presOf" srcId="{61295AB8-A3A9-4526-BA93-8DE666D6E5E7}" destId="{375547A6-E30B-4A76-B137-32478A3D2F36}" srcOrd="1" destOrd="0" presId="urn:microsoft.com/office/officeart/2011/layout/CircleProcess"/>
    <dgm:cxn modelId="{F088B4BA-980E-4D85-AA77-A03A7E975962}" type="presOf" srcId="{D2E485BA-68E0-4D77-AE4C-966130B2CA31}" destId="{7F53902E-66CE-4D3A-AF1E-1100BD882E96}" srcOrd="1" destOrd="0" presId="urn:microsoft.com/office/officeart/2011/layout/CircleProcess"/>
    <dgm:cxn modelId="{64B75AC5-DFE6-47B3-A72C-C160664157D4}" type="presOf" srcId="{1865EC8F-5F96-40FB-BEF3-2F5C41906793}" destId="{07623711-8E57-43B5-8A53-7045C6FCE285}" srcOrd="0" destOrd="0" presId="urn:microsoft.com/office/officeart/2011/layout/CircleProcess"/>
    <dgm:cxn modelId="{DD5965E8-FBB2-4961-B694-EBEA69DB4B70}" type="presOf" srcId="{1865EC8F-5F96-40FB-BEF3-2F5C41906793}" destId="{99CC16F9-E3EF-4795-97CD-C1A9B7976F28}" srcOrd="1" destOrd="0" presId="urn:microsoft.com/office/officeart/2011/layout/CircleProcess"/>
    <dgm:cxn modelId="{8BB9B211-6078-480C-8316-46D47E7C6F01}" srcId="{C72DCED2-1ED6-41CC-9209-E352AE80E5B5}" destId="{61295AB8-A3A9-4526-BA93-8DE666D6E5E7}" srcOrd="1" destOrd="0" parTransId="{1B75A1AA-EAFF-48FD-9D33-48DCC7D64E82}" sibTransId="{5CEE6CAC-E3A1-47BF-ADBF-63BA26170BA0}"/>
    <dgm:cxn modelId="{B05607B7-412B-4B29-8565-8A65D0A7AC73}" srcId="{C72DCED2-1ED6-41CC-9209-E352AE80E5B5}" destId="{F0DBAF27-5718-4C8A-9C39-7B134F4106A4}" srcOrd="6" destOrd="0" parTransId="{049F6C2F-D418-4707-9081-E52C25E902BF}" sibTransId="{A9730EE4-8F8F-4E44-9039-E9DE1E88A83D}"/>
    <dgm:cxn modelId="{AF96DB88-E8C5-4E17-9B93-C79FB4810436}" type="presOf" srcId="{08E7ED63-5EAC-4038-96A8-F5F613545E19}" destId="{1EAD7ED3-9196-4F74-A4AD-B34C257C90F4}" srcOrd="0" destOrd="0" presId="urn:microsoft.com/office/officeart/2011/layout/CircleProcess"/>
    <dgm:cxn modelId="{FBB942F5-211C-43C6-B6D5-DD0D310E7ACC}" srcId="{C72DCED2-1ED6-41CC-9209-E352AE80E5B5}" destId="{1865EC8F-5F96-40FB-BEF3-2F5C41906793}" srcOrd="2" destOrd="0" parTransId="{839BEEE3-F317-4706-82A6-C8DA76E73684}" sibTransId="{29C414CC-F165-4F2A-87FA-8C7886103AA0}"/>
    <dgm:cxn modelId="{307E336B-4C65-42ED-9888-3D005EAA5BF9}" type="presOf" srcId="{2887B886-A952-4300-80E8-45AE917DD9C0}" destId="{670D49AC-96CD-447D-9DC3-1D5DF3D6A7EF}" srcOrd="0" destOrd="0" presId="urn:microsoft.com/office/officeart/2011/layout/CircleProcess"/>
    <dgm:cxn modelId="{948FCA5A-18A6-42BA-AE7B-E23D9C620F4C}" type="presOf" srcId="{D2E485BA-68E0-4D77-AE4C-966130B2CA31}" destId="{9C216D86-90A8-41BA-9FCB-2C898310698A}" srcOrd="0" destOrd="0" presId="urn:microsoft.com/office/officeart/2011/layout/CircleProcess"/>
    <dgm:cxn modelId="{1DC9065D-D450-4B3A-848A-28D370212474}" type="presOf" srcId="{2887B886-A952-4300-80E8-45AE917DD9C0}" destId="{450D0513-FBDF-4FE5-908E-E8738B133BCE}" srcOrd="1" destOrd="0" presId="urn:microsoft.com/office/officeart/2011/layout/CircleProcess"/>
    <dgm:cxn modelId="{18841DA3-E53C-4003-8B1C-C44F14E46D73}" srcId="{C72DCED2-1ED6-41CC-9209-E352AE80E5B5}" destId="{D2E485BA-68E0-4D77-AE4C-966130B2CA31}" srcOrd="7" destOrd="0" parTransId="{74F591A0-6076-48D8-962F-D3A853886689}" sibTransId="{8B68112B-6EE4-49FD-8773-E91246909B58}"/>
    <dgm:cxn modelId="{BEB3175C-5297-4D74-B021-6EFBED8A378F}" srcId="{C72DCED2-1ED6-41CC-9209-E352AE80E5B5}" destId="{08E7ED63-5EAC-4038-96A8-F5F613545E19}" srcOrd="0" destOrd="0" parTransId="{FFF413D8-9E35-4D7E-8144-694729D0CDAB}" sibTransId="{0392F6FF-1C17-4EEB-8088-B65534FEA034}"/>
    <dgm:cxn modelId="{6D2062F7-17BB-45E6-A055-99C6500015F9}" type="presParOf" srcId="{E366627C-9332-4A96-ADD2-8ECC741E0FA2}" destId="{DA27833F-0A4C-41CC-9010-027FB245386F}" srcOrd="0" destOrd="0" presId="urn:microsoft.com/office/officeart/2011/layout/CircleProcess"/>
    <dgm:cxn modelId="{B56A2F21-14F0-45ED-891F-3A9A9E535C30}" type="presParOf" srcId="{DA27833F-0A4C-41CC-9010-027FB245386F}" destId="{54DA1183-7A17-4EF2-B383-18A63476D703}" srcOrd="0" destOrd="0" presId="urn:microsoft.com/office/officeart/2011/layout/CircleProcess"/>
    <dgm:cxn modelId="{3A52B55C-19D9-4D4C-9916-AB3B47988A15}" type="presParOf" srcId="{E366627C-9332-4A96-ADD2-8ECC741E0FA2}" destId="{0E440061-D620-49EB-A882-B45BB15977A8}" srcOrd="1" destOrd="0" presId="urn:microsoft.com/office/officeart/2011/layout/CircleProcess"/>
    <dgm:cxn modelId="{2BD2BCC3-82F2-43A4-BE79-3EA6AFC2F175}" type="presParOf" srcId="{0E440061-D620-49EB-A882-B45BB15977A8}" destId="{9C216D86-90A8-41BA-9FCB-2C898310698A}" srcOrd="0" destOrd="0" presId="urn:microsoft.com/office/officeart/2011/layout/CircleProcess"/>
    <dgm:cxn modelId="{5F2EB75B-5A7C-488E-940C-98502F3400F0}" type="presParOf" srcId="{E366627C-9332-4A96-ADD2-8ECC741E0FA2}" destId="{7F53902E-66CE-4D3A-AF1E-1100BD882E96}" srcOrd="2" destOrd="0" presId="urn:microsoft.com/office/officeart/2011/layout/CircleProcess"/>
    <dgm:cxn modelId="{FC22A9A3-113A-4CA1-AC03-FE9EFD7E6F69}" type="presParOf" srcId="{E366627C-9332-4A96-ADD2-8ECC741E0FA2}" destId="{01A10AAF-B61B-47BD-A240-33F6A7CE630D}" srcOrd="3" destOrd="0" presId="urn:microsoft.com/office/officeart/2011/layout/CircleProcess"/>
    <dgm:cxn modelId="{99BD57BD-5F27-45DB-91C7-95776056D6DD}" type="presParOf" srcId="{01A10AAF-B61B-47BD-A240-33F6A7CE630D}" destId="{2F9D918B-627E-4E15-96D0-A16061EF45A6}" srcOrd="0" destOrd="0" presId="urn:microsoft.com/office/officeart/2011/layout/CircleProcess"/>
    <dgm:cxn modelId="{EA794C60-3595-4BB9-8B1E-D116911AD477}" type="presParOf" srcId="{E366627C-9332-4A96-ADD2-8ECC741E0FA2}" destId="{6F32CB0A-CBE0-47AC-AE30-C4F359F52A54}" srcOrd="4" destOrd="0" presId="urn:microsoft.com/office/officeart/2011/layout/CircleProcess"/>
    <dgm:cxn modelId="{6603FA95-70D8-4CE9-ACF8-1FE81B7873F1}" type="presParOf" srcId="{6F32CB0A-CBE0-47AC-AE30-C4F359F52A54}" destId="{5814CD80-7E54-471B-92E6-186DB3E7E8B1}" srcOrd="0" destOrd="0" presId="urn:microsoft.com/office/officeart/2011/layout/CircleProcess"/>
    <dgm:cxn modelId="{60F9F65B-BE64-4926-BD14-E38C2F81495A}" type="presParOf" srcId="{E366627C-9332-4A96-ADD2-8ECC741E0FA2}" destId="{B799CD8E-AC91-43B1-B936-EBC4DD6BAD76}" srcOrd="5" destOrd="0" presId="urn:microsoft.com/office/officeart/2011/layout/CircleProcess"/>
    <dgm:cxn modelId="{57E99C2F-AFAC-4148-AEEF-4844879A5AE3}" type="presParOf" srcId="{E366627C-9332-4A96-ADD2-8ECC741E0FA2}" destId="{50CC4B30-F347-4858-8818-2E34EB5DD965}" srcOrd="6" destOrd="0" presId="urn:microsoft.com/office/officeart/2011/layout/CircleProcess"/>
    <dgm:cxn modelId="{C9EFD50E-8D9C-4D34-B420-CFF971F749C4}" type="presParOf" srcId="{50CC4B30-F347-4858-8818-2E34EB5DD965}" destId="{C46DE373-025C-4136-9C3A-4E792ABB0814}" srcOrd="0" destOrd="0" presId="urn:microsoft.com/office/officeart/2011/layout/CircleProcess"/>
    <dgm:cxn modelId="{B2E8BFCB-8A68-4C5B-AA5C-62B0A7A34C59}" type="presParOf" srcId="{E366627C-9332-4A96-ADD2-8ECC741E0FA2}" destId="{445F173D-F778-4012-BE42-E892EE8A5F6B}" srcOrd="7" destOrd="0" presId="urn:microsoft.com/office/officeart/2011/layout/CircleProcess"/>
    <dgm:cxn modelId="{9869D8DE-1008-4836-ABC4-FBC8B9D881A2}" type="presParOf" srcId="{445F173D-F778-4012-BE42-E892EE8A5F6B}" destId="{6870B1F2-3AA8-4890-8735-6C16AA8EDA26}" srcOrd="0" destOrd="0" presId="urn:microsoft.com/office/officeart/2011/layout/CircleProcess"/>
    <dgm:cxn modelId="{770A4E41-C560-4E3A-9E65-C85D75A5DC70}" type="presParOf" srcId="{E366627C-9332-4A96-ADD2-8ECC741E0FA2}" destId="{1B765983-597B-4D99-8C97-D974CFB17B4C}" srcOrd="8" destOrd="0" presId="urn:microsoft.com/office/officeart/2011/layout/CircleProcess"/>
    <dgm:cxn modelId="{B3FBF6F2-DA00-4AFA-96B1-819419508940}" type="presParOf" srcId="{E366627C-9332-4A96-ADD2-8ECC741E0FA2}" destId="{E1F98343-AD37-4443-A9D7-1A99CA670F99}" srcOrd="9" destOrd="0" presId="urn:microsoft.com/office/officeart/2011/layout/CircleProcess"/>
    <dgm:cxn modelId="{83FA2BF3-EF0F-466F-B3D8-260DFC98D3E6}" type="presParOf" srcId="{E1F98343-AD37-4443-A9D7-1A99CA670F99}" destId="{60C48590-556C-4EAA-8AFF-5742C2AD883B}" srcOrd="0" destOrd="0" presId="urn:microsoft.com/office/officeart/2011/layout/CircleProcess"/>
    <dgm:cxn modelId="{617506FD-E826-4A6B-AF25-5D5A13FC270E}" type="presParOf" srcId="{E366627C-9332-4A96-ADD2-8ECC741E0FA2}" destId="{D237E793-32BF-4339-92AC-947DC562F41D}" srcOrd="10" destOrd="0" presId="urn:microsoft.com/office/officeart/2011/layout/CircleProcess"/>
    <dgm:cxn modelId="{17D56D02-2413-4CD6-BB91-4953BB28D706}" type="presParOf" srcId="{D237E793-32BF-4339-92AC-947DC562F41D}" destId="{670D49AC-96CD-447D-9DC3-1D5DF3D6A7EF}" srcOrd="0" destOrd="0" presId="urn:microsoft.com/office/officeart/2011/layout/CircleProcess"/>
    <dgm:cxn modelId="{972440C7-D587-4167-8763-7D21DBD875A4}" type="presParOf" srcId="{E366627C-9332-4A96-ADD2-8ECC741E0FA2}" destId="{450D0513-FBDF-4FE5-908E-E8738B133BCE}" srcOrd="11" destOrd="0" presId="urn:microsoft.com/office/officeart/2011/layout/CircleProcess"/>
    <dgm:cxn modelId="{120C5DA3-325F-4C70-A955-8F9E39D27AF5}" type="presParOf" srcId="{E366627C-9332-4A96-ADD2-8ECC741E0FA2}" destId="{6012A769-037B-4455-B09D-1CF2D33D8683}" srcOrd="12" destOrd="0" presId="urn:microsoft.com/office/officeart/2011/layout/CircleProcess"/>
    <dgm:cxn modelId="{9D771DEA-CE60-4C25-806E-BE241BDD4F9A}" type="presParOf" srcId="{6012A769-037B-4455-B09D-1CF2D33D8683}" destId="{2F06DC46-3417-4C3E-A777-73E82C969011}" srcOrd="0" destOrd="0" presId="urn:microsoft.com/office/officeart/2011/layout/CircleProcess"/>
    <dgm:cxn modelId="{927F64B0-4F41-47EE-85F1-C72029A87E47}" type="presParOf" srcId="{E366627C-9332-4A96-ADD2-8ECC741E0FA2}" destId="{1CFA6830-1893-4F53-A725-9BA92CDCA80C}" srcOrd="13" destOrd="0" presId="urn:microsoft.com/office/officeart/2011/layout/CircleProcess"/>
    <dgm:cxn modelId="{E7D19C46-74BD-4F63-B950-7AFD3E6669AA}" type="presParOf" srcId="{1CFA6830-1893-4F53-A725-9BA92CDCA80C}" destId="{CD1894E3-705E-424B-839F-391CCA95AF9F}" srcOrd="0" destOrd="0" presId="urn:microsoft.com/office/officeart/2011/layout/CircleProcess"/>
    <dgm:cxn modelId="{2CF6D163-831D-47E9-BD23-2E35ADC59F81}" type="presParOf" srcId="{E366627C-9332-4A96-ADD2-8ECC741E0FA2}" destId="{D4E9BAB5-0B64-4791-86F7-C782030AA2FF}" srcOrd="14" destOrd="0" presId="urn:microsoft.com/office/officeart/2011/layout/CircleProcess"/>
    <dgm:cxn modelId="{D282100B-E338-4EED-AAB3-F5B0D9018737}" type="presParOf" srcId="{E366627C-9332-4A96-ADD2-8ECC741E0FA2}" destId="{F0BC2CE5-5F64-4F01-A30F-45F099C5CD81}" srcOrd="15" destOrd="0" presId="urn:microsoft.com/office/officeart/2011/layout/CircleProcess"/>
    <dgm:cxn modelId="{07FE24A6-01CD-4EE4-AB63-BB590534AA11}" type="presParOf" srcId="{F0BC2CE5-5F64-4F01-A30F-45F099C5CD81}" destId="{584AB8E3-C289-4E22-A7BC-C5BCE1B0F32E}" srcOrd="0" destOrd="0" presId="urn:microsoft.com/office/officeart/2011/layout/CircleProcess"/>
    <dgm:cxn modelId="{C852FE16-0841-4A03-B59E-4BB34BF12FCB}" type="presParOf" srcId="{E366627C-9332-4A96-ADD2-8ECC741E0FA2}" destId="{18E391A8-4A91-4F23-8489-22826A524EF4}" srcOrd="16" destOrd="0" presId="urn:microsoft.com/office/officeart/2011/layout/CircleProcess"/>
    <dgm:cxn modelId="{A0348D5A-EA04-4407-A2D5-E5978552DDA7}" type="presParOf" srcId="{18E391A8-4A91-4F23-8489-22826A524EF4}" destId="{07623711-8E57-43B5-8A53-7045C6FCE285}" srcOrd="0" destOrd="0" presId="urn:microsoft.com/office/officeart/2011/layout/CircleProcess"/>
    <dgm:cxn modelId="{F025FC30-39F9-44DC-9062-CF86143E21E0}" type="presParOf" srcId="{E366627C-9332-4A96-ADD2-8ECC741E0FA2}" destId="{99CC16F9-E3EF-4795-97CD-C1A9B7976F28}" srcOrd="17" destOrd="0" presId="urn:microsoft.com/office/officeart/2011/layout/CircleProcess"/>
    <dgm:cxn modelId="{E7F228B3-7361-4257-B772-0864E7C20637}" type="presParOf" srcId="{E366627C-9332-4A96-ADD2-8ECC741E0FA2}" destId="{60BC86C4-C2AC-4979-9B8E-2680DB62DBA3}" srcOrd="18" destOrd="0" presId="urn:microsoft.com/office/officeart/2011/layout/CircleProcess"/>
    <dgm:cxn modelId="{C059FD5B-EE9C-4F84-854B-36ED8D69E9D0}" type="presParOf" srcId="{60BC86C4-C2AC-4979-9B8E-2680DB62DBA3}" destId="{D244FA91-528D-4FCF-8C77-013BB6E287A8}" srcOrd="0" destOrd="0" presId="urn:microsoft.com/office/officeart/2011/layout/CircleProcess"/>
    <dgm:cxn modelId="{5F45D4D5-9C82-497B-8560-766E907362A6}" type="presParOf" srcId="{E366627C-9332-4A96-ADD2-8ECC741E0FA2}" destId="{9702D8B2-4339-4791-8187-201D4AE09DE2}" srcOrd="19" destOrd="0" presId="urn:microsoft.com/office/officeart/2011/layout/CircleProcess"/>
    <dgm:cxn modelId="{C6C7D849-61C6-4E58-80C6-B4BFA0CC9436}" type="presParOf" srcId="{9702D8B2-4339-4791-8187-201D4AE09DE2}" destId="{68804F12-EDA7-484D-92DD-A0A6C8E95B72}" srcOrd="0" destOrd="0" presId="urn:microsoft.com/office/officeart/2011/layout/CircleProcess"/>
    <dgm:cxn modelId="{25A4E218-C200-46A7-89FC-68F43FF45837}" type="presParOf" srcId="{E366627C-9332-4A96-ADD2-8ECC741E0FA2}" destId="{375547A6-E30B-4A76-B137-32478A3D2F36}" srcOrd="20" destOrd="0" presId="urn:microsoft.com/office/officeart/2011/layout/CircleProcess"/>
    <dgm:cxn modelId="{CF294A15-C2F5-4471-B978-34087A2B1F67}" type="presParOf" srcId="{E366627C-9332-4A96-ADD2-8ECC741E0FA2}" destId="{ED2678C2-AD42-4E7B-B84D-30CBF0C9F71C}" srcOrd="21" destOrd="0" presId="urn:microsoft.com/office/officeart/2011/layout/CircleProcess"/>
    <dgm:cxn modelId="{3A6EC361-C987-4D68-9E58-DFE76152BA6A}" type="presParOf" srcId="{ED2678C2-AD42-4E7B-B84D-30CBF0C9F71C}" destId="{5B426AF6-C44E-470E-B719-B2259D499E11}" srcOrd="0" destOrd="0" presId="urn:microsoft.com/office/officeart/2011/layout/CircleProcess"/>
    <dgm:cxn modelId="{58E0E2E6-12F1-4249-A282-24F1F723A90B}" type="presParOf" srcId="{E366627C-9332-4A96-ADD2-8ECC741E0FA2}" destId="{5B6AD81A-CC04-4DAB-A4B5-3D95F352EC59}" srcOrd="22" destOrd="0" presId="urn:microsoft.com/office/officeart/2011/layout/CircleProcess"/>
    <dgm:cxn modelId="{BBAD7843-21DF-46FF-9BA7-910D36FCD90D}" type="presParOf" srcId="{5B6AD81A-CC04-4DAB-A4B5-3D95F352EC59}" destId="{1EAD7ED3-9196-4F74-A4AD-B34C257C90F4}" srcOrd="0" destOrd="0" presId="urn:microsoft.com/office/officeart/2011/layout/CircleProcess"/>
    <dgm:cxn modelId="{F7EA2441-6255-4B8F-931E-A90A6514C36D}" type="presParOf" srcId="{E366627C-9332-4A96-ADD2-8ECC741E0FA2}" destId="{0B32C96C-AF02-4984-90D2-1EC0635F99C8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94183-E6A7-45FF-9BF8-76E2611A13F1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84D1D-932F-4D18-820B-251E89C3C5B5}">
      <dgm:prSet phldrT="[Text]" custT="1"/>
      <dgm:spPr/>
      <dgm:t>
        <a:bodyPr/>
        <a:lstStyle/>
        <a:p>
          <a:r>
            <a:rPr lang="en-US" sz="1000" dirty="0" smtClean="0"/>
            <a:t>Model Year</a:t>
          </a:r>
          <a:endParaRPr lang="en-US" sz="1000" dirty="0"/>
        </a:p>
      </dgm:t>
    </dgm:pt>
    <dgm:pt modelId="{2778319B-1072-4C06-BFB6-6FE0F3E8DD2D}" type="parTrans" cxnId="{01B7F485-2FF7-4BB1-BBD4-DE3FDF5EC7F8}">
      <dgm:prSet/>
      <dgm:spPr/>
      <dgm:t>
        <a:bodyPr/>
        <a:lstStyle/>
        <a:p>
          <a:endParaRPr lang="en-US" sz="1000"/>
        </a:p>
      </dgm:t>
    </dgm:pt>
    <dgm:pt modelId="{C3339404-F64F-4B4A-9EE7-7637E74F8DF9}" type="sibTrans" cxnId="{01B7F485-2FF7-4BB1-BBD4-DE3FDF5EC7F8}">
      <dgm:prSet custT="1"/>
      <dgm:spPr/>
      <dgm:t>
        <a:bodyPr/>
        <a:lstStyle/>
        <a:p>
          <a:r>
            <a:rPr lang="en-US" sz="1000" dirty="0" smtClean="0"/>
            <a:t>CVT</a:t>
          </a:r>
          <a:endParaRPr lang="en-US" sz="1000" dirty="0"/>
        </a:p>
      </dgm:t>
    </dgm:pt>
    <dgm:pt modelId="{1BE2ECEC-2214-4A18-A3AD-8228F40D4769}">
      <dgm:prSet phldrT="[Text]" custT="1"/>
      <dgm:spPr/>
      <dgm:t>
        <a:bodyPr/>
        <a:lstStyle/>
        <a:p>
          <a:r>
            <a:rPr lang="en-US" sz="1000" dirty="0" smtClean="0"/>
            <a:t>Weight</a:t>
          </a:r>
          <a:endParaRPr lang="en-US" sz="1000" dirty="0"/>
        </a:p>
      </dgm:t>
    </dgm:pt>
    <dgm:pt modelId="{B34F422F-D3A3-4331-8731-389BF46DB821}" type="parTrans" cxnId="{7DF82845-4D0B-4F09-B0D4-B411F6D67D9F}">
      <dgm:prSet/>
      <dgm:spPr/>
      <dgm:t>
        <a:bodyPr/>
        <a:lstStyle/>
        <a:p>
          <a:endParaRPr lang="en-US" sz="1000"/>
        </a:p>
      </dgm:t>
    </dgm:pt>
    <dgm:pt modelId="{E8168B3D-0D99-4428-B201-2879F811D2D8}" type="sibTrans" cxnId="{7DF82845-4D0B-4F09-B0D4-B411F6D67D9F}">
      <dgm:prSet custT="1"/>
      <dgm:spPr/>
      <dgm:t>
        <a:bodyPr/>
        <a:lstStyle/>
        <a:p>
          <a:r>
            <a:rPr lang="en-US" sz="1000" dirty="0" smtClean="0"/>
            <a:t>Not AWD</a:t>
          </a:r>
          <a:endParaRPr lang="en-US" sz="1000" dirty="0"/>
        </a:p>
      </dgm:t>
    </dgm:pt>
    <dgm:pt modelId="{6B46EC73-37B9-4DC5-8150-82359BC4A55C}">
      <dgm:prSet phldrT="[Text]" custT="1"/>
      <dgm:spPr/>
      <dgm:t>
        <a:bodyPr/>
        <a:lstStyle/>
        <a:p>
          <a:r>
            <a:rPr lang="en-US" sz="1000" dirty="0" smtClean="0"/>
            <a:t>Footprint</a:t>
          </a:r>
          <a:endParaRPr lang="en-US" sz="1000" dirty="0"/>
        </a:p>
      </dgm:t>
    </dgm:pt>
    <dgm:pt modelId="{21002936-1D9F-47CA-82E5-CFC8AD15BA62}" type="parTrans" cxnId="{B990D20A-2488-4802-9764-B94750A709A0}">
      <dgm:prSet/>
      <dgm:spPr/>
      <dgm:t>
        <a:bodyPr/>
        <a:lstStyle/>
        <a:p>
          <a:endParaRPr lang="en-US" sz="1000"/>
        </a:p>
      </dgm:t>
    </dgm:pt>
    <dgm:pt modelId="{8C2FB263-8B5A-4BD1-893A-77549A983896}" type="sibTrans" cxnId="{B990D20A-2488-4802-9764-B94750A709A0}">
      <dgm:prSet custT="1"/>
      <dgm:spPr/>
      <dgm:t>
        <a:bodyPr/>
        <a:lstStyle/>
        <a:p>
          <a:r>
            <a:rPr lang="en-US" sz="1000" dirty="0" err="1" smtClean="0"/>
            <a:t>Man_Domestitic</a:t>
          </a:r>
          <a:endParaRPr lang="en-US" sz="1000" dirty="0"/>
        </a:p>
      </dgm:t>
    </dgm:pt>
    <dgm:pt modelId="{50E0FCC7-BCD7-4F54-ACB9-C19BAC4916C9}">
      <dgm:prSet phldrT="[Text]" custT="1"/>
      <dgm:spPr/>
      <dgm:t>
        <a:bodyPr/>
        <a:lstStyle/>
        <a:p>
          <a:r>
            <a:rPr lang="en-US" sz="1000" dirty="0" smtClean="0"/>
            <a:t>Engine Disp.</a:t>
          </a:r>
          <a:endParaRPr lang="en-US" sz="1000" dirty="0"/>
        </a:p>
      </dgm:t>
    </dgm:pt>
    <dgm:pt modelId="{23FE8E6A-A0D4-47A0-B1A6-6138D52CCB7A}" type="parTrans" cxnId="{4A0B5F02-0B16-45F2-A80B-714FF871AEA7}">
      <dgm:prSet/>
      <dgm:spPr/>
      <dgm:t>
        <a:bodyPr/>
        <a:lstStyle/>
        <a:p>
          <a:endParaRPr lang="en-US" sz="1000"/>
        </a:p>
      </dgm:t>
    </dgm:pt>
    <dgm:pt modelId="{60BFF89C-C0FF-4204-B583-102558D6BA67}" type="sibTrans" cxnId="{4A0B5F02-0B16-45F2-A80B-714FF871AEA7}">
      <dgm:prSet custT="1"/>
      <dgm:spPr/>
      <dgm:t>
        <a:bodyPr/>
        <a:lstStyle/>
        <a:p>
          <a:r>
            <a:rPr lang="en-US" sz="1000" dirty="0" smtClean="0"/>
            <a:t>Reg Class - Truck</a:t>
          </a:r>
          <a:endParaRPr lang="en-US" sz="1000" dirty="0"/>
        </a:p>
      </dgm:t>
    </dgm:pt>
    <dgm:pt modelId="{8C115301-F46B-4C1C-AF74-A728A8443D21}">
      <dgm:prSet phldrT="[Text]" custT="1"/>
      <dgm:spPr/>
      <dgm:t>
        <a:bodyPr/>
        <a:lstStyle/>
        <a:p>
          <a:r>
            <a:rPr lang="en-US" sz="1000" dirty="0" smtClean="0"/>
            <a:t>AWD</a:t>
          </a:r>
          <a:endParaRPr lang="en-US" sz="1000" dirty="0"/>
        </a:p>
      </dgm:t>
    </dgm:pt>
    <dgm:pt modelId="{51B73102-DB92-4AA9-A5D7-E19D4BB98FFB}" type="parTrans" cxnId="{B67A629F-FBC3-4ABD-80FB-651AAC299C2D}">
      <dgm:prSet/>
      <dgm:spPr/>
      <dgm:t>
        <a:bodyPr/>
        <a:lstStyle/>
        <a:p>
          <a:endParaRPr lang="en-US" sz="1000"/>
        </a:p>
      </dgm:t>
    </dgm:pt>
    <dgm:pt modelId="{4798044A-66C7-4DAD-A1BF-584726C6036D}" type="sibTrans" cxnId="{B67A629F-FBC3-4ABD-80FB-651AAC299C2D}">
      <dgm:prSet custT="1"/>
      <dgm:spPr/>
      <dgm:t>
        <a:bodyPr/>
        <a:lstStyle/>
        <a:p>
          <a:r>
            <a:rPr lang="en-US" sz="1000" dirty="0" smtClean="0"/>
            <a:t>Gears</a:t>
          </a:r>
          <a:endParaRPr lang="en-US" sz="1000" dirty="0"/>
        </a:p>
      </dgm:t>
    </dgm:pt>
    <dgm:pt modelId="{C4EAA7D9-34AC-4CA7-B8D9-C7F441AB24A5}">
      <dgm:prSet phldrT="[Text]" custT="1"/>
      <dgm:spPr/>
      <dgm:t>
        <a:bodyPr/>
        <a:lstStyle/>
        <a:p>
          <a:r>
            <a:rPr lang="en-US" sz="1000" dirty="0" smtClean="0"/>
            <a:t>CVT-Hybrid</a:t>
          </a:r>
          <a:endParaRPr lang="en-US" sz="1000" dirty="0"/>
        </a:p>
      </dgm:t>
    </dgm:pt>
    <dgm:pt modelId="{54D79A63-07EB-4FCF-A9AA-C656C7553FDE}" type="parTrans" cxnId="{FEFB8CAC-B123-41D4-865D-17942889FEC5}">
      <dgm:prSet/>
      <dgm:spPr/>
      <dgm:t>
        <a:bodyPr/>
        <a:lstStyle/>
        <a:p>
          <a:endParaRPr lang="en-US" sz="1000"/>
        </a:p>
      </dgm:t>
    </dgm:pt>
    <dgm:pt modelId="{D1F81A46-29C3-4A62-83F5-E55FCE3838BB}" type="sibTrans" cxnId="{FEFB8CAC-B123-41D4-865D-17942889FEC5}">
      <dgm:prSet custT="1"/>
      <dgm:spPr/>
      <dgm:t>
        <a:bodyPr/>
        <a:lstStyle/>
        <a:p>
          <a:r>
            <a:rPr lang="en-US" sz="1000" dirty="0" smtClean="0"/>
            <a:t>VVT</a:t>
          </a:r>
          <a:endParaRPr lang="en-US" sz="1000" dirty="0"/>
        </a:p>
      </dgm:t>
    </dgm:pt>
    <dgm:pt modelId="{5E0431C0-565A-4B22-9F45-E51F97B4E329}">
      <dgm:prSet phldrT="[Text]" custT="1"/>
      <dgm:spPr/>
      <dgm:t>
        <a:bodyPr/>
        <a:lstStyle/>
        <a:p>
          <a:r>
            <a:rPr lang="en-US" sz="1000" dirty="0" smtClean="0"/>
            <a:t>PFI</a:t>
          </a:r>
          <a:endParaRPr lang="en-US" sz="1000" dirty="0"/>
        </a:p>
      </dgm:t>
    </dgm:pt>
    <dgm:pt modelId="{627F0B1A-392D-46E7-A104-2DA4F7F28A56}" type="parTrans" cxnId="{D4912A41-11B1-40C3-80C6-1CCE8E9F99B3}">
      <dgm:prSet/>
      <dgm:spPr/>
      <dgm:t>
        <a:bodyPr/>
        <a:lstStyle/>
        <a:p>
          <a:endParaRPr lang="en-US" sz="1000"/>
        </a:p>
      </dgm:t>
    </dgm:pt>
    <dgm:pt modelId="{CC7A8E3B-EB29-4158-932D-9CC6531F3DCE}" type="sibTrans" cxnId="{D4912A41-11B1-40C3-80C6-1CCE8E9F99B3}">
      <dgm:prSet custT="1"/>
      <dgm:spPr/>
      <dgm:t>
        <a:bodyPr/>
        <a:lstStyle/>
        <a:p>
          <a:r>
            <a:rPr lang="en-US" sz="1000" dirty="0" smtClean="0"/>
            <a:t>Multivalve</a:t>
          </a:r>
          <a:endParaRPr lang="en-US" sz="1000" dirty="0"/>
        </a:p>
      </dgm:t>
    </dgm:pt>
    <dgm:pt modelId="{599992ED-4E8C-4926-B707-928101FD638B}">
      <dgm:prSet phldrT="[Text]" custT="1"/>
      <dgm:spPr/>
      <dgm:t>
        <a:bodyPr/>
        <a:lstStyle/>
        <a:p>
          <a:r>
            <a:rPr lang="en-US" sz="1000" dirty="0" smtClean="0"/>
            <a:t>PT-ICE</a:t>
          </a:r>
          <a:endParaRPr lang="en-US" sz="1000" dirty="0"/>
        </a:p>
      </dgm:t>
    </dgm:pt>
    <dgm:pt modelId="{F2CF0CCD-F952-477A-A3A0-1732979C601E}" type="parTrans" cxnId="{0D285406-73D4-4FAF-AF82-5CC8BAB74A6B}">
      <dgm:prSet/>
      <dgm:spPr/>
      <dgm:t>
        <a:bodyPr/>
        <a:lstStyle/>
        <a:p>
          <a:endParaRPr lang="en-US" sz="1000"/>
        </a:p>
      </dgm:t>
    </dgm:pt>
    <dgm:pt modelId="{705A9CB5-EA0F-4BC3-95D8-671A8F65FEBA}" type="sibTrans" cxnId="{0D285406-73D4-4FAF-AF82-5CC8BAB74A6B}">
      <dgm:prSet custT="1"/>
      <dgm:spPr/>
      <dgm:t>
        <a:bodyPr/>
        <a:lstStyle/>
        <a:p>
          <a:r>
            <a:rPr lang="en-US" sz="1000" dirty="0" err="1" smtClean="0"/>
            <a:t>Cyl</a:t>
          </a:r>
          <a:r>
            <a:rPr lang="en-US" sz="1000" dirty="0" smtClean="0"/>
            <a:t> </a:t>
          </a:r>
          <a:r>
            <a:rPr lang="en-US" sz="1000" dirty="0" err="1" smtClean="0"/>
            <a:t>Deact</a:t>
          </a:r>
          <a:endParaRPr lang="en-US" sz="1000" dirty="0"/>
        </a:p>
      </dgm:t>
    </dgm:pt>
    <dgm:pt modelId="{22D4AD55-F913-43E0-AE28-3FA70A1AC57C}" type="pres">
      <dgm:prSet presAssocID="{16C94183-E6A7-45FF-9BF8-76E2611A13F1}" presName="Name0" presStyleCnt="0">
        <dgm:presLayoutVars>
          <dgm:chMax/>
          <dgm:chPref/>
          <dgm:dir/>
          <dgm:animLvl val="lvl"/>
        </dgm:presLayoutVars>
      </dgm:prSet>
      <dgm:spPr/>
    </dgm:pt>
    <dgm:pt modelId="{46786728-5673-4120-8731-B85CF18EE4CC}" type="pres">
      <dgm:prSet presAssocID="{0C984D1D-932F-4D18-820B-251E89C3C5B5}" presName="composite" presStyleCnt="0"/>
      <dgm:spPr/>
    </dgm:pt>
    <dgm:pt modelId="{178FA5F0-F05B-434A-8A6B-E5C7C875298B}" type="pres">
      <dgm:prSet presAssocID="{0C984D1D-932F-4D18-820B-251E89C3C5B5}" presName="Parent1" presStyleLbl="node1" presStyleIdx="0" presStyleCnt="16">
        <dgm:presLayoutVars>
          <dgm:chMax val="1"/>
          <dgm:chPref val="1"/>
          <dgm:bulletEnabled val="1"/>
        </dgm:presLayoutVars>
      </dgm:prSet>
      <dgm:spPr/>
    </dgm:pt>
    <dgm:pt modelId="{5B088EF8-1AAA-4C37-B5B3-1393B88718D2}" type="pres">
      <dgm:prSet presAssocID="{0C984D1D-932F-4D18-820B-251E89C3C5B5}" presName="Childtext1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00CFD-02BF-40BB-BCAA-7FBE0A7C338C}" type="pres">
      <dgm:prSet presAssocID="{0C984D1D-932F-4D18-820B-251E89C3C5B5}" presName="BalanceSpacing" presStyleCnt="0"/>
      <dgm:spPr/>
    </dgm:pt>
    <dgm:pt modelId="{E5AAD0CA-C59E-4916-AC4D-AC1F21102619}" type="pres">
      <dgm:prSet presAssocID="{0C984D1D-932F-4D18-820B-251E89C3C5B5}" presName="BalanceSpacing1" presStyleCnt="0"/>
      <dgm:spPr/>
    </dgm:pt>
    <dgm:pt modelId="{4A8EE1CA-4B84-4A6D-B9EB-AA40EA602C4D}" type="pres">
      <dgm:prSet presAssocID="{C3339404-F64F-4B4A-9EE7-7637E74F8DF9}" presName="Accent1Text" presStyleLbl="node1" presStyleIdx="1" presStyleCnt="16"/>
      <dgm:spPr/>
    </dgm:pt>
    <dgm:pt modelId="{E9AC1481-6B6F-4DF6-8342-FBEFDCCB9FBF}" type="pres">
      <dgm:prSet presAssocID="{C3339404-F64F-4B4A-9EE7-7637E74F8DF9}" presName="spaceBetweenRectangles" presStyleCnt="0"/>
      <dgm:spPr/>
    </dgm:pt>
    <dgm:pt modelId="{C3685186-108E-48B1-82EA-EA7C254CB3F5}" type="pres">
      <dgm:prSet presAssocID="{1BE2ECEC-2214-4A18-A3AD-8228F40D4769}" presName="composite" presStyleCnt="0"/>
      <dgm:spPr/>
    </dgm:pt>
    <dgm:pt modelId="{F4C3F1D8-43AA-4000-B2F0-C50483608453}" type="pres">
      <dgm:prSet presAssocID="{1BE2ECEC-2214-4A18-A3AD-8228F40D4769}" presName="Parent1" presStyleLbl="node1" presStyleIdx="2" presStyleCnt="16">
        <dgm:presLayoutVars>
          <dgm:chMax val="1"/>
          <dgm:chPref val="1"/>
          <dgm:bulletEnabled val="1"/>
        </dgm:presLayoutVars>
      </dgm:prSet>
      <dgm:spPr/>
    </dgm:pt>
    <dgm:pt modelId="{268AAC6D-D29A-442F-92DC-23B9B0D4C60A}" type="pres">
      <dgm:prSet presAssocID="{1BE2ECEC-2214-4A18-A3AD-8228F40D4769}" presName="Childtext1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0B91841-6DED-4F19-A3C6-38281210CFC8}" type="pres">
      <dgm:prSet presAssocID="{1BE2ECEC-2214-4A18-A3AD-8228F40D4769}" presName="BalanceSpacing" presStyleCnt="0"/>
      <dgm:spPr/>
    </dgm:pt>
    <dgm:pt modelId="{CFEE7FFB-9B4E-4325-B3BB-7892950DA7A1}" type="pres">
      <dgm:prSet presAssocID="{1BE2ECEC-2214-4A18-A3AD-8228F40D4769}" presName="BalanceSpacing1" presStyleCnt="0"/>
      <dgm:spPr/>
    </dgm:pt>
    <dgm:pt modelId="{FEFDD0F1-AD90-4B63-8BF0-C8C6AB0804BD}" type="pres">
      <dgm:prSet presAssocID="{E8168B3D-0D99-4428-B201-2879F811D2D8}" presName="Accent1Text" presStyleLbl="node1" presStyleIdx="3" presStyleCnt="16"/>
      <dgm:spPr/>
    </dgm:pt>
    <dgm:pt modelId="{56FFC744-B3E9-42CD-88D6-9A2D04ED3D44}" type="pres">
      <dgm:prSet presAssocID="{E8168B3D-0D99-4428-B201-2879F811D2D8}" presName="spaceBetweenRectangles" presStyleCnt="0"/>
      <dgm:spPr/>
    </dgm:pt>
    <dgm:pt modelId="{D2FEB1B6-6573-4484-B77D-F77A3EB61A56}" type="pres">
      <dgm:prSet presAssocID="{6B46EC73-37B9-4DC5-8150-82359BC4A55C}" presName="composite" presStyleCnt="0"/>
      <dgm:spPr/>
    </dgm:pt>
    <dgm:pt modelId="{79DAEEB5-DE07-4A8D-91FD-1488CC0A7969}" type="pres">
      <dgm:prSet presAssocID="{6B46EC73-37B9-4DC5-8150-82359BC4A55C}" presName="Parent1" presStyleLbl="node1" presStyleIdx="4" presStyleCnt="16">
        <dgm:presLayoutVars>
          <dgm:chMax val="1"/>
          <dgm:chPref val="1"/>
          <dgm:bulletEnabled val="1"/>
        </dgm:presLayoutVars>
      </dgm:prSet>
      <dgm:spPr/>
    </dgm:pt>
    <dgm:pt modelId="{CF16D1B8-1744-4599-B5AF-ED45DCF17A84}" type="pres">
      <dgm:prSet presAssocID="{6B46EC73-37B9-4DC5-8150-82359BC4A55C}" presName="Childtext1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E4426-A6E1-4733-9707-70C7050A26C0}" type="pres">
      <dgm:prSet presAssocID="{6B46EC73-37B9-4DC5-8150-82359BC4A55C}" presName="BalanceSpacing" presStyleCnt="0"/>
      <dgm:spPr/>
    </dgm:pt>
    <dgm:pt modelId="{4ABB7A92-6604-48CB-A1B7-2BA153503CD3}" type="pres">
      <dgm:prSet presAssocID="{6B46EC73-37B9-4DC5-8150-82359BC4A55C}" presName="BalanceSpacing1" presStyleCnt="0"/>
      <dgm:spPr/>
    </dgm:pt>
    <dgm:pt modelId="{04583198-B059-4848-A6AF-ABD7AD718530}" type="pres">
      <dgm:prSet presAssocID="{8C2FB263-8B5A-4BD1-893A-77549A983896}" presName="Accent1Text" presStyleLbl="node1" presStyleIdx="5" presStyleCnt="16"/>
      <dgm:spPr/>
      <dgm:t>
        <a:bodyPr/>
        <a:lstStyle/>
        <a:p>
          <a:endParaRPr lang="en-US"/>
        </a:p>
      </dgm:t>
    </dgm:pt>
    <dgm:pt modelId="{105875A6-182A-403A-B241-F815BC6B1EF0}" type="pres">
      <dgm:prSet presAssocID="{8C2FB263-8B5A-4BD1-893A-77549A983896}" presName="spaceBetweenRectangles" presStyleCnt="0"/>
      <dgm:spPr/>
    </dgm:pt>
    <dgm:pt modelId="{519BB1F6-8441-4884-B2A0-6F0E02B02DFF}" type="pres">
      <dgm:prSet presAssocID="{50E0FCC7-BCD7-4F54-ACB9-C19BAC4916C9}" presName="composite" presStyleCnt="0"/>
      <dgm:spPr/>
    </dgm:pt>
    <dgm:pt modelId="{D3769F40-D67F-4B42-84C4-F3A3D0C6049B}" type="pres">
      <dgm:prSet presAssocID="{50E0FCC7-BCD7-4F54-ACB9-C19BAC4916C9}" presName="Parent1" presStyleLbl="node1" presStyleIdx="6" presStyleCnt="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D8760-BE5D-415B-854E-2FF12412634A}" type="pres">
      <dgm:prSet presAssocID="{50E0FCC7-BCD7-4F54-ACB9-C19BAC4916C9}" presName="Childtext1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5CAF6-FEFD-406B-AA37-83878E9622EC}" type="pres">
      <dgm:prSet presAssocID="{50E0FCC7-BCD7-4F54-ACB9-C19BAC4916C9}" presName="BalanceSpacing" presStyleCnt="0"/>
      <dgm:spPr/>
    </dgm:pt>
    <dgm:pt modelId="{72DA1E73-9A06-4167-A3EF-A179B9670D56}" type="pres">
      <dgm:prSet presAssocID="{50E0FCC7-BCD7-4F54-ACB9-C19BAC4916C9}" presName="BalanceSpacing1" presStyleCnt="0"/>
      <dgm:spPr/>
    </dgm:pt>
    <dgm:pt modelId="{084571A2-0247-48A4-8207-F25016DF9D2C}" type="pres">
      <dgm:prSet presAssocID="{60BFF89C-C0FF-4204-B583-102558D6BA67}" presName="Accent1Text" presStyleLbl="node1" presStyleIdx="7" presStyleCnt="16"/>
      <dgm:spPr/>
      <dgm:t>
        <a:bodyPr/>
        <a:lstStyle/>
        <a:p>
          <a:endParaRPr lang="en-US"/>
        </a:p>
      </dgm:t>
    </dgm:pt>
    <dgm:pt modelId="{1FA0FD2F-270E-4EAD-AA39-5FF8B763F400}" type="pres">
      <dgm:prSet presAssocID="{60BFF89C-C0FF-4204-B583-102558D6BA67}" presName="spaceBetweenRectangles" presStyleCnt="0"/>
      <dgm:spPr/>
    </dgm:pt>
    <dgm:pt modelId="{2DE84927-DA82-4B77-A1CF-8AA00A768D0D}" type="pres">
      <dgm:prSet presAssocID="{8C115301-F46B-4C1C-AF74-A728A8443D21}" presName="composite" presStyleCnt="0"/>
      <dgm:spPr/>
    </dgm:pt>
    <dgm:pt modelId="{5E9BDF76-A4B7-440F-81B4-E9B617310480}" type="pres">
      <dgm:prSet presAssocID="{8C115301-F46B-4C1C-AF74-A728A8443D21}" presName="Parent1" presStyleLbl="node1" presStyleIdx="8" presStyleCnt="16">
        <dgm:presLayoutVars>
          <dgm:chMax val="1"/>
          <dgm:chPref val="1"/>
          <dgm:bulletEnabled val="1"/>
        </dgm:presLayoutVars>
      </dgm:prSet>
      <dgm:spPr/>
    </dgm:pt>
    <dgm:pt modelId="{F0CE1A94-1B66-4E89-8B53-84B453788284}" type="pres">
      <dgm:prSet presAssocID="{8C115301-F46B-4C1C-AF74-A728A8443D21}" presName="Childtext1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E9FF0-813A-405B-9717-B8ECEE855325}" type="pres">
      <dgm:prSet presAssocID="{8C115301-F46B-4C1C-AF74-A728A8443D21}" presName="BalanceSpacing" presStyleCnt="0"/>
      <dgm:spPr/>
    </dgm:pt>
    <dgm:pt modelId="{A695341B-3AB7-487C-9F7D-6307D981EACF}" type="pres">
      <dgm:prSet presAssocID="{8C115301-F46B-4C1C-AF74-A728A8443D21}" presName="BalanceSpacing1" presStyleCnt="0"/>
      <dgm:spPr/>
    </dgm:pt>
    <dgm:pt modelId="{0280D74F-121E-49D0-8C1A-A6E405C644E4}" type="pres">
      <dgm:prSet presAssocID="{4798044A-66C7-4DAD-A1BF-584726C6036D}" presName="Accent1Text" presStyleLbl="node1" presStyleIdx="9" presStyleCnt="16"/>
      <dgm:spPr/>
    </dgm:pt>
    <dgm:pt modelId="{C321C998-C8BC-437A-B3BC-A68165966233}" type="pres">
      <dgm:prSet presAssocID="{4798044A-66C7-4DAD-A1BF-584726C6036D}" presName="spaceBetweenRectangles" presStyleCnt="0"/>
      <dgm:spPr/>
    </dgm:pt>
    <dgm:pt modelId="{4FB20D99-F419-464A-A42D-316E8B21DEEB}" type="pres">
      <dgm:prSet presAssocID="{C4EAA7D9-34AC-4CA7-B8D9-C7F441AB24A5}" presName="composite" presStyleCnt="0"/>
      <dgm:spPr/>
    </dgm:pt>
    <dgm:pt modelId="{BCD9B47E-8005-47BB-A145-08931B963CB2}" type="pres">
      <dgm:prSet presAssocID="{C4EAA7D9-34AC-4CA7-B8D9-C7F441AB24A5}" presName="Parent1" presStyleLbl="node1" presStyleIdx="10" presStyleCnt="16">
        <dgm:presLayoutVars>
          <dgm:chMax val="1"/>
          <dgm:chPref val="1"/>
          <dgm:bulletEnabled val="1"/>
        </dgm:presLayoutVars>
      </dgm:prSet>
      <dgm:spPr/>
    </dgm:pt>
    <dgm:pt modelId="{D61573B3-5071-4F0D-BA0B-328CE7EE8C5B}" type="pres">
      <dgm:prSet presAssocID="{C4EAA7D9-34AC-4CA7-B8D9-C7F441AB24A5}" presName="Childtext1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12ADD42-EA5C-42B4-BF7E-95CDA3ED4EDB}" type="pres">
      <dgm:prSet presAssocID="{C4EAA7D9-34AC-4CA7-B8D9-C7F441AB24A5}" presName="BalanceSpacing" presStyleCnt="0"/>
      <dgm:spPr/>
    </dgm:pt>
    <dgm:pt modelId="{BEF1696B-B75B-48E0-ACC9-9F65C27A0747}" type="pres">
      <dgm:prSet presAssocID="{C4EAA7D9-34AC-4CA7-B8D9-C7F441AB24A5}" presName="BalanceSpacing1" presStyleCnt="0"/>
      <dgm:spPr/>
    </dgm:pt>
    <dgm:pt modelId="{984CEE7F-D069-4F8E-92AD-AD23FB81D996}" type="pres">
      <dgm:prSet presAssocID="{D1F81A46-29C3-4A62-83F5-E55FCE3838BB}" presName="Accent1Text" presStyleLbl="node1" presStyleIdx="11" presStyleCnt="16"/>
      <dgm:spPr/>
    </dgm:pt>
    <dgm:pt modelId="{B66488DA-F992-49B8-AB1A-7BF784C2F3D9}" type="pres">
      <dgm:prSet presAssocID="{D1F81A46-29C3-4A62-83F5-E55FCE3838BB}" presName="spaceBetweenRectangles" presStyleCnt="0"/>
      <dgm:spPr/>
    </dgm:pt>
    <dgm:pt modelId="{299874C7-B442-408F-AF95-A19096C896BE}" type="pres">
      <dgm:prSet presAssocID="{5E0431C0-565A-4B22-9F45-E51F97B4E329}" presName="composite" presStyleCnt="0"/>
      <dgm:spPr/>
    </dgm:pt>
    <dgm:pt modelId="{287D1DC8-78D1-4AC4-B555-5458FABD8FB4}" type="pres">
      <dgm:prSet presAssocID="{5E0431C0-565A-4B22-9F45-E51F97B4E329}" presName="Parent1" presStyleLbl="node1" presStyleIdx="12" presStyleCnt="16">
        <dgm:presLayoutVars>
          <dgm:chMax val="1"/>
          <dgm:chPref val="1"/>
          <dgm:bulletEnabled val="1"/>
        </dgm:presLayoutVars>
      </dgm:prSet>
      <dgm:spPr/>
    </dgm:pt>
    <dgm:pt modelId="{84E64728-553C-47CF-A6D3-4B622AC6E8BC}" type="pres">
      <dgm:prSet presAssocID="{5E0431C0-565A-4B22-9F45-E51F97B4E329}" presName="Childtext1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78315180-5C29-459B-BCFA-B02A328AB206}" type="pres">
      <dgm:prSet presAssocID="{5E0431C0-565A-4B22-9F45-E51F97B4E329}" presName="BalanceSpacing" presStyleCnt="0"/>
      <dgm:spPr/>
    </dgm:pt>
    <dgm:pt modelId="{62F54A71-AE13-424C-B354-D773667C9154}" type="pres">
      <dgm:prSet presAssocID="{5E0431C0-565A-4B22-9F45-E51F97B4E329}" presName="BalanceSpacing1" presStyleCnt="0"/>
      <dgm:spPr/>
    </dgm:pt>
    <dgm:pt modelId="{23F3F50E-CF38-4F6C-9D81-31E148F17CC1}" type="pres">
      <dgm:prSet presAssocID="{CC7A8E3B-EB29-4158-932D-9CC6531F3DCE}" presName="Accent1Text" presStyleLbl="node1" presStyleIdx="13" presStyleCnt="16"/>
      <dgm:spPr/>
    </dgm:pt>
    <dgm:pt modelId="{AE7B9D43-B28D-4E0D-B8F2-1D90CCCA0427}" type="pres">
      <dgm:prSet presAssocID="{CC7A8E3B-EB29-4158-932D-9CC6531F3DCE}" presName="spaceBetweenRectangles" presStyleCnt="0"/>
      <dgm:spPr/>
    </dgm:pt>
    <dgm:pt modelId="{6FA4234D-E2FD-49AC-BB38-0C5A327BE3D4}" type="pres">
      <dgm:prSet presAssocID="{599992ED-4E8C-4926-B707-928101FD638B}" presName="composite" presStyleCnt="0"/>
      <dgm:spPr/>
    </dgm:pt>
    <dgm:pt modelId="{82149B07-20B3-4113-8165-4C5F4A1317B5}" type="pres">
      <dgm:prSet presAssocID="{599992ED-4E8C-4926-B707-928101FD638B}" presName="Parent1" presStyleLbl="node1" presStyleIdx="14" presStyleCnt="16">
        <dgm:presLayoutVars>
          <dgm:chMax val="1"/>
          <dgm:chPref val="1"/>
          <dgm:bulletEnabled val="1"/>
        </dgm:presLayoutVars>
      </dgm:prSet>
      <dgm:spPr/>
    </dgm:pt>
    <dgm:pt modelId="{634BB94C-CC96-49C0-8767-C424FEAED25B}" type="pres">
      <dgm:prSet presAssocID="{599992ED-4E8C-4926-B707-928101FD638B}" presName="Childtext1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EE39EBAC-98CA-44F4-A545-58AE32E0DD30}" type="pres">
      <dgm:prSet presAssocID="{599992ED-4E8C-4926-B707-928101FD638B}" presName="BalanceSpacing" presStyleCnt="0"/>
      <dgm:spPr/>
    </dgm:pt>
    <dgm:pt modelId="{58A31091-0249-48E2-BA6F-943447400EF8}" type="pres">
      <dgm:prSet presAssocID="{599992ED-4E8C-4926-B707-928101FD638B}" presName="BalanceSpacing1" presStyleCnt="0"/>
      <dgm:spPr/>
    </dgm:pt>
    <dgm:pt modelId="{909BF72A-C6DE-4245-A8A2-941D3155EE8B}" type="pres">
      <dgm:prSet presAssocID="{705A9CB5-EA0F-4BC3-95D8-671A8F65FEBA}" presName="Accent1Text" presStyleLbl="node1" presStyleIdx="15" presStyleCnt="16"/>
      <dgm:spPr/>
    </dgm:pt>
  </dgm:ptLst>
  <dgm:cxnLst>
    <dgm:cxn modelId="{DEFE6B4D-6ACA-4512-9D85-6FFB6BA1DC31}" type="presOf" srcId="{16C94183-E6A7-45FF-9BF8-76E2611A13F1}" destId="{22D4AD55-F913-43E0-AE28-3FA70A1AC57C}" srcOrd="0" destOrd="0" presId="urn:microsoft.com/office/officeart/2008/layout/AlternatingHexagons"/>
    <dgm:cxn modelId="{0D285406-73D4-4FAF-AF82-5CC8BAB74A6B}" srcId="{16C94183-E6A7-45FF-9BF8-76E2611A13F1}" destId="{599992ED-4E8C-4926-B707-928101FD638B}" srcOrd="7" destOrd="0" parTransId="{F2CF0CCD-F952-477A-A3A0-1732979C601E}" sibTransId="{705A9CB5-EA0F-4BC3-95D8-671A8F65FEBA}"/>
    <dgm:cxn modelId="{FEFB8CAC-B123-41D4-865D-17942889FEC5}" srcId="{16C94183-E6A7-45FF-9BF8-76E2611A13F1}" destId="{C4EAA7D9-34AC-4CA7-B8D9-C7F441AB24A5}" srcOrd="5" destOrd="0" parTransId="{54D79A63-07EB-4FCF-A9AA-C656C7553FDE}" sibTransId="{D1F81A46-29C3-4A62-83F5-E55FCE3838BB}"/>
    <dgm:cxn modelId="{CC280D78-640B-4815-9E99-6FE32E21B9BA}" type="presOf" srcId="{C4EAA7D9-34AC-4CA7-B8D9-C7F441AB24A5}" destId="{BCD9B47E-8005-47BB-A145-08931B963CB2}" srcOrd="0" destOrd="0" presId="urn:microsoft.com/office/officeart/2008/layout/AlternatingHexagons"/>
    <dgm:cxn modelId="{4A0B5F02-0B16-45F2-A80B-714FF871AEA7}" srcId="{16C94183-E6A7-45FF-9BF8-76E2611A13F1}" destId="{50E0FCC7-BCD7-4F54-ACB9-C19BAC4916C9}" srcOrd="3" destOrd="0" parTransId="{23FE8E6A-A0D4-47A0-B1A6-6138D52CCB7A}" sibTransId="{60BFF89C-C0FF-4204-B583-102558D6BA67}"/>
    <dgm:cxn modelId="{90F909C7-E8B6-4F97-9005-2227BDBBFAB3}" type="presOf" srcId="{8C115301-F46B-4C1C-AF74-A728A8443D21}" destId="{5E9BDF76-A4B7-440F-81B4-E9B617310480}" srcOrd="0" destOrd="0" presId="urn:microsoft.com/office/officeart/2008/layout/AlternatingHexagons"/>
    <dgm:cxn modelId="{CE36AB9C-EC33-4CC9-BA15-FCD0B07CF7D9}" type="presOf" srcId="{5E0431C0-565A-4B22-9F45-E51F97B4E329}" destId="{287D1DC8-78D1-4AC4-B555-5458FABD8FB4}" srcOrd="0" destOrd="0" presId="urn:microsoft.com/office/officeart/2008/layout/AlternatingHexagons"/>
    <dgm:cxn modelId="{0E727031-F276-436D-8C54-3B5CCD15FDF9}" type="presOf" srcId="{6B46EC73-37B9-4DC5-8150-82359BC4A55C}" destId="{79DAEEB5-DE07-4A8D-91FD-1488CC0A7969}" srcOrd="0" destOrd="0" presId="urn:microsoft.com/office/officeart/2008/layout/AlternatingHexagons"/>
    <dgm:cxn modelId="{0A1F6690-8D5D-4A55-823F-D3B65E001ED5}" type="presOf" srcId="{E8168B3D-0D99-4428-B201-2879F811D2D8}" destId="{FEFDD0F1-AD90-4B63-8BF0-C8C6AB0804BD}" srcOrd="0" destOrd="0" presId="urn:microsoft.com/office/officeart/2008/layout/AlternatingHexagons"/>
    <dgm:cxn modelId="{ADB21ED6-47B3-4756-825E-6505FD52F801}" type="presOf" srcId="{D1F81A46-29C3-4A62-83F5-E55FCE3838BB}" destId="{984CEE7F-D069-4F8E-92AD-AD23FB81D996}" srcOrd="0" destOrd="0" presId="urn:microsoft.com/office/officeart/2008/layout/AlternatingHexagons"/>
    <dgm:cxn modelId="{D099FE31-9FB1-477A-8DD2-C429733E098F}" type="presOf" srcId="{50E0FCC7-BCD7-4F54-ACB9-C19BAC4916C9}" destId="{D3769F40-D67F-4B42-84C4-F3A3D0C6049B}" srcOrd="0" destOrd="0" presId="urn:microsoft.com/office/officeart/2008/layout/AlternatingHexagons"/>
    <dgm:cxn modelId="{2DA9F7FF-D170-44A9-AA0D-D4BFD1384DDA}" type="presOf" srcId="{8C2FB263-8B5A-4BD1-893A-77549A983896}" destId="{04583198-B059-4848-A6AF-ABD7AD718530}" srcOrd="0" destOrd="0" presId="urn:microsoft.com/office/officeart/2008/layout/AlternatingHexagons"/>
    <dgm:cxn modelId="{B990D20A-2488-4802-9764-B94750A709A0}" srcId="{16C94183-E6A7-45FF-9BF8-76E2611A13F1}" destId="{6B46EC73-37B9-4DC5-8150-82359BC4A55C}" srcOrd="2" destOrd="0" parTransId="{21002936-1D9F-47CA-82E5-CFC8AD15BA62}" sibTransId="{8C2FB263-8B5A-4BD1-893A-77549A983896}"/>
    <dgm:cxn modelId="{01B7F485-2FF7-4BB1-BBD4-DE3FDF5EC7F8}" srcId="{16C94183-E6A7-45FF-9BF8-76E2611A13F1}" destId="{0C984D1D-932F-4D18-820B-251E89C3C5B5}" srcOrd="0" destOrd="0" parTransId="{2778319B-1072-4C06-BFB6-6FE0F3E8DD2D}" sibTransId="{C3339404-F64F-4B4A-9EE7-7637E74F8DF9}"/>
    <dgm:cxn modelId="{D4912A41-11B1-40C3-80C6-1CCE8E9F99B3}" srcId="{16C94183-E6A7-45FF-9BF8-76E2611A13F1}" destId="{5E0431C0-565A-4B22-9F45-E51F97B4E329}" srcOrd="6" destOrd="0" parTransId="{627F0B1A-392D-46E7-A104-2DA4F7F28A56}" sibTransId="{CC7A8E3B-EB29-4158-932D-9CC6531F3DCE}"/>
    <dgm:cxn modelId="{7DF82845-4D0B-4F09-B0D4-B411F6D67D9F}" srcId="{16C94183-E6A7-45FF-9BF8-76E2611A13F1}" destId="{1BE2ECEC-2214-4A18-A3AD-8228F40D4769}" srcOrd="1" destOrd="0" parTransId="{B34F422F-D3A3-4331-8731-389BF46DB821}" sibTransId="{E8168B3D-0D99-4428-B201-2879F811D2D8}"/>
    <dgm:cxn modelId="{4CAF62D5-752F-457E-89C3-003A125480BC}" type="presOf" srcId="{4798044A-66C7-4DAD-A1BF-584726C6036D}" destId="{0280D74F-121E-49D0-8C1A-A6E405C644E4}" srcOrd="0" destOrd="0" presId="urn:microsoft.com/office/officeart/2008/layout/AlternatingHexagons"/>
    <dgm:cxn modelId="{1BFF4F6F-050B-4407-8D92-1778948220F3}" type="presOf" srcId="{599992ED-4E8C-4926-B707-928101FD638B}" destId="{82149B07-20B3-4113-8165-4C5F4A1317B5}" srcOrd="0" destOrd="0" presId="urn:microsoft.com/office/officeart/2008/layout/AlternatingHexagons"/>
    <dgm:cxn modelId="{00C666A2-9D70-4C35-8AEF-8BEC2AB65DF7}" type="presOf" srcId="{C3339404-F64F-4B4A-9EE7-7637E74F8DF9}" destId="{4A8EE1CA-4B84-4A6D-B9EB-AA40EA602C4D}" srcOrd="0" destOrd="0" presId="urn:microsoft.com/office/officeart/2008/layout/AlternatingHexagons"/>
    <dgm:cxn modelId="{35AF8FBE-E38B-4B0C-8BA7-68970A37CF16}" type="presOf" srcId="{0C984D1D-932F-4D18-820B-251E89C3C5B5}" destId="{178FA5F0-F05B-434A-8A6B-E5C7C875298B}" srcOrd="0" destOrd="0" presId="urn:microsoft.com/office/officeart/2008/layout/AlternatingHexagons"/>
    <dgm:cxn modelId="{7E99231B-D30F-4C64-88FD-4B3B4A0F8A12}" type="presOf" srcId="{705A9CB5-EA0F-4BC3-95D8-671A8F65FEBA}" destId="{909BF72A-C6DE-4245-A8A2-941D3155EE8B}" srcOrd="0" destOrd="0" presId="urn:microsoft.com/office/officeart/2008/layout/AlternatingHexagons"/>
    <dgm:cxn modelId="{3E8B2049-7A54-4033-ACFA-7B2529F7C269}" type="presOf" srcId="{60BFF89C-C0FF-4204-B583-102558D6BA67}" destId="{084571A2-0247-48A4-8207-F25016DF9D2C}" srcOrd="0" destOrd="0" presId="urn:microsoft.com/office/officeart/2008/layout/AlternatingHexagons"/>
    <dgm:cxn modelId="{F818FD66-F2AE-4FAF-A112-01C1BA9462A4}" type="presOf" srcId="{1BE2ECEC-2214-4A18-A3AD-8228F40D4769}" destId="{F4C3F1D8-43AA-4000-B2F0-C50483608453}" srcOrd="0" destOrd="0" presId="urn:microsoft.com/office/officeart/2008/layout/AlternatingHexagons"/>
    <dgm:cxn modelId="{63F7CF00-B415-45F7-A075-90D584139944}" type="presOf" srcId="{CC7A8E3B-EB29-4158-932D-9CC6531F3DCE}" destId="{23F3F50E-CF38-4F6C-9D81-31E148F17CC1}" srcOrd="0" destOrd="0" presId="urn:microsoft.com/office/officeart/2008/layout/AlternatingHexagons"/>
    <dgm:cxn modelId="{B67A629F-FBC3-4ABD-80FB-651AAC299C2D}" srcId="{16C94183-E6A7-45FF-9BF8-76E2611A13F1}" destId="{8C115301-F46B-4C1C-AF74-A728A8443D21}" srcOrd="4" destOrd="0" parTransId="{51B73102-DB92-4AA9-A5D7-E19D4BB98FFB}" sibTransId="{4798044A-66C7-4DAD-A1BF-584726C6036D}"/>
    <dgm:cxn modelId="{1F28D369-B706-406D-9751-17B2F2E0FEEE}" type="presParOf" srcId="{22D4AD55-F913-43E0-AE28-3FA70A1AC57C}" destId="{46786728-5673-4120-8731-B85CF18EE4CC}" srcOrd="0" destOrd="0" presId="urn:microsoft.com/office/officeart/2008/layout/AlternatingHexagons"/>
    <dgm:cxn modelId="{D7102C49-9D5E-404A-A1AE-935D2F5DA09F}" type="presParOf" srcId="{46786728-5673-4120-8731-B85CF18EE4CC}" destId="{178FA5F0-F05B-434A-8A6B-E5C7C875298B}" srcOrd="0" destOrd="0" presId="urn:microsoft.com/office/officeart/2008/layout/AlternatingHexagons"/>
    <dgm:cxn modelId="{15DD823E-9C24-419E-9D88-8B64085619B4}" type="presParOf" srcId="{46786728-5673-4120-8731-B85CF18EE4CC}" destId="{5B088EF8-1AAA-4C37-B5B3-1393B88718D2}" srcOrd="1" destOrd="0" presId="urn:microsoft.com/office/officeart/2008/layout/AlternatingHexagons"/>
    <dgm:cxn modelId="{6250490E-86BA-41DD-9D7F-6AD24549D787}" type="presParOf" srcId="{46786728-5673-4120-8731-B85CF18EE4CC}" destId="{B9400CFD-02BF-40BB-BCAA-7FBE0A7C338C}" srcOrd="2" destOrd="0" presId="urn:microsoft.com/office/officeart/2008/layout/AlternatingHexagons"/>
    <dgm:cxn modelId="{4187DCD4-4317-43EE-8D53-5AFBB9328784}" type="presParOf" srcId="{46786728-5673-4120-8731-B85CF18EE4CC}" destId="{E5AAD0CA-C59E-4916-AC4D-AC1F21102619}" srcOrd="3" destOrd="0" presId="urn:microsoft.com/office/officeart/2008/layout/AlternatingHexagons"/>
    <dgm:cxn modelId="{225658E6-724C-4DF6-83A9-3302E066C75A}" type="presParOf" srcId="{46786728-5673-4120-8731-B85CF18EE4CC}" destId="{4A8EE1CA-4B84-4A6D-B9EB-AA40EA602C4D}" srcOrd="4" destOrd="0" presId="urn:microsoft.com/office/officeart/2008/layout/AlternatingHexagons"/>
    <dgm:cxn modelId="{3813007A-BDA8-4967-9838-D5C034771291}" type="presParOf" srcId="{22D4AD55-F913-43E0-AE28-3FA70A1AC57C}" destId="{E9AC1481-6B6F-4DF6-8342-FBEFDCCB9FBF}" srcOrd="1" destOrd="0" presId="urn:microsoft.com/office/officeart/2008/layout/AlternatingHexagons"/>
    <dgm:cxn modelId="{F778B18A-EF09-4EBC-B129-E9B2DC783586}" type="presParOf" srcId="{22D4AD55-F913-43E0-AE28-3FA70A1AC57C}" destId="{C3685186-108E-48B1-82EA-EA7C254CB3F5}" srcOrd="2" destOrd="0" presId="urn:microsoft.com/office/officeart/2008/layout/AlternatingHexagons"/>
    <dgm:cxn modelId="{FDF4135A-F606-4A71-9436-31A02836A5AE}" type="presParOf" srcId="{C3685186-108E-48B1-82EA-EA7C254CB3F5}" destId="{F4C3F1D8-43AA-4000-B2F0-C50483608453}" srcOrd="0" destOrd="0" presId="urn:microsoft.com/office/officeart/2008/layout/AlternatingHexagons"/>
    <dgm:cxn modelId="{A4C4D21F-BA9C-42D7-97B2-36B99B38570C}" type="presParOf" srcId="{C3685186-108E-48B1-82EA-EA7C254CB3F5}" destId="{268AAC6D-D29A-442F-92DC-23B9B0D4C60A}" srcOrd="1" destOrd="0" presId="urn:microsoft.com/office/officeart/2008/layout/AlternatingHexagons"/>
    <dgm:cxn modelId="{B9457141-FB02-422E-B726-B298EDB8B57A}" type="presParOf" srcId="{C3685186-108E-48B1-82EA-EA7C254CB3F5}" destId="{50B91841-6DED-4F19-A3C6-38281210CFC8}" srcOrd="2" destOrd="0" presId="urn:microsoft.com/office/officeart/2008/layout/AlternatingHexagons"/>
    <dgm:cxn modelId="{448215F6-E686-411A-88F5-2CAD833E40EC}" type="presParOf" srcId="{C3685186-108E-48B1-82EA-EA7C254CB3F5}" destId="{CFEE7FFB-9B4E-4325-B3BB-7892950DA7A1}" srcOrd="3" destOrd="0" presId="urn:microsoft.com/office/officeart/2008/layout/AlternatingHexagons"/>
    <dgm:cxn modelId="{E8BA239C-CE25-4EA3-8BA2-D6618ACD52CC}" type="presParOf" srcId="{C3685186-108E-48B1-82EA-EA7C254CB3F5}" destId="{FEFDD0F1-AD90-4B63-8BF0-C8C6AB0804BD}" srcOrd="4" destOrd="0" presId="urn:microsoft.com/office/officeart/2008/layout/AlternatingHexagons"/>
    <dgm:cxn modelId="{E316EA0B-D70E-4F9A-A879-BFAB50945EB9}" type="presParOf" srcId="{22D4AD55-F913-43E0-AE28-3FA70A1AC57C}" destId="{56FFC744-B3E9-42CD-88D6-9A2D04ED3D44}" srcOrd="3" destOrd="0" presId="urn:microsoft.com/office/officeart/2008/layout/AlternatingHexagons"/>
    <dgm:cxn modelId="{FC95F9F8-7ED3-4842-A9E3-47E8CC7BCA87}" type="presParOf" srcId="{22D4AD55-F913-43E0-AE28-3FA70A1AC57C}" destId="{D2FEB1B6-6573-4484-B77D-F77A3EB61A56}" srcOrd="4" destOrd="0" presId="urn:microsoft.com/office/officeart/2008/layout/AlternatingHexagons"/>
    <dgm:cxn modelId="{444E2267-B9D5-4C22-B8E8-D71137812241}" type="presParOf" srcId="{D2FEB1B6-6573-4484-B77D-F77A3EB61A56}" destId="{79DAEEB5-DE07-4A8D-91FD-1488CC0A7969}" srcOrd="0" destOrd="0" presId="urn:microsoft.com/office/officeart/2008/layout/AlternatingHexagons"/>
    <dgm:cxn modelId="{D5BC313D-CDE0-49F1-A5EB-2BBB99F96C5C}" type="presParOf" srcId="{D2FEB1B6-6573-4484-B77D-F77A3EB61A56}" destId="{CF16D1B8-1744-4599-B5AF-ED45DCF17A84}" srcOrd="1" destOrd="0" presId="urn:microsoft.com/office/officeart/2008/layout/AlternatingHexagons"/>
    <dgm:cxn modelId="{214581D4-AF47-419D-AEA4-1E8A6C09B0AB}" type="presParOf" srcId="{D2FEB1B6-6573-4484-B77D-F77A3EB61A56}" destId="{1B2E4426-A6E1-4733-9707-70C7050A26C0}" srcOrd="2" destOrd="0" presId="urn:microsoft.com/office/officeart/2008/layout/AlternatingHexagons"/>
    <dgm:cxn modelId="{221E3F57-E03E-4FE3-8678-3CA28E842353}" type="presParOf" srcId="{D2FEB1B6-6573-4484-B77D-F77A3EB61A56}" destId="{4ABB7A92-6604-48CB-A1B7-2BA153503CD3}" srcOrd="3" destOrd="0" presId="urn:microsoft.com/office/officeart/2008/layout/AlternatingHexagons"/>
    <dgm:cxn modelId="{D5187F91-202C-43B1-A99A-FDAB9ECB8250}" type="presParOf" srcId="{D2FEB1B6-6573-4484-B77D-F77A3EB61A56}" destId="{04583198-B059-4848-A6AF-ABD7AD718530}" srcOrd="4" destOrd="0" presId="urn:microsoft.com/office/officeart/2008/layout/AlternatingHexagons"/>
    <dgm:cxn modelId="{29577485-D3CD-426D-A843-0E42719FA394}" type="presParOf" srcId="{22D4AD55-F913-43E0-AE28-3FA70A1AC57C}" destId="{105875A6-182A-403A-B241-F815BC6B1EF0}" srcOrd="5" destOrd="0" presId="urn:microsoft.com/office/officeart/2008/layout/AlternatingHexagons"/>
    <dgm:cxn modelId="{5D18956E-66ED-45ED-A58E-807B87FBCB6F}" type="presParOf" srcId="{22D4AD55-F913-43E0-AE28-3FA70A1AC57C}" destId="{519BB1F6-8441-4884-B2A0-6F0E02B02DFF}" srcOrd="6" destOrd="0" presId="urn:microsoft.com/office/officeart/2008/layout/AlternatingHexagons"/>
    <dgm:cxn modelId="{D6957417-A780-42ED-A3C7-DF41EDE6B869}" type="presParOf" srcId="{519BB1F6-8441-4884-B2A0-6F0E02B02DFF}" destId="{D3769F40-D67F-4B42-84C4-F3A3D0C6049B}" srcOrd="0" destOrd="0" presId="urn:microsoft.com/office/officeart/2008/layout/AlternatingHexagons"/>
    <dgm:cxn modelId="{69856629-20E0-423C-8D98-55C508CF94D6}" type="presParOf" srcId="{519BB1F6-8441-4884-B2A0-6F0E02B02DFF}" destId="{9FCD8760-BE5D-415B-854E-2FF12412634A}" srcOrd="1" destOrd="0" presId="urn:microsoft.com/office/officeart/2008/layout/AlternatingHexagons"/>
    <dgm:cxn modelId="{5D80080C-B503-4CDD-B7C8-BB97AB5FCE44}" type="presParOf" srcId="{519BB1F6-8441-4884-B2A0-6F0E02B02DFF}" destId="{4035CAF6-FEFD-406B-AA37-83878E9622EC}" srcOrd="2" destOrd="0" presId="urn:microsoft.com/office/officeart/2008/layout/AlternatingHexagons"/>
    <dgm:cxn modelId="{93EC8644-99C5-4A1A-A3F2-5B44C141375B}" type="presParOf" srcId="{519BB1F6-8441-4884-B2A0-6F0E02B02DFF}" destId="{72DA1E73-9A06-4167-A3EF-A179B9670D56}" srcOrd="3" destOrd="0" presId="urn:microsoft.com/office/officeart/2008/layout/AlternatingHexagons"/>
    <dgm:cxn modelId="{82E1FA24-90AC-4221-840D-C1C1DF0BB221}" type="presParOf" srcId="{519BB1F6-8441-4884-B2A0-6F0E02B02DFF}" destId="{084571A2-0247-48A4-8207-F25016DF9D2C}" srcOrd="4" destOrd="0" presId="urn:microsoft.com/office/officeart/2008/layout/AlternatingHexagons"/>
    <dgm:cxn modelId="{AC4A8432-D2DE-4AAA-AC55-FB75A754EC05}" type="presParOf" srcId="{22D4AD55-F913-43E0-AE28-3FA70A1AC57C}" destId="{1FA0FD2F-270E-4EAD-AA39-5FF8B763F400}" srcOrd="7" destOrd="0" presId="urn:microsoft.com/office/officeart/2008/layout/AlternatingHexagons"/>
    <dgm:cxn modelId="{9C439256-5899-47C5-A197-5D81E6E60732}" type="presParOf" srcId="{22D4AD55-F913-43E0-AE28-3FA70A1AC57C}" destId="{2DE84927-DA82-4B77-A1CF-8AA00A768D0D}" srcOrd="8" destOrd="0" presId="urn:microsoft.com/office/officeart/2008/layout/AlternatingHexagons"/>
    <dgm:cxn modelId="{6A2D7368-CDD1-475C-82E0-AD0D3A1EEF95}" type="presParOf" srcId="{2DE84927-DA82-4B77-A1CF-8AA00A768D0D}" destId="{5E9BDF76-A4B7-440F-81B4-E9B617310480}" srcOrd="0" destOrd="0" presId="urn:microsoft.com/office/officeart/2008/layout/AlternatingHexagons"/>
    <dgm:cxn modelId="{05A2220E-3293-48EC-BA80-BECBA5FCF2D3}" type="presParOf" srcId="{2DE84927-DA82-4B77-A1CF-8AA00A768D0D}" destId="{F0CE1A94-1B66-4E89-8B53-84B453788284}" srcOrd="1" destOrd="0" presId="urn:microsoft.com/office/officeart/2008/layout/AlternatingHexagons"/>
    <dgm:cxn modelId="{80CCDD63-55A7-40DA-B5A6-D3ABC334DF41}" type="presParOf" srcId="{2DE84927-DA82-4B77-A1CF-8AA00A768D0D}" destId="{F85E9FF0-813A-405B-9717-B8ECEE855325}" srcOrd="2" destOrd="0" presId="urn:microsoft.com/office/officeart/2008/layout/AlternatingHexagons"/>
    <dgm:cxn modelId="{BE6675D1-D2E2-4F21-965A-FDD60EB153E7}" type="presParOf" srcId="{2DE84927-DA82-4B77-A1CF-8AA00A768D0D}" destId="{A695341B-3AB7-487C-9F7D-6307D981EACF}" srcOrd="3" destOrd="0" presId="urn:microsoft.com/office/officeart/2008/layout/AlternatingHexagons"/>
    <dgm:cxn modelId="{53C2837F-0D2F-46A9-8DDD-8D8E97F4DAE6}" type="presParOf" srcId="{2DE84927-DA82-4B77-A1CF-8AA00A768D0D}" destId="{0280D74F-121E-49D0-8C1A-A6E405C644E4}" srcOrd="4" destOrd="0" presId="urn:microsoft.com/office/officeart/2008/layout/AlternatingHexagons"/>
    <dgm:cxn modelId="{9ED46A3C-12F6-4DAF-BF0A-551CD480782F}" type="presParOf" srcId="{22D4AD55-F913-43E0-AE28-3FA70A1AC57C}" destId="{C321C998-C8BC-437A-B3BC-A68165966233}" srcOrd="9" destOrd="0" presId="urn:microsoft.com/office/officeart/2008/layout/AlternatingHexagons"/>
    <dgm:cxn modelId="{15AA8A0D-CD29-4EDE-999F-8E9A5E44BAC1}" type="presParOf" srcId="{22D4AD55-F913-43E0-AE28-3FA70A1AC57C}" destId="{4FB20D99-F419-464A-A42D-316E8B21DEEB}" srcOrd="10" destOrd="0" presId="urn:microsoft.com/office/officeart/2008/layout/AlternatingHexagons"/>
    <dgm:cxn modelId="{09DD5677-74FA-47AC-A805-BFD9F47B1AB4}" type="presParOf" srcId="{4FB20D99-F419-464A-A42D-316E8B21DEEB}" destId="{BCD9B47E-8005-47BB-A145-08931B963CB2}" srcOrd="0" destOrd="0" presId="urn:microsoft.com/office/officeart/2008/layout/AlternatingHexagons"/>
    <dgm:cxn modelId="{7451583A-7B29-47F4-ACD0-9E8A5DEA4847}" type="presParOf" srcId="{4FB20D99-F419-464A-A42D-316E8B21DEEB}" destId="{D61573B3-5071-4F0D-BA0B-328CE7EE8C5B}" srcOrd="1" destOrd="0" presId="urn:microsoft.com/office/officeart/2008/layout/AlternatingHexagons"/>
    <dgm:cxn modelId="{9897161C-C508-403F-9E12-C391AC26FD63}" type="presParOf" srcId="{4FB20D99-F419-464A-A42D-316E8B21DEEB}" destId="{712ADD42-EA5C-42B4-BF7E-95CDA3ED4EDB}" srcOrd="2" destOrd="0" presId="urn:microsoft.com/office/officeart/2008/layout/AlternatingHexagons"/>
    <dgm:cxn modelId="{1A1E47B7-05BA-478A-9FFA-399E6908C6E7}" type="presParOf" srcId="{4FB20D99-F419-464A-A42D-316E8B21DEEB}" destId="{BEF1696B-B75B-48E0-ACC9-9F65C27A0747}" srcOrd="3" destOrd="0" presId="urn:microsoft.com/office/officeart/2008/layout/AlternatingHexagons"/>
    <dgm:cxn modelId="{2CC36394-7C2D-49FB-A6DF-98E3902A9C51}" type="presParOf" srcId="{4FB20D99-F419-464A-A42D-316E8B21DEEB}" destId="{984CEE7F-D069-4F8E-92AD-AD23FB81D996}" srcOrd="4" destOrd="0" presId="urn:microsoft.com/office/officeart/2008/layout/AlternatingHexagons"/>
    <dgm:cxn modelId="{BBC6D99A-CC28-4967-8C54-6BE42F9F9727}" type="presParOf" srcId="{22D4AD55-F913-43E0-AE28-3FA70A1AC57C}" destId="{B66488DA-F992-49B8-AB1A-7BF784C2F3D9}" srcOrd="11" destOrd="0" presId="urn:microsoft.com/office/officeart/2008/layout/AlternatingHexagons"/>
    <dgm:cxn modelId="{027B9F88-81D6-4E16-8DA8-D7126B6E7501}" type="presParOf" srcId="{22D4AD55-F913-43E0-AE28-3FA70A1AC57C}" destId="{299874C7-B442-408F-AF95-A19096C896BE}" srcOrd="12" destOrd="0" presId="urn:microsoft.com/office/officeart/2008/layout/AlternatingHexagons"/>
    <dgm:cxn modelId="{BE3600F3-D331-440D-835F-42C4203F884B}" type="presParOf" srcId="{299874C7-B442-408F-AF95-A19096C896BE}" destId="{287D1DC8-78D1-4AC4-B555-5458FABD8FB4}" srcOrd="0" destOrd="0" presId="urn:microsoft.com/office/officeart/2008/layout/AlternatingHexagons"/>
    <dgm:cxn modelId="{3BFC0403-D9CF-4D14-A77E-66685E253E5D}" type="presParOf" srcId="{299874C7-B442-408F-AF95-A19096C896BE}" destId="{84E64728-553C-47CF-A6D3-4B622AC6E8BC}" srcOrd="1" destOrd="0" presId="urn:microsoft.com/office/officeart/2008/layout/AlternatingHexagons"/>
    <dgm:cxn modelId="{FDBCD60B-9CAA-4B31-8FFD-0C0D0D0A0836}" type="presParOf" srcId="{299874C7-B442-408F-AF95-A19096C896BE}" destId="{78315180-5C29-459B-BCFA-B02A328AB206}" srcOrd="2" destOrd="0" presId="urn:microsoft.com/office/officeart/2008/layout/AlternatingHexagons"/>
    <dgm:cxn modelId="{4515C92B-30EC-40D1-895C-207D8192C5ED}" type="presParOf" srcId="{299874C7-B442-408F-AF95-A19096C896BE}" destId="{62F54A71-AE13-424C-B354-D773667C9154}" srcOrd="3" destOrd="0" presId="urn:microsoft.com/office/officeart/2008/layout/AlternatingHexagons"/>
    <dgm:cxn modelId="{E489781C-5BF8-47AE-A597-46D698B0CFDF}" type="presParOf" srcId="{299874C7-B442-408F-AF95-A19096C896BE}" destId="{23F3F50E-CF38-4F6C-9D81-31E148F17CC1}" srcOrd="4" destOrd="0" presId="urn:microsoft.com/office/officeart/2008/layout/AlternatingHexagons"/>
    <dgm:cxn modelId="{B9B67530-E976-4345-AEFA-4C971C6D9466}" type="presParOf" srcId="{22D4AD55-F913-43E0-AE28-3FA70A1AC57C}" destId="{AE7B9D43-B28D-4E0D-B8F2-1D90CCCA0427}" srcOrd="13" destOrd="0" presId="urn:microsoft.com/office/officeart/2008/layout/AlternatingHexagons"/>
    <dgm:cxn modelId="{B9A4D346-1D7E-46DC-A2B8-A5DBD263D1B8}" type="presParOf" srcId="{22D4AD55-F913-43E0-AE28-3FA70A1AC57C}" destId="{6FA4234D-E2FD-49AC-BB38-0C5A327BE3D4}" srcOrd="14" destOrd="0" presId="urn:microsoft.com/office/officeart/2008/layout/AlternatingHexagons"/>
    <dgm:cxn modelId="{420D2D67-C20A-40AC-B913-8B7385D63AC0}" type="presParOf" srcId="{6FA4234D-E2FD-49AC-BB38-0C5A327BE3D4}" destId="{82149B07-20B3-4113-8165-4C5F4A1317B5}" srcOrd="0" destOrd="0" presId="urn:microsoft.com/office/officeart/2008/layout/AlternatingHexagons"/>
    <dgm:cxn modelId="{1C90793C-ED07-4264-95F9-01E0226C4AF1}" type="presParOf" srcId="{6FA4234D-E2FD-49AC-BB38-0C5A327BE3D4}" destId="{634BB94C-CC96-49C0-8767-C424FEAED25B}" srcOrd="1" destOrd="0" presId="urn:microsoft.com/office/officeart/2008/layout/AlternatingHexagons"/>
    <dgm:cxn modelId="{BD863C38-63F4-460E-9E65-3E370128F79A}" type="presParOf" srcId="{6FA4234D-E2FD-49AC-BB38-0C5A327BE3D4}" destId="{EE39EBAC-98CA-44F4-A545-58AE32E0DD30}" srcOrd="2" destOrd="0" presId="urn:microsoft.com/office/officeart/2008/layout/AlternatingHexagons"/>
    <dgm:cxn modelId="{E3843645-1B12-4D07-A07C-10692AB3EDF5}" type="presParOf" srcId="{6FA4234D-E2FD-49AC-BB38-0C5A327BE3D4}" destId="{58A31091-0249-48E2-BA6F-943447400EF8}" srcOrd="3" destOrd="0" presId="urn:microsoft.com/office/officeart/2008/layout/AlternatingHexagons"/>
    <dgm:cxn modelId="{30E7ECC5-168E-480C-B8F8-73B173421E8F}" type="presParOf" srcId="{6FA4234D-E2FD-49AC-BB38-0C5A327BE3D4}" destId="{909BF72A-C6DE-4245-A8A2-941D3155EE8B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82382-846E-4EC6-BB5F-34799DEA173A}">
      <dsp:nvSpPr>
        <dsp:cNvPr id="0" name=""/>
        <dsp:cNvSpPr/>
      </dsp:nvSpPr>
      <dsp:spPr>
        <a:xfrm>
          <a:off x="4626428" y="847055"/>
          <a:ext cx="4137665" cy="2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86"/>
              </a:lnTo>
              <a:lnTo>
                <a:pt x="4137665" y="102586"/>
              </a:lnTo>
              <a:lnTo>
                <a:pt x="4137665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1AEF-972B-4F2A-9856-FEE4A60C3483}">
      <dsp:nvSpPr>
        <dsp:cNvPr id="0" name=""/>
        <dsp:cNvSpPr/>
      </dsp:nvSpPr>
      <dsp:spPr>
        <a:xfrm>
          <a:off x="4626428" y="847055"/>
          <a:ext cx="2955475" cy="2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86"/>
              </a:lnTo>
              <a:lnTo>
                <a:pt x="2955475" y="102586"/>
              </a:lnTo>
              <a:lnTo>
                <a:pt x="2955475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71A90-4C18-4D6D-B79C-E81E4F5419FE}">
      <dsp:nvSpPr>
        <dsp:cNvPr id="0" name=""/>
        <dsp:cNvSpPr/>
      </dsp:nvSpPr>
      <dsp:spPr>
        <a:xfrm>
          <a:off x="4626428" y="847055"/>
          <a:ext cx="1773285" cy="2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86"/>
              </a:lnTo>
              <a:lnTo>
                <a:pt x="1773285" y="102586"/>
              </a:lnTo>
              <a:lnTo>
                <a:pt x="1773285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49996-AB46-47BF-84CE-B308FE6F9B1C}">
      <dsp:nvSpPr>
        <dsp:cNvPr id="0" name=""/>
        <dsp:cNvSpPr/>
      </dsp:nvSpPr>
      <dsp:spPr>
        <a:xfrm>
          <a:off x="4626428" y="847055"/>
          <a:ext cx="591095" cy="20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86"/>
              </a:lnTo>
              <a:lnTo>
                <a:pt x="591095" y="102586"/>
              </a:lnTo>
              <a:lnTo>
                <a:pt x="591095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9F298-11B4-4319-9673-F709801BA388}">
      <dsp:nvSpPr>
        <dsp:cNvPr id="0" name=""/>
        <dsp:cNvSpPr/>
      </dsp:nvSpPr>
      <dsp:spPr>
        <a:xfrm>
          <a:off x="4035333" y="847055"/>
          <a:ext cx="591095" cy="205173"/>
        </a:xfrm>
        <a:custGeom>
          <a:avLst/>
          <a:gdLst/>
          <a:ahLst/>
          <a:cxnLst/>
          <a:rect l="0" t="0" r="0" b="0"/>
          <a:pathLst>
            <a:path>
              <a:moveTo>
                <a:pt x="591095" y="0"/>
              </a:moveTo>
              <a:lnTo>
                <a:pt x="591095" y="102586"/>
              </a:lnTo>
              <a:lnTo>
                <a:pt x="0" y="102586"/>
              </a:lnTo>
              <a:lnTo>
                <a:pt x="0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A411-CD5A-4533-94F4-0CC718399C32}">
      <dsp:nvSpPr>
        <dsp:cNvPr id="0" name=""/>
        <dsp:cNvSpPr/>
      </dsp:nvSpPr>
      <dsp:spPr>
        <a:xfrm>
          <a:off x="2853143" y="847055"/>
          <a:ext cx="1773285" cy="205173"/>
        </a:xfrm>
        <a:custGeom>
          <a:avLst/>
          <a:gdLst/>
          <a:ahLst/>
          <a:cxnLst/>
          <a:rect l="0" t="0" r="0" b="0"/>
          <a:pathLst>
            <a:path>
              <a:moveTo>
                <a:pt x="1773285" y="0"/>
              </a:moveTo>
              <a:lnTo>
                <a:pt x="1773285" y="102586"/>
              </a:lnTo>
              <a:lnTo>
                <a:pt x="0" y="102586"/>
              </a:lnTo>
              <a:lnTo>
                <a:pt x="0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C30A5-0998-4076-916D-528EFCB196CE}">
      <dsp:nvSpPr>
        <dsp:cNvPr id="0" name=""/>
        <dsp:cNvSpPr/>
      </dsp:nvSpPr>
      <dsp:spPr>
        <a:xfrm>
          <a:off x="1670952" y="847055"/>
          <a:ext cx="2955475" cy="205173"/>
        </a:xfrm>
        <a:custGeom>
          <a:avLst/>
          <a:gdLst/>
          <a:ahLst/>
          <a:cxnLst/>
          <a:rect l="0" t="0" r="0" b="0"/>
          <a:pathLst>
            <a:path>
              <a:moveTo>
                <a:pt x="2955475" y="0"/>
              </a:moveTo>
              <a:lnTo>
                <a:pt x="2955475" y="102586"/>
              </a:lnTo>
              <a:lnTo>
                <a:pt x="0" y="102586"/>
              </a:lnTo>
              <a:lnTo>
                <a:pt x="0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572F5-1ADF-439A-BBBF-9C5712F2DBC8}">
      <dsp:nvSpPr>
        <dsp:cNvPr id="0" name=""/>
        <dsp:cNvSpPr/>
      </dsp:nvSpPr>
      <dsp:spPr>
        <a:xfrm>
          <a:off x="488762" y="847055"/>
          <a:ext cx="4137665" cy="205173"/>
        </a:xfrm>
        <a:custGeom>
          <a:avLst/>
          <a:gdLst/>
          <a:ahLst/>
          <a:cxnLst/>
          <a:rect l="0" t="0" r="0" b="0"/>
          <a:pathLst>
            <a:path>
              <a:moveTo>
                <a:pt x="4137665" y="0"/>
              </a:moveTo>
              <a:lnTo>
                <a:pt x="4137665" y="102586"/>
              </a:lnTo>
              <a:lnTo>
                <a:pt x="0" y="102586"/>
              </a:lnTo>
              <a:lnTo>
                <a:pt x="0" y="205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ACED5-52EC-4FDE-A0F4-49A157BD73D1}">
      <dsp:nvSpPr>
        <dsp:cNvPr id="0" name=""/>
        <dsp:cNvSpPr/>
      </dsp:nvSpPr>
      <dsp:spPr>
        <a:xfrm>
          <a:off x="4382174" y="358547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3AADC-8F18-4C1C-98DB-8579CC2D13B6}">
      <dsp:nvSpPr>
        <dsp:cNvPr id="0" name=""/>
        <dsp:cNvSpPr/>
      </dsp:nvSpPr>
      <dsp:spPr>
        <a:xfrm>
          <a:off x="4382174" y="358547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E9EB5-1A6A-48D2-9425-3AA097197B08}">
      <dsp:nvSpPr>
        <dsp:cNvPr id="0" name=""/>
        <dsp:cNvSpPr/>
      </dsp:nvSpPr>
      <dsp:spPr>
        <a:xfrm>
          <a:off x="4137920" y="446478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Fuel Economy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37920" y="446478"/>
        <a:ext cx="977016" cy="312645"/>
      </dsp:txXfrm>
    </dsp:sp>
    <dsp:sp modelId="{6C8F0AC7-8B35-4008-ADC5-26EFCCAC7B63}">
      <dsp:nvSpPr>
        <dsp:cNvPr id="0" name=""/>
        <dsp:cNvSpPr/>
      </dsp:nvSpPr>
      <dsp:spPr>
        <a:xfrm>
          <a:off x="244508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09D57-2C54-49F8-BC1C-A532012439F8}">
      <dsp:nvSpPr>
        <dsp:cNvPr id="0" name=""/>
        <dsp:cNvSpPr/>
      </dsp:nvSpPr>
      <dsp:spPr>
        <a:xfrm>
          <a:off x="244508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4935A-2925-4C2A-9E61-0E6F8A7E68CF}">
      <dsp:nvSpPr>
        <dsp:cNvPr id="0" name=""/>
        <dsp:cNvSpPr/>
      </dsp:nvSpPr>
      <dsp:spPr>
        <a:xfrm>
          <a:off x="254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Engine Displacement</a:t>
          </a:r>
        </a:p>
      </dsp:txBody>
      <dsp:txXfrm>
        <a:off x="254" y="1140160"/>
        <a:ext cx="977016" cy="312645"/>
      </dsp:txXfrm>
    </dsp:sp>
    <dsp:sp modelId="{A2D9BBE9-AE8D-4613-9629-8123C8645159}">
      <dsp:nvSpPr>
        <dsp:cNvPr id="0" name=""/>
        <dsp:cNvSpPr/>
      </dsp:nvSpPr>
      <dsp:spPr>
        <a:xfrm>
          <a:off x="1426698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3D494-86A3-4487-A298-556045DA175C}">
      <dsp:nvSpPr>
        <dsp:cNvPr id="0" name=""/>
        <dsp:cNvSpPr/>
      </dsp:nvSpPr>
      <dsp:spPr>
        <a:xfrm>
          <a:off x="1426698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FD5B4-3367-48CF-B09C-B0F944D23884}">
      <dsp:nvSpPr>
        <dsp:cNvPr id="0" name=""/>
        <dsp:cNvSpPr/>
      </dsp:nvSpPr>
      <dsp:spPr>
        <a:xfrm>
          <a:off x="1182444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Footprint</a:t>
          </a:r>
        </a:p>
      </dsp:txBody>
      <dsp:txXfrm>
        <a:off x="1182444" y="1140160"/>
        <a:ext cx="977016" cy="312645"/>
      </dsp:txXfrm>
    </dsp:sp>
    <dsp:sp modelId="{59C88BE5-5989-4568-BA72-E9A3936902DA}">
      <dsp:nvSpPr>
        <dsp:cNvPr id="0" name=""/>
        <dsp:cNvSpPr/>
      </dsp:nvSpPr>
      <dsp:spPr>
        <a:xfrm>
          <a:off x="2608888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A4F90-2939-46E6-A28C-1E84FBAE6818}">
      <dsp:nvSpPr>
        <dsp:cNvPr id="0" name=""/>
        <dsp:cNvSpPr/>
      </dsp:nvSpPr>
      <dsp:spPr>
        <a:xfrm>
          <a:off x="2608888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F5274-631E-4F70-BA49-3F5DE282BDBA}">
      <dsp:nvSpPr>
        <dsp:cNvPr id="0" name=""/>
        <dsp:cNvSpPr/>
      </dsp:nvSpPr>
      <dsp:spPr>
        <a:xfrm>
          <a:off x="2364634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Horsepower</a:t>
          </a:r>
        </a:p>
      </dsp:txBody>
      <dsp:txXfrm>
        <a:off x="2364634" y="1140160"/>
        <a:ext cx="977016" cy="312645"/>
      </dsp:txXfrm>
    </dsp:sp>
    <dsp:sp modelId="{4D1792EB-9C3E-484B-B46A-AFF9046C6CD2}">
      <dsp:nvSpPr>
        <dsp:cNvPr id="0" name=""/>
        <dsp:cNvSpPr/>
      </dsp:nvSpPr>
      <dsp:spPr>
        <a:xfrm>
          <a:off x="3791079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C8F38-425E-4B62-90FD-9797853A7E6D}">
      <dsp:nvSpPr>
        <dsp:cNvPr id="0" name=""/>
        <dsp:cNvSpPr/>
      </dsp:nvSpPr>
      <dsp:spPr>
        <a:xfrm>
          <a:off x="3791079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FA0E-F5B4-45E8-B423-AA1A9F4AF367}">
      <dsp:nvSpPr>
        <dsp:cNvPr id="0" name=""/>
        <dsp:cNvSpPr/>
      </dsp:nvSpPr>
      <dsp:spPr>
        <a:xfrm>
          <a:off x="3546824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Stop/Start</a:t>
          </a:r>
        </a:p>
      </dsp:txBody>
      <dsp:txXfrm>
        <a:off x="3546824" y="1140160"/>
        <a:ext cx="977016" cy="312645"/>
      </dsp:txXfrm>
    </dsp:sp>
    <dsp:sp modelId="{558E8A8E-1534-4796-A21A-A6D8F906093F}">
      <dsp:nvSpPr>
        <dsp:cNvPr id="0" name=""/>
        <dsp:cNvSpPr/>
      </dsp:nvSpPr>
      <dsp:spPr>
        <a:xfrm>
          <a:off x="4973269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98B2C-B8A4-412C-950C-E20001661CBD}">
      <dsp:nvSpPr>
        <dsp:cNvPr id="0" name=""/>
        <dsp:cNvSpPr/>
      </dsp:nvSpPr>
      <dsp:spPr>
        <a:xfrm>
          <a:off x="4973269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BE5F0-C9E4-4009-8303-538BB8396729}">
      <dsp:nvSpPr>
        <dsp:cNvPr id="0" name=""/>
        <dsp:cNvSpPr/>
      </dsp:nvSpPr>
      <dsp:spPr>
        <a:xfrm>
          <a:off x="4729015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Cylinder Deactivation</a:t>
          </a:r>
        </a:p>
      </dsp:txBody>
      <dsp:txXfrm>
        <a:off x="4729015" y="1140160"/>
        <a:ext cx="977016" cy="312645"/>
      </dsp:txXfrm>
    </dsp:sp>
    <dsp:sp modelId="{C01EDAD7-53FA-4B19-BBD3-5281436C7A37}">
      <dsp:nvSpPr>
        <dsp:cNvPr id="0" name=""/>
        <dsp:cNvSpPr/>
      </dsp:nvSpPr>
      <dsp:spPr>
        <a:xfrm>
          <a:off x="6155459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C54A3-1723-46B2-ACE1-5C061BFC93A0}">
      <dsp:nvSpPr>
        <dsp:cNvPr id="0" name=""/>
        <dsp:cNvSpPr/>
      </dsp:nvSpPr>
      <dsp:spPr>
        <a:xfrm>
          <a:off x="6155459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9428A-F740-4206-B5F0-719C2DEAD361}">
      <dsp:nvSpPr>
        <dsp:cNvPr id="0" name=""/>
        <dsp:cNvSpPr/>
      </dsp:nvSpPr>
      <dsp:spPr>
        <a:xfrm>
          <a:off x="5911205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Multivalve Engine</a:t>
          </a:r>
        </a:p>
      </dsp:txBody>
      <dsp:txXfrm>
        <a:off x="5911205" y="1140160"/>
        <a:ext cx="977016" cy="312645"/>
      </dsp:txXfrm>
    </dsp:sp>
    <dsp:sp modelId="{EC9C4191-EE17-49C9-98BA-F947D3723259}">
      <dsp:nvSpPr>
        <dsp:cNvPr id="0" name=""/>
        <dsp:cNvSpPr/>
      </dsp:nvSpPr>
      <dsp:spPr>
        <a:xfrm>
          <a:off x="7337650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48A01-1D74-466E-8CBD-D86B4CB811C6}">
      <dsp:nvSpPr>
        <dsp:cNvPr id="0" name=""/>
        <dsp:cNvSpPr/>
      </dsp:nvSpPr>
      <dsp:spPr>
        <a:xfrm>
          <a:off x="7337650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E6A30-613F-4D4C-85A7-3666485DC432}">
      <dsp:nvSpPr>
        <dsp:cNvPr id="0" name=""/>
        <dsp:cNvSpPr/>
      </dsp:nvSpPr>
      <dsp:spPr>
        <a:xfrm>
          <a:off x="7093395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Variable Valve Timing</a:t>
          </a:r>
        </a:p>
      </dsp:txBody>
      <dsp:txXfrm>
        <a:off x="7093395" y="1140160"/>
        <a:ext cx="977016" cy="312645"/>
      </dsp:txXfrm>
    </dsp:sp>
    <dsp:sp modelId="{87487FF0-1C76-4EDC-9AFB-8AE7901612B1}">
      <dsp:nvSpPr>
        <dsp:cNvPr id="0" name=""/>
        <dsp:cNvSpPr/>
      </dsp:nvSpPr>
      <dsp:spPr>
        <a:xfrm>
          <a:off x="8519840" y="1052229"/>
          <a:ext cx="488508" cy="48850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694FF-42F2-4CD1-9B7A-15178907385E}">
      <dsp:nvSpPr>
        <dsp:cNvPr id="0" name=""/>
        <dsp:cNvSpPr/>
      </dsp:nvSpPr>
      <dsp:spPr>
        <a:xfrm>
          <a:off x="8519840" y="1052229"/>
          <a:ext cx="488508" cy="48850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5363A-ED0B-4294-ABB5-C113E7316EB6}">
      <dsp:nvSpPr>
        <dsp:cNvPr id="0" name=""/>
        <dsp:cNvSpPr/>
      </dsp:nvSpPr>
      <dsp:spPr>
        <a:xfrm>
          <a:off x="8275586" y="1140160"/>
          <a:ext cx="977016" cy="3126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Average # of Gears</a:t>
          </a:r>
        </a:p>
      </dsp:txBody>
      <dsp:txXfrm>
        <a:off x="8275586" y="1140160"/>
        <a:ext cx="977016" cy="31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5D0E2-2B4A-4061-AD26-DE0760B6BA4D}">
      <dsp:nvSpPr>
        <dsp:cNvPr id="0" name=""/>
        <dsp:cNvSpPr/>
      </dsp:nvSpPr>
      <dsp:spPr>
        <a:xfrm>
          <a:off x="8755839" y="1154275"/>
          <a:ext cx="438428" cy="163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39"/>
              </a:lnTo>
              <a:lnTo>
                <a:pt x="438428" y="1639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640A8-F622-496D-A23E-6A4251EA0010}">
      <dsp:nvSpPr>
        <dsp:cNvPr id="0" name=""/>
        <dsp:cNvSpPr/>
      </dsp:nvSpPr>
      <dsp:spPr>
        <a:xfrm>
          <a:off x="8755839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4724-91C0-485E-AC09-B7AB6AEB2854}">
      <dsp:nvSpPr>
        <dsp:cNvPr id="0" name=""/>
        <dsp:cNvSpPr/>
      </dsp:nvSpPr>
      <dsp:spPr>
        <a:xfrm>
          <a:off x="8755839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07E6D-16F1-4AB1-B99B-8147DE6843B7}">
      <dsp:nvSpPr>
        <dsp:cNvPr id="0" name=""/>
        <dsp:cNvSpPr/>
      </dsp:nvSpPr>
      <dsp:spPr>
        <a:xfrm>
          <a:off x="4719441" y="477571"/>
          <a:ext cx="4036398" cy="20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75"/>
              </a:lnTo>
              <a:lnTo>
                <a:pt x="4036398" y="100075"/>
              </a:lnTo>
              <a:lnTo>
                <a:pt x="4036398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3C373-B2B9-45BB-B03F-9CD58297AD2E}">
      <dsp:nvSpPr>
        <dsp:cNvPr id="0" name=""/>
        <dsp:cNvSpPr/>
      </dsp:nvSpPr>
      <dsp:spPr>
        <a:xfrm>
          <a:off x="7602582" y="1154275"/>
          <a:ext cx="438428" cy="163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39"/>
              </a:lnTo>
              <a:lnTo>
                <a:pt x="438428" y="1639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F819-6352-4FD5-B87F-AFD6D9FB02F3}">
      <dsp:nvSpPr>
        <dsp:cNvPr id="0" name=""/>
        <dsp:cNvSpPr/>
      </dsp:nvSpPr>
      <dsp:spPr>
        <a:xfrm>
          <a:off x="7602582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F91A8-5876-4E9B-A6EB-49180ADD043B}">
      <dsp:nvSpPr>
        <dsp:cNvPr id="0" name=""/>
        <dsp:cNvSpPr/>
      </dsp:nvSpPr>
      <dsp:spPr>
        <a:xfrm>
          <a:off x="7602582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6D44A-8B35-4F18-93FA-F7AE556E7972}">
      <dsp:nvSpPr>
        <dsp:cNvPr id="0" name=""/>
        <dsp:cNvSpPr/>
      </dsp:nvSpPr>
      <dsp:spPr>
        <a:xfrm>
          <a:off x="4719441" y="477571"/>
          <a:ext cx="2883141" cy="20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75"/>
              </a:lnTo>
              <a:lnTo>
                <a:pt x="2883141" y="100075"/>
              </a:lnTo>
              <a:lnTo>
                <a:pt x="2883141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E6161-C480-46C6-BF32-BFC75FEB0AA4}">
      <dsp:nvSpPr>
        <dsp:cNvPr id="0" name=""/>
        <dsp:cNvSpPr/>
      </dsp:nvSpPr>
      <dsp:spPr>
        <a:xfrm>
          <a:off x="6449325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6CFA9-955E-485A-9855-91FE291B174E}">
      <dsp:nvSpPr>
        <dsp:cNvPr id="0" name=""/>
        <dsp:cNvSpPr/>
      </dsp:nvSpPr>
      <dsp:spPr>
        <a:xfrm>
          <a:off x="6449325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C1183-DA67-44EE-93F1-2511B33CA805}">
      <dsp:nvSpPr>
        <dsp:cNvPr id="0" name=""/>
        <dsp:cNvSpPr/>
      </dsp:nvSpPr>
      <dsp:spPr>
        <a:xfrm>
          <a:off x="4719441" y="477571"/>
          <a:ext cx="1729884" cy="20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75"/>
              </a:lnTo>
              <a:lnTo>
                <a:pt x="1729884" y="100075"/>
              </a:lnTo>
              <a:lnTo>
                <a:pt x="1729884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092AC-2880-45DD-89AF-DE642810D8F6}">
      <dsp:nvSpPr>
        <dsp:cNvPr id="0" name=""/>
        <dsp:cNvSpPr/>
      </dsp:nvSpPr>
      <dsp:spPr>
        <a:xfrm>
          <a:off x="5296069" y="1154275"/>
          <a:ext cx="438428" cy="163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39"/>
              </a:lnTo>
              <a:lnTo>
                <a:pt x="438428" y="1639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34796-7957-49E4-A83D-5914FAFC9F7C}">
      <dsp:nvSpPr>
        <dsp:cNvPr id="0" name=""/>
        <dsp:cNvSpPr/>
      </dsp:nvSpPr>
      <dsp:spPr>
        <a:xfrm>
          <a:off x="5296069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215F6-CE84-4A18-BB49-AF0A2136A33B}">
      <dsp:nvSpPr>
        <dsp:cNvPr id="0" name=""/>
        <dsp:cNvSpPr/>
      </dsp:nvSpPr>
      <dsp:spPr>
        <a:xfrm>
          <a:off x="5296069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9D54B-446F-469A-9635-22790472A2D5}">
      <dsp:nvSpPr>
        <dsp:cNvPr id="0" name=""/>
        <dsp:cNvSpPr/>
      </dsp:nvSpPr>
      <dsp:spPr>
        <a:xfrm>
          <a:off x="4719441" y="477571"/>
          <a:ext cx="576628" cy="200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75"/>
              </a:lnTo>
              <a:lnTo>
                <a:pt x="576628" y="100075"/>
              </a:lnTo>
              <a:lnTo>
                <a:pt x="576628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7AC8A-B347-4134-97D8-446261E8DCD3}">
      <dsp:nvSpPr>
        <dsp:cNvPr id="0" name=""/>
        <dsp:cNvSpPr/>
      </dsp:nvSpPr>
      <dsp:spPr>
        <a:xfrm>
          <a:off x="4142812" y="477571"/>
          <a:ext cx="576628" cy="200151"/>
        </a:xfrm>
        <a:custGeom>
          <a:avLst/>
          <a:gdLst/>
          <a:ahLst/>
          <a:cxnLst/>
          <a:rect l="0" t="0" r="0" b="0"/>
          <a:pathLst>
            <a:path>
              <a:moveTo>
                <a:pt x="576628" y="0"/>
              </a:moveTo>
              <a:lnTo>
                <a:pt x="576628" y="100075"/>
              </a:lnTo>
              <a:lnTo>
                <a:pt x="0" y="100075"/>
              </a:lnTo>
              <a:lnTo>
                <a:pt x="0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3CCC-47A5-4F72-ABA0-E9BE5B5FCB71}">
      <dsp:nvSpPr>
        <dsp:cNvPr id="0" name=""/>
        <dsp:cNvSpPr/>
      </dsp:nvSpPr>
      <dsp:spPr>
        <a:xfrm>
          <a:off x="2989556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2A7C5-8622-4A0A-B900-606BBBC10A08}">
      <dsp:nvSpPr>
        <dsp:cNvPr id="0" name=""/>
        <dsp:cNvSpPr/>
      </dsp:nvSpPr>
      <dsp:spPr>
        <a:xfrm>
          <a:off x="2989556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6D24-AC43-48F0-A189-2821209A37EB}">
      <dsp:nvSpPr>
        <dsp:cNvPr id="0" name=""/>
        <dsp:cNvSpPr/>
      </dsp:nvSpPr>
      <dsp:spPr>
        <a:xfrm>
          <a:off x="2989556" y="477571"/>
          <a:ext cx="1729884" cy="200151"/>
        </a:xfrm>
        <a:custGeom>
          <a:avLst/>
          <a:gdLst/>
          <a:ahLst/>
          <a:cxnLst/>
          <a:rect l="0" t="0" r="0" b="0"/>
          <a:pathLst>
            <a:path>
              <a:moveTo>
                <a:pt x="1729884" y="0"/>
              </a:moveTo>
              <a:lnTo>
                <a:pt x="1729884" y="100075"/>
              </a:lnTo>
              <a:lnTo>
                <a:pt x="0" y="100075"/>
              </a:lnTo>
              <a:lnTo>
                <a:pt x="0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71D4B-1C26-49BB-A0D2-45CF5B460E8B}">
      <dsp:nvSpPr>
        <dsp:cNvPr id="0" name=""/>
        <dsp:cNvSpPr/>
      </dsp:nvSpPr>
      <dsp:spPr>
        <a:xfrm>
          <a:off x="1836299" y="477571"/>
          <a:ext cx="2883141" cy="200151"/>
        </a:xfrm>
        <a:custGeom>
          <a:avLst/>
          <a:gdLst/>
          <a:ahLst/>
          <a:cxnLst/>
          <a:rect l="0" t="0" r="0" b="0"/>
          <a:pathLst>
            <a:path>
              <a:moveTo>
                <a:pt x="2883141" y="0"/>
              </a:moveTo>
              <a:lnTo>
                <a:pt x="2883141" y="100075"/>
              </a:lnTo>
              <a:lnTo>
                <a:pt x="0" y="100075"/>
              </a:lnTo>
              <a:lnTo>
                <a:pt x="0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0CCE-2641-4246-A5EA-5D93538AF3B5}">
      <dsp:nvSpPr>
        <dsp:cNvPr id="0" name=""/>
        <dsp:cNvSpPr/>
      </dsp:nvSpPr>
      <dsp:spPr>
        <a:xfrm>
          <a:off x="683042" y="1154275"/>
          <a:ext cx="438428" cy="1639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339"/>
              </a:lnTo>
              <a:lnTo>
                <a:pt x="438428" y="1639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8D7FC-3868-4C02-A6B8-B0130EC840AD}">
      <dsp:nvSpPr>
        <dsp:cNvPr id="0" name=""/>
        <dsp:cNvSpPr/>
      </dsp:nvSpPr>
      <dsp:spPr>
        <a:xfrm>
          <a:off x="683042" y="1154275"/>
          <a:ext cx="438428" cy="96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635"/>
              </a:lnTo>
              <a:lnTo>
                <a:pt x="438428" y="96263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19FF5-99F1-4263-9D92-3B5857150F78}">
      <dsp:nvSpPr>
        <dsp:cNvPr id="0" name=""/>
        <dsp:cNvSpPr/>
      </dsp:nvSpPr>
      <dsp:spPr>
        <a:xfrm>
          <a:off x="683042" y="1154275"/>
          <a:ext cx="438428" cy="28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31"/>
              </a:lnTo>
              <a:lnTo>
                <a:pt x="438428" y="28593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ECA8F-8A3A-4786-A44F-C555FD531C30}">
      <dsp:nvSpPr>
        <dsp:cNvPr id="0" name=""/>
        <dsp:cNvSpPr/>
      </dsp:nvSpPr>
      <dsp:spPr>
        <a:xfrm>
          <a:off x="683042" y="477571"/>
          <a:ext cx="4036398" cy="200151"/>
        </a:xfrm>
        <a:custGeom>
          <a:avLst/>
          <a:gdLst/>
          <a:ahLst/>
          <a:cxnLst/>
          <a:rect l="0" t="0" r="0" b="0"/>
          <a:pathLst>
            <a:path>
              <a:moveTo>
                <a:pt x="4036398" y="0"/>
              </a:moveTo>
              <a:lnTo>
                <a:pt x="4036398" y="100075"/>
              </a:lnTo>
              <a:lnTo>
                <a:pt x="0" y="100075"/>
              </a:lnTo>
              <a:lnTo>
                <a:pt x="0" y="20015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ACED5-52EC-4FDE-A0F4-49A157BD73D1}">
      <dsp:nvSpPr>
        <dsp:cNvPr id="0" name=""/>
        <dsp:cNvSpPr/>
      </dsp:nvSpPr>
      <dsp:spPr>
        <a:xfrm>
          <a:off x="4481164" y="1018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3AADC-8F18-4C1C-98DB-8579CC2D13B6}">
      <dsp:nvSpPr>
        <dsp:cNvPr id="0" name=""/>
        <dsp:cNvSpPr/>
      </dsp:nvSpPr>
      <dsp:spPr>
        <a:xfrm>
          <a:off x="4481164" y="1018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E9EB5-1A6A-48D2-9425-3AA097197B08}">
      <dsp:nvSpPr>
        <dsp:cNvPr id="0" name=""/>
        <dsp:cNvSpPr/>
      </dsp:nvSpPr>
      <dsp:spPr>
        <a:xfrm>
          <a:off x="4242888" y="86798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Fuel Economy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242888" y="86798"/>
        <a:ext cx="953104" cy="304993"/>
      </dsp:txXfrm>
    </dsp:sp>
    <dsp:sp modelId="{4162C2FF-810A-4F14-9B05-D8091E14C0ED}">
      <dsp:nvSpPr>
        <dsp:cNvPr id="0" name=""/>
        <dsp:cNvSpPr/>
      </dsp:nvSpPr>
      <dsp:spPr>
        <a:xfrm>
          <a:off x="444766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FD67E-7FE2-42EE-9050-E7A52F9EEAF7}">
      <dsp:nvSpPr>
        <dsp:cNvPr id="0" name=""/>
        <dsp:cNvSpPr/>
      </dsp:nvSpPr>
      <dsp:spPr>
        <a:xfrm>
          <a:off x="444766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3C10A-BC18-4189-9E41-7178AC4CC4FB}">
      <dsp:nvSpPr>
        <dsp:cNvPr id="0" name=""/>
        <dsp:cNvSpPr/>
      </dsp:nvSpPr>
      <dsp:spPr>
        <a:xfrm>
          <a:off x="206490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Manufacturer Region</a:t>
          </a:r>
          <a:endParaRPr lang="en-US" sz="1000" kern="1200" dirty="0">
            <a:solidFill>
              <a:srgbClr val="FFC000"/>
            </a:solidFill>
          </a:endParaRPr>
        </a:p>
      </dsp:txBody>
      <dsp:txXfrm>
        <a:off x="206490" y="763502"/>
        <a:ext cx="953104" cy="304993"/>
      </dsp:txXfrm>
    </dsp:sp>
    <dsp:sp modelId="{BFEFD326-ADF1-4BF2-8F14-30D081FDF7C4}">
      <dsp:nvSpPr>
        <dsp:cNvPr id="0" name=""/>
        <dsp:cNvSpPr/>
      </dsp:nvSpPr>
      <dsp:spPr>
        <a:xfrm>
          <a:off x="1064284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18102-24B1-4D37-B646-2E53D77027D0}">
      <dsp:nvSpPr>
        <dsp:cNvPr id="0" name=""/>
        <dsp:cNvSpPr/>
      </dsp:nvSpPr>
      <dsp:spPr>
        <a:xfrm>
          <a:off x="1064284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1A1E5-6F83-472A-BD4C-9B241DC1357E}">
      <dsp:nvSpPr>
        <dsp:cNvPr id="0" name=""/>
        <dsp:cNvSpPr/>
      </dsp:nvSpPr>
      <dsp:spPr>
        <a:xfrm>
          <a:off x="826008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U.S.</a:t>
          </a:r>
          <a:endParaRPr lang="en-US" sz="1000" kern="1200" dirty="0">
            <a:solidFill>
              <a:srgbClr val="FFC000"/>
            </a:solidFill>
          </a:endParaRPr>
        </a:p>
      </dsp:txBody>
      <dsp:txXfrm>
        <a:off x="826008" y="1440206"/>
        <a:ext cx="953104" cy="304993"/>
      </dsp:txXfrm>
    </dsp:sp>
    <dsp:sp modelId="{6DFA1857-1CEB-405E-9CCB-D94D3A5ABC91}">
      <dsp:nvSpPr>
        <dsp:cNvPr id="0" name=""/>
        <dsp:cNvSpPr/>
      </dsp:nvSpPr>
      <dsp:spPr>
        <a:xfrm>
          <a:off x="1064284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CF376-2FF7-44CC-A197-175A46D18605}">
      <dsp:nvSpPr>
        <dsp:cNvPr id="0" name=""/>
        <dsp:cNvSpPr/>
      </dsp:nvSpPr>
      <dsp:spPr>
        <a:xfrm>
          <a:off x="1064284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AF9E7-E8D3-4FE9-A51F-6DFA42A7C768}">
      <dsp:nvSpPr>
        <dsp:cNvPr id="0" name=""/>
        <dsp:cNvSpPr/>
      </dsp:nvSpPr>
      <dsp:spPr>
        <a:xfrm>
          <a:off x="826008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Europe</a:t>
          </a:r>
        </a:p>
      </dsp:txBody>
      <dsp:txXfrm>
        <a:off x="826008" y="2116911"/>
        <a:ext cx="953104" cy="304993"/>
      </dsp:txXfrm>
    </dsp:sp>
    <dsp:sp modelId="{BCA44544-A028-4756-A121-7FBFFF2AE36F}">
      <dsp:nvSpPr>
        <dsp:cNvPr id="0" name=""/>
        <dsp:cNvSpPr/>
      </dsp:nvSpPr>
      <dsp:spPr>
        <a:xfrm>
          <a:off x="1064284" y="2707835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857EA-CD2A-4C5C-9003-0ECBD28CF470}">
      <dsp:nvSpPr>
        <dsp:cNvPr id="0" name=""/>
        <dsp:cNvSpPr/>
      </dsp:nvSpPr>
      <dsp:spPr>
        <a:xfrm>
          <a:off x="1064284" y="2707835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14814-A6F0-48F4-98AD-E70F14FE3E80}">
      <dsp:nvSpPr>
        <dsp:cNvPr id="0" name=""/>
        <dsp:cNvSpPr/>
      </dsp:nvSpPr>
      <dsp:spPr>
        <a:xfrm>
          <a:off x="826008" y="2793615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Asia</a:t>
          </a:r>
        </a:p>
      </dsp:txBody>
      <dsp:txXfrm>
        <a:off x="826008" y="2793615"/>
        <a:ext cx="953104" cy="304993"/>
      </dsp:txXfrm>
    </dsp:sp>
    <dsp:sp modelId="{15D23FF1-1299-4B3D-BF09-8AEA8F064B00}">
      <dsp:nvSpPr>
        <dsp:cNvPr id="0" name=""/>
        <dsp:cNvSpPr/>
      </dsp:nvSpPr>
      <dsp:spPr>
        <a:xfrm>
          <a:off x="1598023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6659-D6A6-4066-90CD-6AF54E42AE55}">
      <dsp:nvSpPr>
        <dsp:cNvPr id="0" name=""/>
        <dsp:cNvSpPr/>
      </dsp:nvSpPr>
      <dsp:spPr>
        <a:xfrm>
          <a:off x="1598023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09097-A4AF-4BE2-85E4-A91117F6F750}">
      <dsp:nvSpPr>
        <dsp:cNvPr id="0" name=""/>
        <dsp:cNvSpPr/>
      </dsp:nvSpPr>
      <dsp:spPr>
        <a:xfrm>
          <a:off x="1359747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Model Year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1359747" y="763502"/>
        <a:ext cx="953104" cy="304993"/>
      </dsp:txXfrm>
    </dsp:sp>
    <dsp:sp modelId="{FF87BF55-DE5B-4793-98D1-81AA7DC5E0BE}">
      <dsp:nvSpPr>
        <dsp:cNvPr id="0" name=""/>
        <dsp:cNvSpPr/>
      </dsp:nvSpPr>
      <dsp:spPr>
        <a:xfrm>
          <a:off x="2751279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B5A13-7822-44F6-B448-79BC0F17DFC4}">
      <dsp:nvSpPr>
        <dsp:cNvPr id="0" name=""/>
        <dsp:cNvSpPr/>
      </dsp:nvSpPr>
      <dsp:spPr>
        <a:xfrm>
          <a:off x="2751279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744C1-36F9-42F8-A9EB-F6DA05392EE9}">
      <dsp:nvSpPr>
        <dsp:cNvPr id="0" name=""/>
        <dsp:cNvSpPr/>
      </dsp:nvSpPr>
      <dsp:spPr>
        <a:xfrm>
          <a:off x="2513003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Regulatory Class</a:t>
          </a:r>
          <a:endParaRPr lang="en-US" sz="1000" kern="1200" dirty="0">
            <a:solidFill>
              <a:srgbClr val="FFC000"/>
            </a:solidFill>
          </a:endParaRPr>
        </a:p>
      </dsp:txBody>
      <dsp:txXfrm>
        <a:off x="2513003" y="763502"/>
        <a:ext cx="953104" cy="304993"/>
      </dsp:txXfrm>
    </dsp:sp>
    <dsp:sp modelId="{5835B590-FD58-4C6A-B0E6-F88C0CC1A87E}">
      <dsp:nvSpPr>
        <dsp:cNvPr id="0" name=""/>
        <dsp:cNvSpPr/>
      </dsp:nvSpPr>
      <dsp:spPr>
        <a:xfrm>
          <a:off x="3370797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07D44-777B-4FD9-A924-8CF086B2DE81}">
      <dsp:nvSpPr>
        <dsp:cNvPr id="0" name=""/>
        <dsp:cNvSpPr/>
      </dsp:nvSpPr>
      <dsp:spPr>
        <a:xfrm>
          <a:off x="3370797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A0D66-D1D0-4BE2-A4F2-80752856C46F}">
      <dsp:nvSpPr>
        <dsp:cNvPr id="0" name=""/>
        <dsp:cNvSpPr/>
      </dsp:nvSpPr>
      <dsp:spPr>
        <a:xfrm>
          <a:off x="3132521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Car</a:t>
          </a:r>
          <a:endParaRPr lang="en-US" sz="1000" kern="1200" dirty="0">
            <a:solidFill>
              <a:srgbClr val="FFC000"/>
            </a:solidFill>
          </a:endParaRPr>
        </a:p>
      </dsp:txBody>
      <dsp:txXfrm>
        <a:off x="3132521" y="1440206"/>
        <a:ext cx="953104" cy="304993"/>
      </dsp:txXfrm>
    </dsp:sp>
    <dsp:sp modelId="{CD3188D6-09C4-49FC-9B1E-484D89285806}">
      <dsp:nvSpPr>
        <dsp:cNvPr id="0" name=""/>
        <dsp:cNvSpPr/>
      </dsp:nvSpPr>
      <dsp:spPr>
        <a:xfrm>
          <a:off x="3370797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B3F2E-A7AF-41B6-BA5F-B1DA03F01A0F}">
      <dsp:nvSpPr>
        <dsp:cNvPr id="0" name=""/>
        <dsp:cNvSpPr/>
      </dsp:nvSpPr>
      <dsp:spPr>
        <a:xfrm>
          <a:off x="3370797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D3DFD-B0D5-495C-8256-0D7CB1D7FAB5}">
      <dsp:nvSpPr>
        <dsp:cNvPr id="0" name=""/>
        <dsp:cNvSpPr/>
      </dsp:nvSpPr>
      <dsp:spPr>
        <a:xfrm>
          <a:off x="3132521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C000"/>
              </a:solidFill>
            </a:rPr>
            <a:t>Truck</a:t>
          </a:r>
          <a:endParaRPr lang="en-US" sz="1000" kern="1200" dirty="0">
            <a:solidFill>
              <a:srgbClr val="FFC000"/>
            </a:solidFill>
          </a:endParaRPr>
        </a:p>
      </dsp:txBody>
      <dsp:txXfrm>
        <a:off x="3132521" y="2116911"/>
        <a:ext cx="953104" cy="304993"/>
      </dsp:txXfrm>
    </dsp:sp>
    <dsp:sp modelId="{3CA3B86C-11BE-4EF5-B1C9-79EC062B59F6}">
      <dsp:nvSpPr>
        <dsp:cNvPr id="0" name=""/>
        <dsp:cNvSpPr/>
      </dsp:nvSpPr>
      <dsp:spPr>
        <a:xfrm>
          <a:off x="3904536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5A42A-2683-499D-915A-6ED70DF770A4}">
      <dsp:nvSpPr>
        <dsp:cNvPr id="0" name=""/>
        <dsp:cNvSpPr/>
      </dsp:nvSpPr>
      <dsp:spPr>
        <a:xfrm>
          <a:off x="3904536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CEFF-FF53-49A4-A4C6-3507A682FCF2}">
      <dsp:nvSpPr>
        <dsp:cNvPr id="0" name=""/>
        <dsp:cNvSpPr/>
      </dsp:nvSpPr>
      <dsp:spPr>
        <a:xfrm>
          <a:off x="3666260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Weight</a:t>
          </a:r>
        </a:p>
      </dsp:txBody>
      <dsp:txXfrm>
        <a:off x="3666260" y="763502"/>
        <a:ext cx="953104" cy="304993"/>
      </dsp:txXfrm>
    </dsp:sp>
    <dsp:sp modelId="{E2A6D109-5CDD-4780-927D-0F7381F4BA46}">
      <dsp:nvSpPr>
        <dsp:cNvPr id="0" name=""/>
        <dsp:cNvSpPr/>
      </dsp:nvSpPr>
      <dsp:spPr>
        <a:xfrm>
          <a:off x="5057793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FAC1C-6E7D-4F8D-A0EA-B15823048308}">
      <dsp:nvSpPr>
        <dsp:cNvPr id="0" name=""/>
        <dsp:cNvSpPr/>
      </dsp:nvSpPr>
      <dsp:spPr>
        <a:xfrm>
          <a:off x="5057793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8DA7D-A340-4C66-AF9B-ABC1452B33C7}">
      <dsp:nvSpPr>
        <dsp:cNvPr id="0" name=""/>
        <dsp:cNvSpPr/>
      </dsp:nvSpPr>
      <dsp:spPr>
        <a:xfrm>
          <a:off x="4819516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Fuel Delivery</a:t>
          </a:r>
        </a:p>
      </dsp:txBody>
      <dsp:txXfrm>
        <a:off x="4819516" y="763502"/>
        <a:ext cx="953104" cy="304993"/>
      </dsp:txXfrm>
    </dsp:sp>
    <dsp:sp modelId="{0081E55E-207C-45C6-AB8C-52A9BDA7C9DC}">
      <dsp:nvSpPr>
        <dsp:cNvPr id="0" name=""/>
        <dsp:cNvSpPr/>
      </dsp:nvSpPr>
      <dsp:spPr>
        <a:xfrm>
          <a:off x="5677311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68C61-620F-4892-9FCF-7E9939BFACE9}">
      <dsp:nvSpPr>
        <dsp:cNvPr id="0" name=""/>
        <dsp:cNvSpPr/>
      </dsp:nvSpPr>
      <dsp:spPr>
        <a:xfrm>
          <a:off x="5677311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E8523-493A-4069-8788-4C51E0F5ED77}">
      <dsp:nvSpPr>
        <dsp:cNvPr id="0" name=""/>
        <dsp:cNvSpPr/>
      </dsp:nvSpPr>
      <dsp:spPr>
        <a:xfrm>
          <a:off x="5439034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GDI</a:t>
          </a:r>
        </a:p>
      </dsp:txBody>
      <dsp:txXfrm>
        <a:off x="5439034" y="1440206"/>
        <a:ext cx="953104" cy="304993"/>
      </dsp:txXfrm>
    </dsp:sp>
    <dsp:sp modelId="{17B44326-58BC-4357-A347-1884F2B08094}">
      <dsp:nvSpPr>
        <dsp:cNvPr id="0" name=""/>
        <dsp:cNvSpPr/>
      </dsp:nvSpPr>
      <dsp:spPr>
        <a:xfrm>
          <a:off x="5677311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E78C6-A202-4BBC-84B6-BFC983CED2FA}">
      <dsp:nvSpPr>
        <dsp:cNvPr id="0" name=""/>
        <dsp:cNvSpPr/>
      </dsp:nvSpPr>
      <dsp:spPr>
        <a:xfrm>
          <a:off x="5677311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66C95-5220-40D4-943F-091CCF45E92A}">
      <dsp:nvSpPr>
        <dsp:cNvPr id="0" name=""/>
        <dsp:cNvSpPr/>
      </dsp:nvSpPr>
      <dsp:spPr>
        <a:xfrm>
          <a:off x="5439034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PFI</a:t>
          </a:r>
        </a:p>
      </dsp:txBody>
      <dsp:txXfrm>
        <a:off x="5439034" y="2116911"/>
        <a:ext cx="953104" cy="304993"/>
      </dsp:txXfrm>
    </dsp:sp>
    <dsp:sp modelId="{D4DBED8C-66A7-4AB3-BDBD-79CD8F7A8860}">
      <dsp:nvSpPr>
        <dsp:cNvPr id="0" name=""/>
        <dsp:cNvSpPr/>
      </dsp:nvSpPr>
      <dsp:spPr>
        <a:xfrm>
          <a:off x="5677311" y="2707835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BEF44-7F7A-4DF5-950D-6E28E725EE7F}">
      <dsp:nvSpPr>
        <dsp:cNvPr id="0" name=""/>
        <dsp:cNvSpPr/>
      </dsp:nvSpPr>
      <dsp:spPr>
        <a:xfrm>
          <a:off x="5677311" y="2707835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E9B8C-D712-4C97-BD56-053040F1E75E}">
      <dsp:nvSpPr>
        <dsp:cNvPr id="0" name=""/>
        <dsp:cNvSpPr/>
      </dsp:nvSpPr>
      <dsp:spPr>
        <a:xfrm>
          <a:off x="5439034" y="2793615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Other (EVs)</a:t>
          </a:r>
        </a:p>
      </dsp:txBody>
      <dsp:txXfrm>
        <a:off x="5439034" y="2793615"/>
        <a:ext cx="953104" cy="304993"/>
      </dsp:txXfrm>
    </dsp:sp>
    <dsp:sp modelId="{113A4C23-A0CB-40A2-9950-A29FDC8E1808}">
      <dsp:nvSpPr>
        <dsp:cNvPr id="0" name=""/>
        <dsp:cNvSpPr/>
      </dsp:nvSpPr>
      <dsp:spPr>
        <a:xfrm>
          <a:off x="6211049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CC80-1D42-4A70-8CD3-A6BEB183C650}">
      <dsp:nvSpPr>
        <dsp:cNvPr id="0" name=""/>
        <dsp:cNvSpPr/>
      </dsp:nvSpPr>
      <dsp:spPr>
        <a:xfrm>
          <a:off x="6211049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B6D38-2B27-4DA2-8A7C-96CAE6D8B9A5}">
      <dsp:nvSpPr>
        <dsp:cNvPr id="0" name=""/>
        <dsp:cNvSpPr/>
      </dsp:nvSpPr>
      <dsp:spPr>
        <a:xfrm>
          <a:off x="5972773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Drive</a:t>
          </a:r>
        </a:p>
      </dsp:txBody>
      <dsp:txXfrm>
        <a:off x="5972773" y="763502"/>
        <a:ext cx="953104" cy="304993"/>
      </dsp:txXfrm>
    </dsp:sp>
    <dsp:sp modelId="{2F4DAADB-8CF4-4CC2-AC08-789AC24B2D28}">
      <dsp:nvSpPr>
        <dsp:cNvPr id="0" name=""/>
        <dsp:cNvSpPr/>
      </dsp:nvSpPr>
      <dsp:spPr>
        <a:xfrm>
          <a:off x="6830567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D230A-EB3E-41B4-9AE9-ED182959F91D}">
      <dsp:nvSpPr>
        <dsp:cNvPr id="0" name=""/>
        <dsp:cNvSpPr/>
      </dsp:nvSpPr>
      <dsp:spPr>
        <a:xfrm>
          <a:off x="6830567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B3B9-2ACB-41BE-A558-9D7EAF295852}">
      <dsp:nvSpPr>
        <dsp:cNvPr id="0" name=""/>
        <dsp:cNvSpPr/>
      </dsp:nvSpPr>
      <dsp:spPr>
        <a:xfrm>
          <a:off x="6592291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Front + Rear</a:t>
          </a:r>
        </a:p>
      </dsp:txBody>
      <dsp:txXfrm>
        <a:off x="6592291" y="1440206"/>
        <a:ext cx="953104" cy="304993"/>
      </dsp:txXfrm>
    </dsp:sp>
    <dsp:sp modelId="{C6CAADB1-63FA-4F4D-A08C-DA96DC86EF68}">
      <dsp:nvSpPr>
        <dsp:cNvPr id="0" name=""/>
        <dsp:cNvSpPr/>
      </dsp:nvSpPr>
      <dsp:spPr>
        <a:xfrm>
          <a:off x="6830567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14269-FF98-4A3E-8EDE-64434C6E7FA7}">
      <dsp:nvSpPr>
        <dsp:cNvPr id="0" name=""/>
        <dsp:cNvSpPr/>
      </dsp:nvSpPr>
      <dsp:spPr>
        <a:xfrm>
          <a:off x="6830567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67EBA-7777-423E-BF01-15C7447253D0}">
      <dsp:nvSpPr>
        <dsp:cNvPr id="0" name=""/>
        <dsp:cNvSpPr/>
      </dsp:nvSpPr>
      <dsp:spPr>
        <a:xfrm>
          <a:off x="6592291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4WD</a:t>
          </a:r>
        </a:p>
      </dsp:txBody>
      <dsp:txXfrm>
        <a:off x="6592291" y="2116911"/>
        <a:ext cx="953104" cy="304993"/>
      </dsp:txXfrm>
    </dsp:sp>
    <dsp:sp modelId="{4E31BB95-5D61-42F5-86BD-C3DF7A54132A}">
      <dsp:nvSpPr>
        <dsp:cNvPr id="0" name=""/>
        <dsp:cNvSpPr/>
      </dsp:nvSpPr>
      <dsp:spPr>
        <a:xfrm>
          <a:off x="7364306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8B5A-6D6D-4A5B-B03E-C2D0792C8CD9}">
      <dsp:nvSpPr>
        <dsp:cNvPr id="0" name=""/>
        <dsp:cNvSpPr/>
      </dsp:nvSpPr>
      <dsp:spPr>
        <a:xfrm>
          <a:off x="7364306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BBE34-A9C8-48E5-B567-2439CCDF7AF6}">
      <dsp:nvSpPr>
        <dsp:cNvPr id="0" name=""/>
        <dsp:cNvSpPr/>
      </dsp:nvSpPr>
      <dsp:spPr>
        <a:xfrm>
          <a:off x="7126030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Transmission</a:t>
          </a:r>
        </a:p>
      </dsp:txBody>
      <dsp:txXfrm>
        <a:off x="7126030" y="763502"/>
        <a:ext cx="953104" cy="304993"/>
      </dsp:txXfrm>
    </dsp:sp>
    <dsp:sp modelId="{3E4BC301-7783-4D1B-83AE-47F981A2A802}">
      <dsp:nvSpPr>
        <dsp:cNvPr id="0" name=""/>
        <dsp:cNvSpPr/>
      </dsp:nvSpPr>
      <dsp:spPr>
        <a:xfrm>
          <a:off x="7983824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5D3B2-B1DB-4C7E-9963-879F8F22B40B}">
      <dsp:nvSpPr>
        <dsp:cNvPr id="0" name=""/>
        <dsp:cNvSpPr/>
      </dsp:nvSpPr>
      <dsp:spPr>
        <a:xfrm>
          <a:off x="7983824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F7C6E-7AA7-4DFC-99A2-386CF12F70B9}">
      <dsp:nvSpPr>
        <dsp:cNvPr id="0" name=""/>
        <dsp:cNvSpPr/>
      </dsp:nvSpPr>
      <dsp:spPr>
        <a:xfrm>
          <a:off x="7745548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Auto + Lockup</a:t>
          </a:r>
        </a:p>
      </dsp:txBody>
      <dsp:txXfrm>
        <a:off x="7745548" y="1440206"/>
        <a:ext cx="953104" cy="304993"/>
      </dsp:txXfrm>
    </dsp:sp>
    <dsp:sp modelId="{74A7B679-CDEC-4B58-B4B0-961723D018F0}">
      <dsp:nvSpPr>
        <dsp:cNvPr id="0" name=""/>
        <dsp:cNvSpPr/>
      </dsp:nvSpPr>
      <dsp:spPr>
        <a:xfrm>
          <a:off x="7983824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AAF40-1699-4EFD-A66E-D6A0D4A35AC9}">
      <dsp:nvSpPr>
        <dsp:cNvPr id="0" name=""/>
        <dsp:cNvSpPr/>
      </dsp:nvSpPr>
      <dsp:spPr>
        <a:xfrm>
          <a:off x="7983824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B5AB5-594F-4F7F-9007-B3E489F3B31C}">
      <dsp:nvSpPr>
        <dsp:cNvPr id="0" name=""/>
        <dsp:cNvSpPr/>
      </dsp:nvSpPr>
      <dsp:spPr>
        <a:xfrm>
          <a:off x="7745548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CVT (Hybrid)</a:t>
          </a:r>
        </a:p>
      </dsp:txBody>
      <dsp:txXfrm>
        <a:off x="7745548" y="2116911"/>
        <a:ext cx="953104" cy="304993"/>
      </dsp:txXfrm>
    </dsp:sp>
    <dsp:sp modelId="{5CEBC47E-7F54-44A8-B57C-72378AC75740}">
      <dsp:nvSpPr>
        <dsp:cNvPr id="0" name=""/>
        <dsp:cNvSpPr/>
      </dsp:nvSpPr>
      <dsp:spPr>
        <a:xfrm>
          <a:off x="7983824" y="2707835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F407F-1BAF-475E-8C59-F22B2C85D2EA}">
      <dsp:nvSpPr>
        <dsp:cNvPr id="0" name=""/>
        <dsp:cNvSpPr/>
      </dsp:nvSpPr>
      <dsp:spPr>
        <a:xfrm>
          <a:off x="7983824" y="2707835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2D550-8C7A-4BC1-BA74-F9C59AFB6DBC}">
      <dsp:nvSpPr>
        <dsp:cNvPr id="0" name=""/>
        <dsp:cNvSpPr/>
      </dsp:nvSpPr>
      <dsp:spPr>
        <a:xfrm>
          <a:off x="7745548" y="2793615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CVT (non-hybrid)</a:t>
          </a:r>
        </a:p>
      </dsp:txBody>
      <dsp:txXfrm>
        <a:off x="7745548" y="2793615"/>
        <a:ext cx="953104" cy="304993"/>
      </dsp:txXfrm>
    </dsp:sp>
    <dsp:sp modelId="{E630BDE2-1F25-49B2-B990-36FF1211CFAE}">
      <dsp:nvSpPr>
        <dsp:cNvPr id="0" name=""/>
        <dsp:cNvSpPr/>
      </dsp:nvSpPr>
      <dsp:spPr>
        <a:xfrm>
          <a:off x="8517562" y="677723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4D945-D2B7-4EEF-B90A-785CD5D2F7D3}">
      <dsp:nvSpPr>
        <dsp:cNvPr id="0" name=""/>
        <dsp:cNvSpPr/>
      </dsp:nvSpPr>
      <dsp:spPr>
        <a:xfrm>
          <a:off x="8517562" y="677723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D0E61-D341-4651-BB7B-DA4DF3647D05}">
      <dsp:nvSpPr>
        <dsp:cNvPr id="0" name=""/>
        <dsp:cNvSpPr/>
      </dsp:nvSpPr>
      <dsp:spPr>
        <a:xfrm>
          <a:off x="8279286" y="763502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Powertrain</a:t>
          </a:r>
        </a:p>
      </dsp:txBody>
      <dsp:txXfrm>
        <a:off x="8279286" y="763502"/>
        <a:ext cx="953104" cy="304993"/>
      </dsp:txXfrm>
    </dsp:sp>
    <dsp:sp modelId="{B15CF38E-6E4D-4CD0-8172-8AEA74471F21}">
      <dsp:nvSpPr>
        <dsp:cNvPr id="0" name=""/>
        <dsp:cNvSpPr/>
      </dsp:nvSpPr>
      <dsp:spPr>
        <a:xfrm>
          <a:off x="9137080" y="1354427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09D1-6CC8-4125-9ED5-3FD19D7E1AA2}">
      <dsp:nvSpPr>
        <dsp:cNvPr id="0" name=""/>
        <dsp:cNvSpPr/>
      </dsp:nvSpPr>
      <dsp:spPr>
        <a:xfrm>
          <a:off x="9137080" y="1354427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F9883-89DE-47A3-9FBB-92A65AB35CCD}">
      <dsp:nvSpPr>
        <dsp:cNvPr id="0" name=""/>
        <dsp:cNvSpPr/>
      </dsp:nvSpPr>
      <dsp:spPr>
        <a:xfrm>
          <a:off x="8898804" y="1440206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Gas</a:t>
          </a:r>
        </a:p>
      </dsp:txBody>
      <dsp:txXfrm>
        <a:off x="8898804" y="1440206"/>
        <a:ext cx="953104" cy="304993"/>
      </dsp:txXfrm>
    </dsp:sp>
    <dsp:sp modelId="{F59BA88A-4FA7-4474-AEA7-9BE693D2CCCC}">
      <dsp:nvSpPr>
        <dsp:cNvPr id="0" name=""/>
        <dsp:cNvSpPr/>
      </dsp:nvSpPr>
      <dsp:spPr>
        <a:xfrm>
          <a:off x="9137080" y="2031131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BC4A0-6AC0-4619-A85D-1F19931D2128}">
      <dsp:nvSpPr>
        <dsp:cNvPr id="0" name=""/>
        <dsp:cNvSpPr/>
      </dsp:nvSpPr>
      <dsp:spPr>
        <a:xfrm>
          <a:off x="9137080" y="2031131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0284-B827-46A1-A5E9-16B8E8BE6A9C}">
      <dsp:nvSpPr>
        <dsp:cNvPr id="0" name=""/>
        <dsp:cNvSpPr/>
      </dsp:nvSpPr>
      <dsp:spPr>
        <a:xfrm>
          <a:off x="8898804" y="2116911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EV</a:t>
          </a:r>
        </a:p>
      </dsp:txBody>
      <dsp:txXfrm>
        <a:off x="8898804" y="2116911"/>
        <a:ext cx="953104" cy="304993"/>
      </dsp:txXfrm>
    </dsp:sp>
    <dsp:sp modelId="{76E1D2BF-0CC0-4974-8DC5-F4F33E76812F}">
      <dsp:nvSpPr>
        <dsp:cNvPr id="0" name=""/>
        <dsp:cNvSpPr/>
      </dsp:nvSpPr>
      <dsp:spPr>
        <a:xfrm>
          <a:off x="9137080" y="2707835"/>
          <a:ext cx="476552" cy="47655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EA786-02AA-4BEB-ADCD-C1EFA492233B}">
      <dsp:nvSpPr>
        <dsp:cNvPr id="0" name=""/>
        <dsp:cNvSpPr/>
      </dsp:nvSpPr>
      <dsp:spPr>
        <a:xfrm>
          <a:off x="9137080" y="2707835"/>
          <a:ext cx="476552" cy="47655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650EC-7235-48E8-90E0-EC1C2B3147A9}">
      <dsp:nvSpPr>
        <dsp:cNvPr id="0" name=""/>
        <dsp:cNvSpPr/>
      </dsp:nvSpPr>
      <dsp:spPr>
        <a:xfrm>
          <a:off x="8898804" y="2793615"/>
          <a:ext cx="953104" cy="3049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FHEV+PHEV</a:t>
          </a:r>
        </a:p>
      </dsp:txBody>
      <dsp:txXfrm>
        <a:off x="8898804" y="2793615"/>
        <a:ext cx="953104" cy="304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A1183-7A17-4EF2-B383-18A63476D703}">
      <dsp:nvSpPr>
        <dsp:cNvPr id="0" name=""/>
        <dsp:cNvSpPr/>
      </dsp:nvSpPr>
      <dsp:spPr>
        <a:xfrm>
          <a:off x="10865496" y="822569"/>
          <a:ext cx="1444820" cy="14454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16D86-90A8-41BA-9FCB-2C898310698A}">
      <dsp:nvSpPr>
        <dsp:cNvPr id="0" name=""/>
        <dsp:cNvSpPr/>
      </dsp:nvSpPr>
      <dsp:spPr>
        <a:xfrm>
          <a:off x="10912967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List of Dummy Columns &amp; Variables</a:t>
          </a:r>
        </a:p>
      </dsp:txBody>
      <dsp:txXfrm>
        <a:off x="11105285" y="1063519"/>
        <a:ext cx="964025" cy="963546"/>
      </dsp:txXfrm>
    </dsp:sp>
    <dsp:sp modelId="{2F9D918B-627E-4E15-96D0-A16061EF45A6}">
      <dsp:nvSpPr>
        <dsp:cNvPr id="0" name=""/>
        <dsp:cNvSpPr/>
      </dsp:nvSpPr>
      <dsp:spPr>
        <a:xfrm rot="2700000">
          <a:off x="9370628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4CD80-7E54-471B-92E6-186DB3E7E8B1}">
      <dsp:nvSpPr>
        <dsp:cNvPr id="0" name=""/>
        <dsp:cNvSpPr/>
      </dsp:nvSpPr>
      <dsp:spPr>
        <a:xfrm>
          <a:off x="9419457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Simplify Column Names</a:t>
          </a:r>
        </a:p>
      </dsp:txBody>
      <dsp:txXfrm>
        <a:off x="9611776" y="1063519"/>
        <a:ext cx="964025" cy="963546"/>
      </dsp:txXfrm>
    </dsp:sp>
    <dsp:sp modelId="{C46DE373-025C-4136-9C3A-4E792ABB0814}">
      <dsp:nvSpPr>
        <dsp:cNvPr id="0" name=""/>
        <dsp:cNvSpPr/>
      </dsp:nvSpPr>
      <dsp:spPr>
        <a:xfrm rot="2700000">
          <a:off x="7877119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0B1F2-3AA8-4890-8735-6C16AA8EDA26}">
      <dsp:nvSpPr>
        <dsp:cNvPr id="0" name=""/>
        <dsp:cNvSpPr/>
      </dsp:nvSpPr>
      <dsp:spPr>
        <a:xfrm>
          <a:off x="7925948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Combine Trans., Powertrain, Drive Columns</a:t>
          </a:r>
        </a:p>
      </dsp:txBody>
      <dsp:txXfrm>
        <a:off x="8118267" y="1063519"/>
        <a:ext cx="964025" cy="963546"/>
      </dsp:txXfrm>
    </dsp:sp>
    <dsp:sp modelId="{60C48590-556C-4EAA-8AFF-5742C2AD883B}">
      <dsp:nvSpPr>
        <dsp:cNvPr id="0" name=""/>
        <dsp:cNvSpPr/>
      </dsp:nvSpPr>
      <dsp:spPr>
        <a:xfrm rot="2700000">
          <a:off x="6383610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D49AC-96CD-447D-9DC3-1D5DF3D6A7EF}">
      <dsp:nvSpPr>
        <dsp:cNvPr id="0" name=""/>
        <dsp:cNvSpPr/>
      </dsp:nvSpPr>
      <dsp:spPr>
        <a:xfrm>
          <a:off x="6432439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Condense </a:t>
          </a:r>
          <a:r>
            <a:rPr lang="en-US" sz="1100" kern="1200" dirty="0" smtClean="0"/>
            <a:t>Manufacturers</a:t>
          </a:r>
          <a:endParaRPr lang="en-US" sz="1100" kern="1200" dirty="0"/>
        </a:p>
      </dsp:txBody>
      <dsp:txXfrm>
        <a:off x="6624757" y="1063519"/>
        <a:ext cx="964025" cy="963546"/>
      </dsp:txXfrm>
    </dsp:sp>
    <dsp:sp modelId="{2F06DC46-3417-4C3E-A777-73E82C969011}">
      <dsp:nvSpPr>
        <dsp:cNvPr id="0" name=""/>
        <dsp:cNvSpPr/>
      </dsp:nvSpPr>
      <dsp:spPr>
        <a:xfrm rot="2700000">
          <a:off x="4890101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894E3-705E-424B-839F-391CCA95AF9F}">
      <dsp:nvSpPr>
        <dsp:cNvPr id="0" name=""/>
        <dsp:cNvSpPr/>
      </dsp:nvSpPr>
      <dsp:spPr>
        <a:xfrm>
          <a:off x="4938930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Drop data &lt; 2005 MY and Preliminary 2021 MY</a:t>
          </a:r>
          <a:endParaRPr lang="en-US" sz="1200" kern="1200" dirty="0"/>
        </a:p>
      </dsp:txBody>
      <dsp:txXfrm>
        <a:off x="5131248" y="1063519"/>
        <a:ext cx="964025" cy="963546"/>
      </dsp:txXfrm>
    </dsp:sp>
    <dsp:sp modelId="{584AB8E3-C289-4E22-A7BC-C5BCE1B0F32E}">
      <dsp:nvSpPr>
        <dsp:cNvPr id="0" name=""/>
        <dsp:cNvSpPr/>
      </dsp:nvSpPr>
      <dsp:spPr>
        <a:xfrm rot="2700000">
          <a:off x="3396591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23711-8E57-43B5-8A53-7045C6FCE285}">
      <dsp:nvSpPr>
        <dsp:cNvPr id="0" name=""/>
        <dsp:cNvSpPr/>
      </dsp:nvSpPr>
      <dsp:spPr>
        <a:xfrm>
          <a:off x="3445421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 Columns from Object to Numeric</a:t>
          </a:r>
          <a:endParaRPr lang="en-US" sz="1200" kern="1200" dirty="0"/>
        </a:p>
      </dsp:txBody>
      <dsp:txXfrm>
        <a:off x="3637739" y="1063519"/>
        <a:ext cx="964025" cy="963546"/>
      </dsp:txXfrm>
    </dsp:sp>
    <dsp:sp modelId="{D244FA91-528D-4FCF-8C77-013BB6E287A8}">
      <dsp:nvSpPr>
        <dsp:cNvPr id="0" name=""/>
        <dsp:cNvSpPr/>
      </dsp:nvSpPr>
      <dsp:spPr>
        <a:xfrm rot="2700000">
          <a:off x="1903082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04F12-EDA7-484D-92DD-A0A6C8E95B72}">
      <dsp:nvSpPr>
        <dsp:cNvPr id="0" name=""/>
        <dsp:cNvSpPr/>
      </dsp:nvSpPr>
      <dsp:spPr>
        <a:xfrm>
          <a:off x="1951912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Erroneous Entries</a:t>
          </a:r>
          <a:endParaRPr lang="en-US" sz="1200" kern="1200" dirty="0"/>
        </a:p>
      </dsp:txBody>
      <dsp:txXfrm>
        <a:off x="2144230" y="1063519"/>
        <a:ext cx="964025" cy="963546"/>
      </dsp:txXfrm>
    </dsp:sp>
    <dsp:sp modelId="{5B426AF6-C44E-470E-B719-B2259D499E11}">
      <dsp:nvSpPr>
        <dsp:cNvPr id="0" name=""/>
        <dsp:cNvSpPr/>
      </dsp:nvSpPr>
      <dsp:spPr>
        <a:xfrm rot="2700000">
          <a:off x="409573" y="822614"/>
          <a:ext cx="1445103" cy="144510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7ED3-9196-4F74-A4AD-B34C257C90F4}">
      <dsp:nvSpPr>
        <dsp:cNvPr id="0" name=""/>
        <dsp:cNvSpPr/>
      </dsp:nvSpPr>
      <dsp:spPr>
        <a:xfrm>
          <a:off x="458403" y="870759"/>
          <a:ext cx="1348661" cy="13490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Drop Unwanted Columns</a:t>
          </a:r>
          <a:endParaRPr lang="en-US" sz="1200" kern="1200" dirty="0"/>
        </a:p>
      </dsp:txBody>
      <dsp:txXfrm>
        <a:off x="650721" y="1063519"/>
        <a:ext cx="964025" cy="96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FA5F0-F05B-434A-8A6B-E5C7C875298B}">
      <dsp:nvSpPr>
        <dsp:cNvPr id="0" name=""/>
        <dsp:cNvSpPr/>
      </dsp:nvSpPr>
      <dsp:spPr>
        <a:xfrm rot="5400000">
          <a:off x="2049299" y="56139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 Year</a:t>
          </a:r>
          <a:endParaRPr lang="en-US" sz="1000" kern="1200" dirty="0"/>
        </a:p>
      </dsp:txBody>
      <dsp:txXfrm rot="-5400000">
        <a:off x="2220445" y="133646"/>
        <a:ext cx="510988" cy="587341"/>
      </dsp:txXfrm>
    </dsp:sp>
    <dsp:sp modelId="{5B088EF8-1AAA-4C37-B5B3-1393B88718D2}">
      <dsp:nvSpPr>
        <dsp:cNvPr id="0" name=""/>
        <dsp:cNvSpPr/>
      </dsp:nvSpPr>
      <dsp:spPr>
        <a:xfrm>
          <a:off x="2869644" y="171332"/>
          <a:ext cx="952261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EE1CA-4B84-4A6D-B9EB-AA40EA602C4D}">
      <dsp:nvSpPr>
        <dsp:cNvPr id="0" name=""/>
        <dsp:cNvSpPr/>
      </dsp:nvSpPr>
      <dsp:spPr>
        <a:xfrm rot="5400000">
          <a:off x="1247556" y="56139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CVT</a:t>
          </a:r>
          <a:endParaRPr lang="en-US" sz="1000" kern="1200" dirty="0"/>
        </a:p>
      </dsp:txBody>
      <dsp:txXfrm rot="-5400000">
        <a:off x="1418702" y="133646"/>
        <a:ext cx="510988" cy="587341"/>
      </dsp:txXfrm>
    </dsp:sp>
    <dsp:sp modelId="{F4C3F1D8-43AA-4000-B2F0-C50483608453}">
      <dsp:nvSpPr>
        <dsp:cNvPr id="0" name=""/>
        <dsp:cNvSpPr/>
      </dsp:nvSpPr>
      <dsp:spPr>
        <a:xfrm rot="5400000">
          <a:off x="1646892" y="780404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Weight</a:t>
          </a:r>
          <a:endParaRPr lang="en-US" sz="1000" kern="1200" dirty="0"/>
        </a:p>
      </dsp:txBody>
      <dsp:txXfrm rot="-5400000">
        <a:off x="1818038" y="857911"/>
        <a:ext cx="510988" cy="587341"/>
      </dsp:txXfrm>
    </dsp:sp>
    <dsp:sp modelId="{268AAC6D-D29A-442F-92DC-23B9B0D4C60A}">
      <dsp:nvSpPr>
        <dsp:cNvPr id="0" name=""/>
        <dsp:cNvSpPr/>
      </dsp:nvSpPr>
      <dsp:spPr>
        <a:xfrm>
          <a:off x="750093" y="895597"/>
          <a:ext cx="921543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DD0F1-AD90-4B63-8BF0-C8C6AB0804BD}">
      <dsp:nvSpPr>
        <dsp:cNvPr id="0" name=""/>
        <dsp:cNvSpPr/>
      </dsp:nvSpPr>
      <dsp:spPr>
        <a:xfrm rot="5400000">
          <a:off x="2448635" y="780404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Not AWD</a:t>
          </a:r>
          <a:endParaRPr lang="en-US" sz="1000" kern="1200" dirty="0"/>
        </a:p>
      </dsp:txBody>
      <dsp:txXfrm rot="-5400000">
        <a:off x="2619781" y="857911"/>
        <a:ext cx="510988" cy="587341"/>
      </dsp:txXfrm>
    </dsp:sp>
    <dsp:sp modelId="{79DAEEB5-DE07-4A8D-91FD-1488CC0A7969}">
      <dsp:nvSpPr>
        <dsp:cNvPr id="0" name=""/>
        <dsp:cNvSpPr/>
      </dsp:nvSpPr>
      <dsp:spPr>
        <a:xfrm rot="5400000">
          <a:off x="2049299" y="1504669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Footprint</a:t>
          </a:r>
          <a:endParaRPr lang="en-US" sz="1000" kern="1200" dirty="0"/>
        </a:p>
      </dsp:txBody>
      <dsp:txXfrm rot="-5400000">
        <a:off x="2220445" y="1582176"/>
        <a:ext cx="510988" cy="587341"/>
      </dsp:txXfrm>
    </dsp:sp>
    <dsp:sp modelId="{CF16D1B8-1744-4599-B5AF-ED45DCF17A84}">
      <dsp:nvSpPr>
        <dsp:cNvPr id="0" name=""/>
        <dsp:cNvSpPr/>
      </dsp:nvSpPr>
      <dsp:spPr>
        <a:xfrm>
          <a:off x="2869644" y="1619862"/>
          <a:ext cx="952261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83198-B059-4848-A6AF-ABD7AD718530}">
      <dsp:nvSpPr>
        <dsp:cNvPr id="0" name=""/>
        <dsp:cNvSpPr/>
      </dsp:nvSpPr>
      <dsp:spPr>
        <a:xfrm rot="5400000">
          <a:off x="1247556" y="1504669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Man_Domestitic</a:t>
          </a:r>
          <a:endParaRPr lang="en-US" sz="1000" kern="1200" dirty="0"/>
        </a:p>
      </dsp:txBody>
      <dsp:txXfrm rot="-5400000">
        <a:off x="1418702" y="1582176"/>
        <a:ext cx="510988" cy="587341"/>
      </dsp:txXfrm>
    </dsp:sp>
    <dsp:sp modelId="{D3769F40-D67F-4B42-84C4-F3A3D0C6049B}">
      <dsp:nvSpPr>
        <dsp:cNvPr id="0" name=""/>
        <dsp:cNvSpPr/>
      </dsp:nvSpPr>
      <dsp:spPr>
        <a:xfrm rot="5400000">
          <a:off x="1646892" y="222893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Engine Disp.</a:t>
          </a:r>
          <a:endParaRPr lang="en-US" sz="1000" kern="1200" dirty="0"/>
        </a:p>
      </dsp:txBody>
      <dsp:txXfrm rot="-5400000">
        <a:off x="1818038" y="2306442"/>
        <a:ext cx="510988" cy="587341"/>
      </dsp:txXfrm>
    </dsp:sp>
    <dsp:sp modelId="{9FCD8760-BE5D-415B-854E-2FF12412634A}">
      <dsp:nvSpPr>
        <dsp:cNvPr id="0" name=""/>
        <dsp:cNvSpPr/>
      </dsp:nvSpPr>
      <dsp:spPr>
        <a:xfrm>
          <a:off x="750093" y="2344128"/>
          <a:ext cx="921543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571A2-0247-48A4-8207-F25016DF9D2C}">
      <dsp:nvSpPr>
        <dsp:cNvPr id="0" name=""/>
        <dsp:cNvSpPr/>
      </dsp:nvSpPr>
      <dsp:spPr>
        <a:xfrm rot="5400000">
          <a:off x="2448635" y="222893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Reg Class - Truck</a:t>
          </a:r>
          <a:endParaRPr lang="en-US" sz="1000" kern="1200" dirty="0"/>
        </a:p>
      </dsp:txBody>
      <dsp:txXfrm rot="-5400000">
        <a:off x="2619781" y="2306442"/>
        <a:ext cx="510988" cy="587341"/>
      </dsp:txXfrm>
    </dsp:sp>
    <dsp:sp modelId="{5E9BDF76-A4B7-440F-81B4-E9B617310480}">
      <dsp:nvSpPr>
        <dsp:cNvPr id="0" name=""/>
        <dsp:cNvSpPr/>
      </dsp:nvSpPr>
      <dsp:spPr>
        <a:xfrm rot="5400000">
          <a:off x="2049299" y="2953200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AWD</a:t>
          </a:r>
          <a:endParaRPr lang="en-US" sz="1000" kern="1200" dirty="0"/>
        </a:p>
      </dsp:txBody>
      <dsp:txXfrm rot="-5400000">
        <a:off x="2220445" y="3030707"/>
        <a:ext cx="510988" cy="587341"/>
      </dsp:txXfrm>
    </dsp:sp>
    <dsp:sp modelId="{F0CE1A94-1B66-4E89-8B53-84B453788284}">
      <dsp:nvSpPr>
        <dsp:cNvPr id="0" name=""/>
        <dsp:cNvSpPr/>
      </dsp:nvSpPr>
      <dsp:spPr>
        <a:xfrm>
          <a:off x="2869644" y="3068393"/>
          <a:ext cx="952261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0D74F-121E-49D0-8C1A-A6E405C644E4}">
      <dsp:nvSpPr>
        <dsp:cNvPr id="0" name=""/>
        <dsp:cNvSpPr/>
      </dsp:nvSpPr>
      <dsp:spPr>
        <a:xfrm rot="5400000">
          <a:off x="1247556" y="2953200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Gears</a:t>
          </a:r>
          <a:endParaRPr lang="en-US" sz="1000" kern="1200" dirty="0"/>
        </a:p>
      </dsp:txBody>
      <dsp:txXfrm rot="-5400000">
        <a:off x="1418702" y="3030707"/>
        <a:ext cx="510988" cy="587341"/>
      </dsp:txXfrm>
    </dsp:sp>
    <dsp:sp modelId="{BCD9B47E-8005-47BB-A145-08931B963CB2}">
      <dsp:nvSpPr>
        <dsp:cNvPr id="0" name=""/>
        <dsp:cNvSpPr/>
      </dsp:nvSpPr>
      <dsp:spPr>
        <a:xfrm rot="5400000">
          <a:off x="1646892" y="367746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CVT-Hybrid</a:t>
          </a:r>
          <a:endParaRPr lang="en-US" sz="1000" kern="1200" dirty="0"/>
        </a:p>
      </dsp:txBody>
      <dsp:txXfrm rot="-5400000">
        <a:off x="1818038" y="3754972"/>
        <a:ext cx="510988" cy="587341"/>
      </dsp:txXfrm>
    </dsp:sp>
    <dsp:sp modelId="{D61573B3-5071-4F0D-BA0B-328CE7EE8C5B}">
      <dsp:nvSpPr>
        <dsp:cNvPr id="0" name=""/>
        <dsp:cNvSpPr/>
      </dsp:nvSpPr>
      <dsp:spPr>
        <a:xfrm>
          <a:off x="750093" y="3792658"/>
          <a:ext cx="921543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CEE7F-D069-4F8E-92AD-AD23FB81D996}">
      <dsp:nvSpPr>
        <dsp:cNvPr id="0" name=""/>
        <dsp:cNvSpPr/>
      </dsp:nvSpPr>
      <dsp:spPr>
        <a:xfrm rot="5400000">
          <a:off x="2448635" y="367746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VVT</a:t>
          </a:r>
          <a:endParaRPr lang="en-US" sz="1000" kern="1200" dirty="0"/>
        </a:p>
      </dsp:txBody>
      <dsp:txXfrm rot="-5400000">
        <a:off x="2619781" y="3754972"/>
        <a:ext cx="510988" cy="587341"/>
      </dsp:txXfrm>
    </dsp:sp>
    <dsp:sp modelId="{287D1DC8-78D1-4AC4-B555-5458FABD8FB4}">
      <dsp:nvSpPr>
        <dsp:cNvPr id="0" name=""/>
        <dsp:cNvSpPr/>
      </dsp:nvSpPr>
      <dsp:spPr>
        <a:xfrm rot="5400000">
          <a:off x="2049299" y="4401730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PFI</a:t>
          </a:r>
          <a:endParaRPr lang="en-US" sz="1000" kern="1200" dirty="0"/>
        </a:p>
      </dsp:txBody>
      <dsp:txXfrm rot="-5400000">
        <a:off x="2220445" y="4479237"/>
        <a:ext cx="510988" cy="587341"/>
      </dsp:txXfrm>
    </dsp:sp>
    <dsp:sp modelId="{84E64728-553C-47CF-A6D3-4B622AC6E8BC}">
      <dsp:nvSpPr>
        <dsp:cNvPr id="0" name=""/>
        <dsp:cNvSpPr/>
      </dsp:nvSpPr>
      <dsp:spPr>
        <a:xfrm>
          <a:off x="2869644" y="4516923"/>
          <a:ext cx="952261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3F50E-CF38-4F6C-9D81-31E148F17CC1}">
      <dsp:nvSpPr>
        <dsp:cNvPr id="0" name=""/>
        <dsp:cNvSpPr/>
      </dsp:nvSpPr>
      <dsp:spPr>
        <a:xfrm rot="5400000">
          <a:off x="1247556" y="4401730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Multivalve</a:t>
          </a:r>
          <a:endParaRPr lang="en-US" sz="1000" kern="1200" dirty="0"/>
        </a:p>
      </dsp:txBody>
      <dsp:txXfrm rot="-5400000">
        <a:off x="1418702" y="4479237"/>
        <a:ext cx="510988" cy="587341"/>
      </dsp:txXfrm>
    </dsp:sp>
    <dsp:sp modelId="{82149B07-20B3-4113-8165-4C5F4A1317B5}">
      <dsp:nvSpPr>
        <dsp:cNvPr id="0" name=""/>
        <dsp:cNvSpPr/>
      </dsp:nvSpPr>
      <dsp:spPr>
        <a:xfrm rot="5400000">
          <a:off x="1646892" y="512599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PT-ICE</a:t>
          </a:r>
          <a:endParaRPr lang="en-US" sz="1000" kern="1200" dirty="0"/>
        </a:p>
      </dsp:txBody>
      <dsp:txXfrm rot="-5400000">
        <a:off x="1818038" y="5203502"/>
        <a:ext cx="510988" cy="587341"/>
      </dsp:txXfrm>
    </dsp:sp>
    <dsp:sp modelId="{634BB94C-CC96-49C0-8767-C424FEAED25B}">
      <dsp:nvSpPr>
        <dsp:cNvPr id="0" name=""/>
        <dsp:cNvSpPr/>
      </dsp:nvSpPr>
      <dsp:spPr>
        <a:xfrm>
          <a:off x="750093" y="5241188"/>
          <a:ext cx="921543" cy="51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BF72A-C6DE-4245-A8A2-941D3155EE8B}">
      <dsp:nvSpPr>
        <dsp:cNvPr id="0" name=""/>
        <dsp:cNvSpPr/>
      </dsp:nvSpPr>
      <dsp:spPr>
        <a:xfrm rot="5400000">
          <a:off x="2448635" y="5125995"/>
          <a:ext cx="853281" cy="74235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Cyl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Deact</a:t>
          </a:r>
          <a:endParaRPr lang="en-US" sz="1000" kern="1200" dirty="0"/>
        </a:p>
      </dsp:txBody>
      <dsp:txXfrm rot="-5400000">
        <a:off x="2619781" y="5203502"/>
        <a:ext cx="510988" cy="58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F1E4-EC24-42B6-AB3A-BC34ABCEF328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73DAD-CA34-4CF6-8444-D7E73B5173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0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170BA-6B10-47C8-9A1F-2F11D5D92FE7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3C00A-9484-4067-884E-EC21A7BFA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48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6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9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1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9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3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95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7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2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6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95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2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9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3C00A-9484-4067-884E-EC21A7BFADA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7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9100" y="9526"/>
            <a:ext cx="11365992" cy="58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4421" y="2390780"/>
            <a:ext cx="3454400" cy="219075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174621" indent="-174621" algn="r">
              <a:spcBef>
                <a:spcPts val="432"/>
              </a:spcBef>
              <a:buFont typeface="Arial" pitchFamily="34" charset="0"/>
              <a:buNone/>
            </a:pPr>
            <a:r>
              <a:rPr lang="en-US" sz="1300" dirty="0">
                <a:latin typeface="+mn-lt"/>
                <a:ea typeface="Genesis Sans Text" panose="020B0504040000000000" pitchFamily="34" charset="0"/>
              </a:rPr>
              <a:t>Hyundai Motor America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1057275"/>
            <a:ext cx="10258425" cy="485775"/>
          </a:xfrm>
          <a:prstGeom prst="rect">
            <a:avLst/>
          </a:prstGeom>
        </p:spPr>
        <p:txBody>
          <a:bodyPr lIns="121772" tIns="60885" rIns="121772" bIns="60885" anchor="ctr">
            <a:noAutofit/>
          </a:bodyPr>
          <a:lstStyle>
            <a:lvl1pPr marL="0" indent="0" algn="l">
              <a:buNone/>
              <a:defRPr sz="4000" b="1" cap="none" baseline="0">
                <a:solidFill>
                  <a:srgbClr val="000000"/>
                </a:solidFill>
                <a:effectLst/>
                <a:latin typeface="Hyundai Sans Head" pitchFamily="34" charset="0"/>
                <a:ea typeface="Hyundai Sans Head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14057" y="1590675"/>
            <a:ext cx="10263518" cy="514349"/>
          </a:xfrm>
          <a:prstGeom prst="rect">
            <a:avLst/>
          </a:prstGeom>
        </p:spPr>
        <p:txBody>
          <a:bodyPr lIns="121772" tIns="60885" rIns="121772" bIns="60885"/>
          <a:lstStyle>
            <a:lvl1pPr marL="0" indent="0">
              <a:buNone/>
              <a:defRPr sz="3200" b="0" baseline="0">
                <a:solidFill>
                  <a:srgbClr val="000000"/>
                </a:solidFill>
                <a:latin typeface="Hyundai Sans Head" pitchFamily="34" charset="0"/>
                <a:ea typeface="Hyundai Sans Head" pitchFamily="34" charset="0"/>
              </a:defRPr>
            </a:lvl1pPr>
            <a:lvl2pPr>
              <a:buNone/>
              <a:defRPr sz="1201"/>
            </a:lvl2pPr>
            <a:lvl3pPr>
              <a:buNone/>
              <a:defRPr sz="1201"/>
            </a:lvl3pPr>
            <a:lvl4pPr>
              <a:buNone/>
              <a:defRPr sz="1201"/>
            </a:lvl4pPr>
            <a:lvl5pPr>
              <a:buNone/>
              <a:defRPr sz="1201"/>
            </a:lvl5pPr>
          </a:lstStyle>
          <a:p>
            <a:pPr lvl="0"/>
            <a:r>
              <a:rPr lang="en-US" dirty="0"/>
              <a:t>Click to Add Sub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28454" y="2381250"/>
            <a:ext cx="3454400" cy="304800"/>
          </a:xfrm>
          <a:prstGeom prst="rect">
            <a:avLst/>
          </a:prstGeom>
        </p:spPr>
        <p:txBody>
          <a:bodyPr lIns="121772" tIns="60885" rIns="121772" bIns="60885"/>
          <a:lstStyle>
            <a:lvl1pPr marL="0" indent="0">
              <a:buNone/>
              <a:defRPr sz="1300" b="0" baseline="0">
                <a:solidFill>
                  <a:srgbClr val="000000"/>
                </a:solidFill>
                <a:latin typeface="+mn-lt"/>
                <a:ea typeface="Hyundai L" pitchFamily="50" charset="-127"/>
              </a:defRPr>
            </a:lvl1pPr>
            <a:lvl2pPr>
              <a:buNone/>
              <a:defRPr sz="1201"/>
            </a:lvl2pPr>
            <a:lvl3pPr>
              <a:buNone/>
              <a:defRPr sz="1201"/>
            </a:lvl3pPr>
            <a:lvl4pPr>
              <a:buNone/>
              <a:defRPr sz="1201"/>
            </a:lvl4pPr>
            <a:lvl5pPr>
              <a:buNone/>
              <a:defRPr sz="1201"/>
            </a:lvl5pPr>
          </a:lstStyle>
          <a:p>
            <a:pPr lvl="0"/>
            <a:r>
              <a:rPr lang="en-US" dirty="0"/>
              <a:t>Click to Insert Date (MM/DD/YYYY)</a:t>
            </a:r>
          </a:p>
        </p:txBody>
      </p:sp>
      <p:pic>
        <p:nvPicPr>
          <p:cNvPr id="9" name="Bild 18" descr="Hyundai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18" y="6594898"/>
            <a:ext cx="1429893" cy="1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410452" y="1"/>
            <a:ext cx="11369501" cy="581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de-DE" sz="1800" dirty="0">
              <a:latin typeface="+mn-lt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738813" y="785397"/>
            <a:ext cx="10321976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8400" b="1" cap="none">
                <a:latin typeface="+mj-lt"/>
                <a:ea typeface="+mj-ea"/>
              </a:defRPr>
            </a:lvl1pPr>
          </a:lstStyle>
          <a:p>
            <a:r>
              <a:rPr lang="en-US" noProof="0" dirty="0"/>
              <a:t>01.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37316" y="2259210"/>
            <a:ext cx="10274301" cy="1012203"/>
          </a:xfrm>
          <a:prstGeom prst="rect">
            <a:avLst/>
          </a:prstGeom>
        </p:spPr>
        <p:txBody>
          <a:bodyPr lIns="91440" tIns="40074" rIns="80147" bIns="40074" anchor="t">
            <a:normAutofit/>
          </a:bodyPr>
          <a:lstStyle>
            <a:lvl1pPr marL="0" indent="0" eaLnBrk="0" latinLnBrk="0" hangingPunct="0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0000"/>
                </a:solidFill>
                <a:latin typeface="Hyundai Sans Head" pitchFamily="34" charset="0"/>
                <a:ea typeface="Hyundai Sans Head" pitchFamily="34" charset="0"/>
              </a:defRPr>
            </a:lvl1pPr>
            <a:lvl2pPr marL="4570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Section Divider Slide</a:t>
            </a:r>
          </a:p>
        </p:txBody>
      </p:sp>
      <p:pic>
        <p:nvPicPr>
          <p:cNvPr id="9" name="Bild 18" descr="Hyundai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18" y="6594898"/>
            <a:ext cx="1429893" cy="1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9371"/>
            <a:ext cx="11353800" cy="311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Font typeface="+mj-lt"/>
              <a:buNone/>
              <a:defRPr sz="1800" b="1">
                <a:solidFill>
                  <a:schemeClr val="tx1"/>
                </a:solidFill>
                <a:latin typeface="Hyundai Sans Head" panose="020B0504040000000000" pitchFamily="34" charset="0"/>
                <a:ea typeface="Hyundai Sans Head" panose="020B0504040000000000" pitchFamily="34" charset="0"/>
              </a:defRPr>
            </a:lvl1pPr>
            <a:lvl2pPr marL="685783" indent="-342891">
              <a:buClrTx/>
              <a:buFont typeface="+mj-lt"/>
              <a:buAutoNum type="arabicPeriod"/>
              <a:defRPr/>
            </a:lvl2pPr>
            <a:lvl3pPr marL="1033437" indent="-342891">
              <a:buClrTx/>
              <a:buFont typeface="+mj-lt"/>
              <a:buAutoNum type="arabicPeriod"/>
              <a:defRPr/>
            </a:lvl3pPr>
            <a:lvl4pPr marL="1369979" indent="-342891">
              <a:buClrTx/>
              <a:buFont typeface="+mj-lt"/>
              <a:buAutoNum type="arabicPeriod"/>
              <a:defRPr/>
            </a:lvl4pPr>
            <a:lvl5pPr marL="1712871" indent="-342891">
              <a:buClrTx/>
              <a:buFont typeface="+mj-lt"/>
              <a:buAutoNum type="arabicPeriod"/>
              <a:defRPr/>
            </a:lvl5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Title Placeholder 10"/>
          <p:cNvSpPr>
            <a:spLocks noGrp="1"/>
          </p:cNvSpPr>
          <p:nvPr>
            <p:ph type="title" hasCustomPrompt="1"/>
          </p:nvPr>
        </p:nvSpPr>
        <p:spPr>
          <a:xfrm>
            <a:off x="419100" y="456305"/>
            <a:ext cx="11353800" cy="52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sz="1600" b="0">
                <a:latin typeface="+mj-lt"/>
                <a:ea typeface="+mj-ea"/>
              </a:defRPr>
            </a:lvl1pPr>
          </a:lstStyle>
          <a:p>
            <a:r>
              <a:rPr lang="en-US" dirty="0"/>
              <a:t>Click to edit detailed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758558" y="6642789"/>
            <a:ext cx="9490075" cy="146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6369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1803" y="1081723"/>
            <a:ext cx="11341100" cy="5400675"/>
          </a:xfrm>
          <a:prstGeom prst="rect">
            <a:avLst/>
          </a:prstGeom>
        </p:spPr>
        <p:txBody>
          <a:bodyPr/>
          <a:lstStyle>
            <a:lvl1pPr marL="114297" indent="-114297">
              <a:defRPr sz="1500">
                <a:latin typeface="Hyundai Sans Text" panose="020B0504040000000000" pitchFamily="34" charset="0"/>
                <a:ea typeface="Hyundai Sans Text" panose="020B0504040000000000" pitchFamily="34" charset="0"/>
              </a:defRPr>
            </a:lvl1pPr>
            <a:lvl2pPr marL="285744" indent="-171446">
              <a:defRPr sz="1400">
                <a:latin typeface="Hyundai Sans Text" panose="020B0504040000000000" pitchFamily="34" charset="0"/>
                <a:ea typeface="Hyundai Sans Text" panose="020B0504040000000000" pitchFamily="34" charset="0"/>
              </a:defRPr>
            </a:lvl2pPr>
            <a:lvl3pPr marL="400041" indent="-114297">
              <a:defRPr sz="1200">
                <a:latin typeface="Hyundai Sans Text" panose="020B0504040000000000" pitchFamily="34" charset="0"/>
                <a:ea typeface="Hyundai Sans Text" panose="020B0504040000000000" pitchFamily="34" charset="0"/>
              </a:defRPr>
            </a:lvl3pPr>
            <a:lvl4pPr marL="514338" indent="-114297">
              <a:defRPr sz="1100">
                <a:latin typeface="Hyundai Sans Text" panose="020B0504040000000000" pitchFamily="34" charset="0"/>
                <a:ea typeface="Hyundai Sans Text" panose="020B0504040000000000" pitchFamily="34" charset="0"/>
              </a:defRPr>
            </a:lvl4pPr>
            <a:lvl5pPr marL="628635" indent="-114297">
              <a:defRPr sz="1100">
                <a:latin typeface="Hyundai Sans Text" panose="020B0504040000000000" pitchFamily="34" charset="0"/>
                <a:ea typeface="Hyundai Sans Text" panose="020B05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9371"/>
            <a:ext cx="11353800" cy="311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Font typeface="+mj-lt"/>
              <a:buNone/>
              <a:defRPr sz="1800" b="1">
                <a:solidFill>
                  <a:schemeClr val="tx1"/>
                </a:solidFill>
                <a:latin typeface="Hyundai Sans Head" panose="020B0504040000000000" pitchFamily="34" charset="0"/>
                <a:ea typeface="Hyundai Sans Head" panose="020B0504040000000000" pitchFamily="34" charset="0"/>
              </a:defRPr>
            </a:lvl1pPr>
            <a:lvl2pPr marL="685783" indent="-342891">
              <a:buClrTx/>
              <a:buFont typeface="+mj-lt"/>
              <a:buAutoNum type="arabicPeriod"/>
              <a:defRPr/>
            </a:lvl2pPr>
            <a:lvl3pPr marL="1033437" indent="-342891">
              <a:buClrTx/>
              <a:buFont typeface="+mj-lt"/>
              <a:buAutoNum type="arabicPeriod"/>
              <a:defRPr/>
            </a:lvl3pPr>
            <a:lvl4pPr marL="1369979" indent="-342891">
              <a:buClrTx/>
              <a:buFont typeface="+mj-lt"/>
              <a:buAutoNum type="arabicPeriod"/>
              <a:defRPr/>
            </a:lvl4pPr>
            <a:lvl5pPr marL="1712871" indent="-342891">
              <a:buClrTx/>
              <a:buFont typeface="+mj-lt"/>
              <a:buAutoNum type="arabicPeriod"/>
              <a:defRPr/>
            </a:lvl5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Title Placeholder 10"/>
          <p:cNvSpPr>
            <a:spLocks noGrp="1"/>
          </p:cNvSpPr>
          <p:nvPr>
            <p:ph type="title" hasCustomPrompt="1"/>
          </p:nvPr>
        </p:nvSpPr>
        <p:spPr>
          <a:xfrm>
            <a:off x="419100" y="456305"/>
            <a:ext cx="11353800" cy="52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sz="1600" b="0">
                <a:latin typeface="Hyundai Sans Head" pitchFamily="34" charset="0"/>
                <a:ea typeface="Hyundai Sans Head" panose="020B0504040000000000" pitchFamily="34" charset="0"/>
              </a:defRPr>
            </a:lvl1pPr>
          </a:lstStyle>
          <a:p>
            <a:r>
              <a:rPr lang="en-US" dirty="0"/>
              <a:t>Click to edit detailed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758558" y="6642789"/>
            <a:ext cx="9490075" cy="146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29525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1803" y="486561"/>
            <a:ext cx="11341100" cy="6047593"/>
          </a:xfrm>
          <a:prstGeom prst="rect">
            <a:avLst/>
          </a:prstGeom>
        </p:spPr>
        <p:txBody>
          <a:bodyPr/>
          <a:lstStyle>
            <a:lvl1pPr marL="114297" indent="-114297">
              <a:defRPr sz="1500">
                <a:latin typeface="Hyundai Sans Text" panose="020B0504040000000000" pitchFamily="34" charset="0"/>
                <a:ea typeface="Hyundai Sans Text" panose="020B0504040000000000" pitchFamily="34" charset="0"/>
              </a:defRPr>
            </a:lvl1pPr>
            <a:lvl2pPr marL="285744" indent="-171446">
              <a:defRPr sz="1400">
                <a:latin typeface="Hyundai Sans Text" panose="020B0504040000000000" pitchFamily="34" charset="0"/>
                <a:ea typeface="Hyundai Sans Text" panose="020B0504040000000000" pitchFamily="34" charset="0"/>
              </a:defRPr>
            </a:lvl2pPr>
            <a:lvl3pPr marL="400041" indent="-114297">
              <a:defRPr sz="1200">
                <a:latin typeface="Hyundai Sans Text" panose="020B0504040000000000" pitchFamily="34" charset="0"/>
                <a:ea typeface="Hyundai Sans Text" panose="020B0504040000000000" pitchFamily="34" charset="0"/>
              </a:defRPr>
            </a:lvl3pPr>
            <a:lvl4pPr marL="514338" indent="-114297">
              <a:defRPr sz="1100">
                <a:latin typeface="Hyundai Sans Text" panose="020B0504040000000000" pitchFamily="34" charset="0"/>
                <a:ea typeface="Hyundai Sans Text" panose="020B0504040000000000" pitchFamily="34" charset="0"/>
              </a:defRPr>
            </a:lvl4pPr>
            <a:lvl5pPr marL="628635" indent="-114297">
              <a:defRPr sz="1100">
                <a:latin typeface="Hyundai Sans Text" panose="020B0504040000000000" pitchFamily="34" charset="0"/>
                <a:ea typeface="Hyundai Sans Text" panose="020B05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9371"/>
            <a:ext cx="11353800" cy="311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Font typeface="+mj-lt"/>
              <a:buNone/>
              <a:defRPr sz="1800" b="1">
                <a:solidFill>
                  <a:schemeClr val="tx1"/>
                </a:solidFill>
                <a:latin typeface="Hyundai Sans Head" panose="020B0504040000000000" pitchFamily="34" charset="0"/>
                <a:ea typeface="Hyundai Sans Head" panose="020B0504040000000000" pitchFamily="34" charset="0"/>
              </a:defRPr>
            </a:lvl1pPr>
            <a:lvl2pPr marL="685783" indent="-342891">
              <a:buClrTx/>
              <a:buFont typeface="+mj-lt"/>
              <a:buAutoNum type="arabicPeriod"/>
              <a:defRPr/>
            </a:lvl2pPr>
            <a:lvl3pPr marL="1033437" indent="-342891">
              <a:buClrTx/>
              <a:buFont typeface="+mj-lt"/>
              <a:buAutoNum type="arabicPeriod"/>
              <a:defRPr/>
            </a:lvl3pPr>
            <a:lvl4pPr marL="1369979" indent="-342891">
              <a:buClrTx/>
              <a:buFont typeface="+mj-lt"/>
              <a:buAutoNum type="arabicPeriod"/>
              <a:defRPr/>
            </a:lvl4pPr>
            <a:lvl5pPr marL="1712871" indent="-342891">
              <a:buClrTx/>
              <a:buFont typeface="+mj-lt"/>
              <a:buAutoNum type="arabicPeriod"/>
              <a:defRPr/>
            </a:lvl5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758558" y="6642789"/>
            <a:ext cx="9490075" cy="146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7441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1803" y="1127760"/>
            <a:ext cx="5674357" cy="5400675"/>
          </a:xfrm>
          <a:prstGeom prst="rect">
            <a:avLst/>
          </a:prstGeom>
        </p:spPr>
        <p:txBody>
          <a:bodyPr/>
          <a:lstStyle>
            <a:lvl1pPr marL="114297" indent="-114297">
              <a:defRPr sz="1500"/>
            </a:lvl1pPr>
            <a:lvl2pPr marL="285744" indent="-171446">
              <a:defRPr sz="1400"/>
            </a:lvl2pPr>
            <a:lvl3pPr marL="400041" indent="-114297">
              <a:defRPr sz="1200"/>
            </a:lvl3pPr>
            <a:lvl4pPr marL="514338" indent="-114297">
              <a:defRPr sz="1100"/>
            </a:lvl4pPr>
            <a:lvl5pPr marL="628635" indent="-114297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116638" y="1127760"/>
            <a:ext cx="5678487" cy="5414963"/>
          </a:xfrm>
          <a:prstGeom prst="rect">
            <a:avLst/>
          </a:prstGeom>
        </p:spPr>
        <p:txBody>
          <a:bodyPr/>
          <a:lstStyle>
            <a:lvl1pPr>
              <a:defRPr lang="en-US" sz="15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marL="114297" lvl="0" indent="-114297"/>
            <a:r>
              <a:rPr lang="en-US"/>
              <a:t>Click to edit Master text styles</a:t>
            </a:r>
          </a:p>
          <a:p>
            <a:pPr marL="114297" lvl="1" indent="-114297"/>
            <a:r>
              <a:rPr lang="en-US"/>
              <a:t>Second level</a:t>
            </a:r>
          </a:p>
          <a:p>
            <a:pPr marL="114297" lvl="2" indent="-114297"/>
            <a:r>
              <a:rPr lang="en-US"/>
              <a:t>Third level</a:t>
            </a:r>
          </a:p>
          <a:p>
            <a:pPr marL="114297" lvl="3" indent="-114297"/>
            <a:r>
              <a:rPr lang="en-US"/>
              <a:t>Fourth level</a:t>
            </a:r>
          </a:p>
          <a:p>
            <a:pPr marL="114297" lvl="4" indent="-114297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9371"/>
            <a:ext cx="11353800" cy="311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Font typeface="+mj-lt"/>
              <a:buNone/>
              <a:defRPr sz="1800" b="1">
                <a:solidFill>
                  <a:schemeClr val="tx1"/>
                </a:solidFill>
                <a:latin typeface="Hyundai Sans Head" panose="020B0504040000000000" pitchFamily="34" charset="0"/>
                <a:ea typeface="Hyundai Sans Head" panose="020B0504040000000000" pitchFamily="34" charset="0"/>
              </a:defRPr>
            </a:lvl1pPr>
            <a:lvl2pPr marL="685783" indent="-342891">
              <a:buClrTx/>
              <a:buFont typeface="+mj-lt"/>
              <a:buAutoNum type="arabicPeriod"/>
              <a:defRPr/>
            </a:lvl2pPr>
            <a:lvl3pPr marL="1033437" indent="-342891">
              <a:buClrTx/>
              <a:buFont typeface="+mj-lt"/>
              <a:buAutoNum type="arabicPeriod"/>
              <a:defRPr/>
            </a:lvl3pPr>
            <a:lvl4pPr marL="1369979" indent="-342891">
              <a:buClrTx/>
              <a:buFont typeface="+mj-lt"/>
              <a:buAutoNum type="arabicPeriod"/>
              <a:defRPr/>
            </a:lvl4pPr>
            <a:lvl5pPr marL="1712871" indent="-342891">
              <a:buClrTx/>
              <a:buFont typeface="+mj-lt"/>
              <a:buAutoNum type="arabicPeriod"/>
              <a:defRPr/>
            </a:lvl5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Title Placeholder 10"/>
          <p:cNvSpPr>
            <a:spLocks noGrp="1"/>
          </p:cNvSpPr>
          <p:nvPr>
            <p:ph type="title" hasCustomPrompt="1"/>
          </p:nvPr>
        </p:nvSpPr>
        <p:spPr>
          <a:xfrm>
            <a:off x="419100" y="456305"/>
            <a:ext cx="11353800" cy="52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sz="1600" b="0">
                <a:latin typeface="Hyundai Sans Head" pitchFamily="34" charset="0"/>
                <a:ea typeface="Hyundai Sans Head" panose="020B0504040000000000" pitchFamily="34" charset="0"/>
              </a:defRPr>
            </a:lvl1pPr>
          </a:lstStyle>
          <a:p>
            <a:r>
              <a:rPr lang="en-US" dirty="0"/>
              <a:t>Click to edit detailed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758558" y="6642789"/>
            <a:ext cx="9490075" cy="146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4603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1803" y="1127760"/>
            <a:ext cx="3749040" cy="5400675"/>
          </a:xfrm>
          <a:prstGeom prst="rect">
            <a:avLst/>
          </a:prstGeom>
        </p:spPr>
        <p:txBody>
          <a:bodyPr/>
          <a:lstStyle>
            <a:lvl1pPr marL="114297" indent="-114297">
              <a:defRPr sz="1500"/>
            </a:lvl1pPr>
            <a:lvl2pPr marL="285744" indent="-171446">
              <a:defRPr sz="1400"/>
            </a:lvl2pPr>
            <a:lvl3pPr marL="400041" indent="-114297">
              <a:defRPr sz="1200"/>
            </a:lvl3pPr>
            <a:lvl4pPr marL="514338" indent="-114297">
              <a:defRPr sz="1100"/>
            </a:lvl4pPr>
            <a:lvl5pPr marL="628635" indent="-114297"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8016240" y="1127761"/>
            <a:ext cx="3749040" cy="5402436"/>
          </a:xfrm>
          <a:prstGeom prst="rect">
            <a:avLst/>
          </a:prstGeom>
        </p:spPr>
        <p:txBody>
          <a:bodyPr/>
          <a:lstStyle>
            <a:lvl1pPr>
              <a:defRPr lang="en-US" sz="15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marL="114297" lvl="0" indent="-114297"/>
            <a:r>
              <a:rPr lang="en-US"/>
              <a:t>Click to edit Master text styles</a:t>
            </a:r>
          </a:p>
          <a:p>
            <a:pPr marL="114297" lvl="1" indent="-114297"/>
            <a:r>
              <a:rPr lang="en-US"/>
              <a:t>Second level</a:t>
            </a:r>
          </a:p>
          <a:p>
            <a:pPr marL="114297" lvl="2" indent="-114297"/>
            <a:r>
              <a:rPr lang="en-US"/>
              <a:t>Third level</a:t>
            </a:r>
          </a:p>
          <a:p>
            <a:pPr marL="114297" lvl="3" indent="-114297"/>
            <a:r>
              <a:rPr lang="en-US"/>
              <a:t>Fourth level</a:t>
            </a:r>
          </a:p>
          <a:p>
            <a:pPr marL="114297" lvl="4" indent="-114297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xfrm>
            <a:off x="4236720" y="1127761"/>
            <a:ext cx="3749040" cy="5402436"/>
          </a:xfrm>
          <a:prstGeom prst="rect">
            <a:avLst/>
          </a:prstGeom>
        </p:spPr>
        <p:txBody>
          <a:bodyPr/>
          <a:lstStyle>
            <a:lvl1pPr>
              <a:defRPr lang="en-US" sz="1500" smtClean="0"/>
            </a:lvl1pPr>
            <a:lvl2pPr>
              <a:defRPr lang="en-US" sz="1400" smtClean="0"/>
            </a:lvl2pPr>
            <a:lvl3pPr>
              <a:defRPr lang="en-US" sz="1200" smtClean="0"/>
            </a:lvl3pPr>
            <a:lvl4pPr>
              <a:defRPr lang="en-US" sz="1100" smtClean="0"/>
            </a:lvl4pPr>
            <a:lvl5pPr>
              <a:defRPr lang="en-US" sz="1100"/>
            </a:lvl5pPr>
          </a:lstStyle>
          <a:p>
            <a:pPr marL="114297" lvl="0" indent="-114297"/>
            <a:r>
              <a:rPr lang="en-US"/>
              <a:t>Click to edit Master text styles</a:t>
            </a:r>
          </a:p>
          <a:p>
            <a:pPr marL="114297" lvl="1" indent="-114297"/>
            <a:r>
              <a:rPr lang="en-US"/>
              <a:t>Second level</a:t>
            </a:r>
          </a:p>
          <a:p>
            <a:pPr marL="114297" lvl="2" indent="-114297"/>
            <a:r>
              <a:rPr lang="en-US"/>
              <a:t>Third level</a:t>
            </a:r>
          </a:p>
          <a:p>
            <a:pPr marL="114297" lvl="3" indent="-114297"/>
            <a:r>
              <a:rPr lang="en-US"/>
              <a:t>Fourth level</a:t>
            </a:r>
          </a:p>
          <a:p>
            <a:pPr marL="114297" lvl="4" indent="-114297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9371"/>
            <a:ext cx="11353800" cy="311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Font typeface="+mj-lt"/>
              <a:buNone/>
              <a:defRPr sz="1800" b="1">
                <a:solidFill>
                  <a:schemeClr val="tx1"/>
                </a:solidFill>
                <a:latin typeface="Hyundai Sans Head" panose="020B0504040000000000" pitchFamily="34" charset="0"/>
                <a:ea typeface="Hyundai Sans Head" panose="020B0504040000000000" pitchFamily="34" charset="0"/>
              </a:defRPr>
            </a:lvl1pPr>
            <a:lvl2pPr marL="685783" indent="-342891">
              <a:buClrTx/>
              <a:buFont typeface="+mj-lt"/>
              <a:buAutoNum type="arabicPeriod"/>
              <a:defRPr/>
            </a:lvl2pPr>
            <a:lvl3pPr marL="1033437" indent="-342891">
              <a:buClrTx/>
              <a:buFont typeface="+mj-lt"/>
              <a:buAutoNum type="arabicPeriod"/>
              <a:defRPr/>
            </a:lvl3pPr>
            <a:lvl4pPr marL="1369979" indent="-342891">
              <a:buClrTx/>
              <a:buFont typeface="+mj-lt"/>
              <a:buAutoNum type="arabicPeriod"/>
              <a:defRPr/>
            </a:lvl4pPr>
            <a:lvl5pPr marL="1712871" indent="-342891">
              <a:buClrTx/>
              <a:buFont typeface="+mj-lt"/>
              <a:buAutoNum type="arabicPeriod"/>
              <a:defRPr/>
            </a:lvl5pPr>
          </a:lstStyle>
          <a:p>
            <a:r>
              <a:rPr lang="en-US" dirty="0"/>
              <a:t>Section Title</a:t>
            </a:r>
          </a:p>
        </p:txBody>
      </p:sp>
      <p:sp>
        <p:nvSpPr>
          <p:cNvPr id="11" name="Title Placeholder 10"/>
          <p:cNvSpPr>
            <a:spLocks noGrp="1"/>
          </p:cNvSpPr>
          <p:nvPr>
            <p:ph type="title" hasCustomPrompt="1"/>
          </p:nvPr>
        </p:nvSpPr>
        <p:spPr>
          <a:xfrm>
            <a:off x="419100" y="456305"/>
            <a:ext cx="11353800" cy="52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>
              <a:defRPr sz="1600" b="0">
                <a:latin typeface="Hyundai Sans Head" pitchFamily="34" charset="0"/>
                <a:ea typeface="Hyundai Sans Head" panose="020B0504040000000000" pitchFamily="34" charset="0"/>
              </a:defRPr>
            </a:lvl1pPr>
          </a:lstStyle>
          <a:p>
            <a:r>
              <a:rPr lang="en-US" dirty="0"/>
              <a:t>Click to edit detailed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758558" y="6642789"/>
            <a:ext cx="9490075" cy="1460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Source (Optional)</a:t>
            </a:r>
          </a:p>
        </p:txBody>
      </p:sp>
    </p:spTree>
    <p:extLst>
      <p:ext uri="{BB962C8B-B14F-4D97-AF65-F5344CB8AC3E}">
        <p14:creationId xmlns:p14="http://schemas.microsoft.com/office/powerpoint/2010/main" val="17818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MA03248\AppData\Local\Temp\Hyundai Logo Horizontal\Print\Hyundai_Logo_Hor_Rever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04" y="2114166"/>
            <a:ext cx="8131993" cy="26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MA03248\AppData\Local\Temp\Hyundai Logo Horizontal\Print\Hyundai_Logo_Hor_Revers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04" y="2114166"/>
            <a:ext cx="8131993" cy="26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gnature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7"/>
          <p:cNvSpPr/>
          <p:nvPr userDrawn="1"/>
        </p:nvSpPr>
        <p:spPr>
          <a:xfrm>
            <a:off x="410452" y="1"/>
            <a:ext cx="11369501" cy="581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8" tIns="45704" rIns="91408" bIns="45704" rtlCol="0" anchor="ctr"/>
          <a:lstStyle/>
          <a:p>
            <a:pPr algn="ctr"/>
            <a:endParaRPr lang="de-DE" sz="1800" dirty="0">
              <a:latin typeface="+mn-lt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12693" y="1048128"/>
            <a:ext cx="10261283" cy="48977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8"/>
              </a:lnSpc>
              <a:defRPr sz="4000" b="1" baseline="0">
                <a:latin typeface="Hyundai Sans Head" pitchFamily="34" charset="0"/>
                <a:ea typeface="Hyundai Sans Head" pitchFamily="34" charset="0"/>
              </a:defRPr>
            </a:lvl1pPr>
          </a:lstStyle>
          <a:p>
            <a:r>
              <a:rPr lang="en-US" noProof="0" dirty="0"/>
              <a:t>Approvals (Optional)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693" y="1583611"/>
            <a:ext cx="10261283" cy="522427"/>
          </a:xfrm>
          <a:prstGeom prst="rect">
            <a:avLst/>
          </a:prstGeom>
        </p:spPr>
        <p:txBody>
          <a:bodyPr lIns="91440" tIns="40074" rIns="80147" bIns="40074">
            <a:noAutofit/>
          </a:bodyPr>
          <a:lstStyle>
            <a:lvl1pPr marL="0" indent="0" eaLnBrk="0" latinLnBrk="0" hangingPunct="0">
              <a:lnSpc>
                <a:spcPts val="4008"/>
              </a:lnSpc>
              <a:spcBef>
                <a:spcPts val="0"/>
              </a:spcBef>
              <a:buNone/>
              <a:defRPr sz="3200" b="0" baseline="0">
                <a:latin typeface="Hyundai Sans Head" pitchFamily="34" charset="0"/>
                <a:ea typeface="Hyundai Sans Head" pitchFamily="34" charset="0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graphicFrame>
        <p:nvGraphicFramePr>
          <p:cNvPr id="25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2423"/>
              </p:ext>
            </p:extLst>
          </p:nvPr>
        </p:nvGraphicFramePr>
        <p:xfrm>
          <a:off x="820906" y="2241551"/>
          <a:ext cx="6793199" cy="2651764"/>
        </p:xfrm>
        <a:graphic>
          <a:graphicData uri="http://schemas.openxmlformats.org/drawingml/2006/table">
            <a:tbl>
              <a:tblPr firstRow="1" bandRow="1"/>
              <a:tblGrid>
                <a:gridCol w="324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Responsible Person</a:t>
                      </a: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Group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Division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46803"/>
              </p:ext>
            </p:extLst>
          </p:nvPr>
        </p:nvGraphicFramePr>
        <p:xfrm>
          <a:off x="7977248" y="2241075"/>
          <a:ext cx="3391865" cy="2653462"/>
        </p:xfrm>
        <a:graphic>
          <a:graphicData uri="http://schemas.openxmlformats.org/drawingml/2006/table">
            <a:tbl>
              <a:tblPr firstRow="1" bandRow="1"/>
              <a:tblGrid>
                <a:gridCol w="339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120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</a:t>
                      </a:r>
                    </a:p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 </a:t>
                      </a:r>
                    </a:p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66305" y="5169132"/>
            <a:ext cx="3972983" cy="2410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" baseline="0">
                <a:latin typeface="+mn-lt"/>
              </a:defRPr>
            </a:lvl1pPr>
            <a:lvl2pPr marL="457189" indent="0">
              <a:buNone/>
              <a:defRPr sz="1200">
                <a:latin typeface="+mn-lt"/>
              </a:defRPr>
            </a:lvl2pPr>
            <a:lvl3pPr marL="914377" indent="0">
              <a:buNone/>
              <a:defRPr sz="1200">
                <a:latin typeface="+mn-lt"/>
              </a:defRPr>
            </a:lvl3pPr>
            <a:lvl4pPr marL="1371566" indent="0">
              <a:buNone/>
              <a:defRPr sz="1200">
                <a:latin typeface="+mn-lt"/>
              </a:defRPr>
            </a:lvl4pPr>
            <a:lvl5pPr marL="1828754" indent="0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Month DD, YYYY</a:t>
            </a:r>
          </a:p>
        </p:txBody>
      </p:sp>
      <p:graphicFrame>
        <p:nvGraphicFramePr>
          <p:cNvPr id="14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48026406"/>
              </p:ext>
            </p:extLst>
          </p:nvPr>
        </p:nvGraphicFramePr>
        <p:xfrm>
          <a:off x="820906" y="2241551"/>
          <a:ext cx="6793199" cy="2651764"/>
        </p:xfrm>
        <a:graphic>
          <a:graphicData uri="http://schemas.openxmlformats.org/drawingml/2006/table">
            <a:tbl>
              <a:tblPr firstRow="1" bandRow="1"/>
              <a:tblGrid>
                <a:gridCol w="324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+mn-lt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Responsible Person</a:t>
                      </a: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Group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9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Division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12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Head of</a:t>
                      </a: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 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noProof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Department</a:t>
                      </a:r>
                      <a:endParaRPr lang="en-US" sz="800" noProof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  <a:p>
                      <a:endParaRPr lang="en-US" sz="800" noProof="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Tabel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422346"/>
              </p:ext>
            </p:extLst>
          </p:nvPr>
        </p:nvGraphicFramePr>
        <p:xfrm>
          <a:off x="7977248" y="2241075"/>
          <a:ext cx="3391865" cy="2653462"/>
        </p:xfrm>
        <a:graphic>
          <a:graphicData uri="http://schemas.openxmlformats.org/drawingml/2006/table">
            <a:tbl>
              <a:tblPr firstRow="1" bandRow="1"/>
              <a:tblGrid>
                <a:gridCol w="339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1200" dirty="0">
                        <a:latin typeface="Hyundai Sans Text" pitchFamily="34" charset="0"/>
                        <a:ea typeface="Hyundai Sans Text" pitchFamily="34" charset="0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</a:t>
                      </a:r>
                    </a:p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 </a:t>
                      </a:r>
                    </a:p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endParaRPr lang="de-DE" sz="800" kern="1200" baseline="0" dirty="0">
                        <a:solidFill>
                          <a:srgbClr val="8D8778"/>
                        </a:solidFill>
                        <a:latin typeface="Hyundai Sans Text" pitchFamily="34" charset="0"/>
                        <a:ea typeface="Hyundai Sans Text" pitchFamily="34" charset="0"/>
                        <a:cs typeface="Hyundai Sans Text Office"/>
                      </a:endParaRPr>
                    </a:p>
                  </a:txBody>
                  <a:tcPr marL="0" marR="0" marT="0" marB="36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undai Sans Text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kern="1200" baseline="0" dirty="0">
                          <a:solidFill>
                            <a:srgbClr val="8D8778"/>
                          </a:solidFill>
                          <a:latin typeface="Hyundai Sans Text" pitchFamily="34" charset="0"/>
                          <a:ea typeface="Hyundai Sans Text" pitchFamily="34" charset="0"/>
                          <a:cs typeface="Hyundai Sans Text Office"/>
                        </a:rPr>
                        <a:t>Signature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D8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7" name="Bild 18" descr="Hyundai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118" y="6594898"/>
            <a:ext cx="1429893" cy="1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platzhalter 1"/>
          <p:cNvSpPr txBox="1">
            <a:spLocks/>
          </p:cNvSpPr>
          <p:nvPr/>
        </p:nvSpPr>
        <p:spPr>
          <a:xfrm>
            <a:off x="402244" y="104344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sp>
        <p:nvSpPr>
          <p:cNvPr id="34" name="Titelplatzhalter 1"/>
          <p:cNvSpPr txBox="1">
            <a:spLocks/>
          </p:cNvSpPr>
          <p:nvPr/>
        </p:nvSpPr>
        <p:spPr>
          <a:xfrm>
            <a:off x="400008" y="103793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sp>
        <p:nvSpPr>
          <p:cNvPr id="10" name="Titelplatzhalter 1"/>
          <p:cNvSpPr txBox="1">
            <a:spLocks/>
          </p:cNvSpPr>
          <p:nvPr/>
        </p:nvSpPr>
        <p:spPr>
          <a:xfrm>
            <a:off x="402244" y="104344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sp>
        <p:nvSpPr>
          <p:cNvPr id="11" name="Titelplatzhalter 1"/>
          <p:cNvSpPr txBox="1">
            <a:spLocks/>
          </p:cNvSpPr>
          <p:nvPr/>
        </p:nvSpPr>
        <p:spPr>
          <a:xfrm>
            <a:off x="400008" y="103793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sp>
        <p:nvSpPr>
          <p:cNvPr id="16" name="Titelplatzhalter 1"/>
          <p:cNvSpPr txBox="1">
            <a:spLocks/>
          </p:cNvSpPr>
          <p:nvPr/>
        </p:nvSpPr>
        <p:spPr>
          <a:xfrm>
            <a:off x="402244" y="104344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sp>
        <p:nvSpPr>
          <p:cNvPr id="17" name="Titelplatzhalter 1"/>
          <p:cNvSpPr txBox="1">
            <a:spLocks/>
          </p:cNvSpPr>
          <p:nvPr/>
        </p:nvSpPr>
        <p:spPr>
          <a:xfrm>
            <a:off x="400008" y="103793"/>
            <a:ext cx="11369501" cy="2775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undai Sans Head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1" t="15306" r="11197" b="22142"/>
          <a:stretch/>
        </p:blipFill>
        <p:spPr bwMode="auto">
          <a:xfrm>
            <a:off x="1523" y="-98"/>
            <a:ext cx="12192000" cy="685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8" r:id="rId5"/>
    <p:sldLayoutId id="2147483683" r:id="rId6"/>
    <p:sldLayoutId id="2147483684" r:id="rId7"/>
    <p:sldLayoutId id="2147483686" r:id="rId8"/>
    <p:sldLayoutId id="21474836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95400"/>
            <a:ext cx="12192000" cy="1337340"/>
          </a:xfrm>
          <a:prstGeom prst="rect">
            <a:avLst/>
          </a:prstGeom>
          <a:solidFill>
            <a:srgbClr val="D9D9D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447800"/>
            <a:ext cx="109728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377">
              <a:spcBef>
                <a:spcPct val="2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Hyundai Sans Head Medium" pitchFamily="34" charset="0"/>
                <a:ea typeface="Hyundai Sans Head Medium" pitchFamily="34" charset="0"/>
              </a:rPr>
              <a:t>Introduction to Data Analytics: Capstone Project</a:t>
            </a:r>
          </a:p>
          <a:p>
            <a:pPr defTabSz="914377">
              <a:spcBef>
                <a:spcPct val="2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Hyundai Sans Head Medium" pitchFamily="34" charset="0"/>
                <a:ea typeface="Hyundai Sans Head Medium" pitchFamily="34" charset="0"/>
              </a:rPr>
              <a:t>Predicting Fuel Economy Using EPA FE Trends Report</a:t>
            </a:r>
            <a:endParaRPr lang="en-US" sz="3500" dirty="0">
              <a:solidFill>
                <a:schemeClr val="bg1"/>
              </a:solidFill>
              <a:latin typeface="Hyundai Sans Head Medium" pitchFamily="34" charset="0"/>
              <a:ea typeface="Hyundai Sans Head Medium" pitchFamily="34" charset="0"/>
            </a:endParaRPr>
          </a:p>
        </p:txBody>
      </p:sp>
      <p:pic>
        <p:nvPicPr>
          <p:cNvPr id="14" name="Picture 13" descr="C:\Users\HMA03248\AppData\Local\Temp\Hyundai Logo Horizontal\Print\Hyundai_Logo_Hor_Revers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096000"/>
            <a:ext cx="2362200" cy="7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0" y="6172200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51114" y="2895600"/>
            <a:ext cx="10248900" cy="1606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377">
              <a:spcBef>
                <a:spcPct val="20000"/>
              </a:spcBef>
            </a:pPr>
            <a:r>
              <a:rPr lang="en-US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Group 3:</a:t>
            </a:r>
          </a:p>
          <a:p>
            <a:pPr defTabSz="914377">
              <a:spcBef>
                <a:spcPct val="20000"/>
              </a:spcBef>
            </a:pPr>
            <a:r>
              <a:rPr lang="en-US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Noelle Baker		Brian Link</a:t>
            </a:r>
            <a:endParaRPr lang="en-US" dirty="0"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  <a:p>
            <a:pPr defTabSz="914377">
              <a:spcBef>
                <a:spcPct val="20000"/>
              </a:spcBef>
            </a:pPr>
            <a:r>
              <a:rPr lang="en-US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Edward Katynski		Rong (Tim) Situ</a:t>
            </a:r>
            <a:endParaRPr lang="en-US" dirty="0"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  <a:p>
            <a:pPr defTabSz="914377">
              <a:spcBef>
                <a:spcPct val="20000"/>
              </a:spcBef>
            </a:pPr>
            <a:endParaRPr lang="en-US" dirty="0"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  <a:p>
            <a:pPr defTabSz="914377">
              <a:spcBef>
                <a:spcPct val="20000"/>
              </a:spcBef>
            </a:pPr>
            <a:r>
              <a:rPr lang="en-US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December 17, </a:t>
            </a:r>
            <a:r>
              <a:rPr lang="en-US" dirty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5836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Data Head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111252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Print data head with remaining columns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has been reduced to 24 columns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Manufacturer was categorized and then transformed into two dummy variables: Domestic and European.  Asian is not listed (Asian indicated by Domestic = 0 and European = 0)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Similarly for Reg Class – a single dummy variable was created to represent both Car and Truck.  A Car is indicated by Truck = 0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75882"/>
              </p:ext>
            </p:extLst>
          </p:nvPr>
        </p:nvGraphicFramePr>
        <p:xfrm>
          <a:off x="380998" y="3200400"/>
          <a:ext cx="11506202" cy="1752600"/>
        </p:xfrm>
        <a:graphic>
          <a:graphicData uri="http://schemas.openxmlformats.org/drawingml/2006/table">
            <a:tbl>
              <a:tblPr/>
              <a:tblGrid>
                <a:gridCol w="132843">
                  <a:extLst>
                    <a:ext uri="{9D8B030D-6E8A-4147-A177-3AD203B41FA5}">
                      <a16:colId xmlns:a16="http://schemas.microsoft.com/office/drawing/2014/main" val="1834885792"/>
                    </a:ext>
                  </a:extLst>
                </a:gridCol>
                <a:gridCol w="347435">
                  <a:extLst>
                    <a:ext uri="{9D8B030D-6E8A-4147-A177-3AD203B41FA5}">
                      <a16:colId xmlns:a16="http://schemas.microsoft.com/office/drawing/2014/main" val="509254185"/>
                    </a:ext>
                  </a:extLst>
                </a:gridCol>
                <a:gridCol w="378090">
                  <a:extLst>
                    <a:ext uri="{9D8B030D-6E8A-4147-A177-3AD203B41FA5}">
                      <a16:colId xmlns:a16="http://schemas.microsoft.com/office/drawing/2014/main" val="4263457860"/>
                    </a:ext>
                  </a:extLst>
                </a:gridCol>
                <a:gridCol w="521151">
                  <a:extLst>
                    <a:ext uri="{9D8B030D-6E8A-4147-A177-3AD203B41FA5}">
                      <a16:colId xmlns:a16="http://schemas.microsoft.com/office/drawing/2014/main" val="3924115412"/>
                    </a:ext>
                  </a:extLst>
                </a:gridCol>
                <a:gridCol w="602900">
                  <a:extLst>
                    <a:ext uri="{9D8B030D-6E8A-4147-A177-3AD203B41FA5}">
                      <a16:colId xmlns:a16="http://schemas.microsoft.com/office/drawing/2014/main" val="3666890606"/>
                    </a:ext>
                  </a:extLst>
                </a:gridCol>
                <a:gridCol w="521151">
                  <a:extLst>
                    <a:ext uri="{9D8B030D-6E8A-4147-A177-3AD203B41FA5}">
                      <a16:colId xmlns:a16="http://schemas.microsoft.com/office/drawing/2014/main" val="2336663603"/>
                    </a:ext>
                  </a:extLst>
                </a:gridCol>
                <a:gridCol w="449621">
                  <a:extLst>
                    <a:ext uri="{9D8B030D-6E8A-4147-A177-3AD203B41FA5}">
                      <a16:colId xmlns:a16="http://schemas.microsoft.com/office/drawing/2014/main" val="2010166364"/>
                    </a:ext>
                  </a:extLst>
                </a:gridCol>
                <a:gridCol w="357652">
                  <a:extLst>
                    <a:ext uri="{9D8B030D-6E8A-4147-A177-3AD203B41FA5}">
                      <a16:colId xmlns:a16="http://schemas.microsoft.com/office/drawing/2014/main" val="776037632"/>
                    </a:ext>
                  </a:extLst>
                </a:gridCol>
                <a:gridCol w="756181">
                  <a:extLst>
                    <a:ext uri="{9D8B030D-6E8A-4147-A177-3AD203B41FA5}">
                      <a16:colId xmlns:a16="http://schemas.microsoft.com/office/drawing/2014/main" val="430454357"/>
                    </a:ext>
                  </a:extLst>
                </a:gridCol>
                <a:gridCol w="694868">
                  <a:extLst>
                    <a:ext uri="{9D8B030D-6E8A-4147-A177-3AD203B41FA5}">
                      <a16:colId xmlns:a16="http://schemas.microsoft.com/office/drawing/2014/main" val="709477692"/>
                    </a:ext>
                  </a:extLst>
                </a:gridCol>
                <a:gridCol w="643776">
                  <a:extLst>
                    <a:ext uri="{9D8B030D-6E8A-4147-A177-3AD203B41FA5}">
                      <a16:colId xmlns:a16="http://schemas.microsoft.com/office/drawing/2014/main" val="1005718037"/>
                    </a:ext>
                  </a:extLst>
                </a:gridCol>
                <a:gridCol w="163498">
                  <a:extLst>
                    <a:ext uri="{9D8B030D-6E8A-4147-A177-3AD203B41FA5}">
                      <a16:colId xmlns:a16="http://schemas.microsoft.com/office/drawing/2014/main" val="295763806"/>
                    </a:ext>
                  </a:extLst>
                </a:gridCol>
                <a:gridCol w="541589">
                  <a:extLst>
                    <a:ext uri="{9D8B030D-6E8A-4147-A177-3AD203B41FA5}">
                      <a16:colId xmlns:a16="http://schemas.microsoft.com/office/drawing/2014/main" val="853769518"/>
                    </a:ext>
                  </a:extLst>
                </a:gridCol>
                <a:gridCol w="306559">
                  <a:extLst>
                    <a:ext uri="{9D8B030D-6E8A-4147-A177-3AD203B41FA5}">
                      <a16:colId xmlns:a16="http://schemas.microsoft.com/office/drawing/2014/main" val="2549484937"/>
                    </a:ext>
                  </a:extLst>
                </a:gridCol>
                <a:gridCol w="398528">
                  <a:extLst>
                    <a:ext uri="{9D8B030D-6E8A-4147-A177-3AD203B41FA5}">
                      <a16:colId xmlns:a16="http://schemas.microsoft.com/office/drawing/2014/main" val="3869418418"/>
                    </a:ext>
                  </a:extLst>
                </a:gridCol>
                <a:gridCol w="306559">
                  <a:extLst>
                    <a:ext uri="{9D8B030D-6E8A-4147-A177-3AD203B41FA5}">
                      <a16:colId xmlns:a16="http://schemas.microsoft.com/office/drawing/2014/main" val="2195208483"/>
                    </a:ext>
                  </a:extLst>
                </a:gridCol>
                <a:gridCol w="306559">
                  <a:extLst>
                    <a:ext uri="{9D8B030D-6E8A-4147-A177-3AD203B41FA5}">
                      <a16:colId xmlns:a16="http://schemas.microsoft.com/office/drawing/2014/main" val="1911952459"/>
                    </a:ext>
                  </a:extLst>
                </a:gridCol>
                <a:gridCol w="582464">
                  <a:extLst>
                    <a:ext uri="{9D8B030D-6E8A-4147-A177-3AD203B41FA5}">
                      <a16:colId xmlns:a16="http://schemas.microsoft.com/office/drawing/2014/main" val="3384083398"/>
                    </a:ext>
                  </a:extLst>
                </a:gridCol>
                <a:gridCol w="572244">
                  <a:extLst>
                    <a:ext uri="{9D8B030D-6E8A-4147-A177-3AD203B41FA5}">
                      <a16:colId xmlns:a16="http://schemas.microsoft.com/office/drawing/2014/main" val="5606424"/>
                    </a:ext>
                  </a:extLst>
                </a:gridCol>
                <a:gridCol w="960553">
                  <a:extLst>
                    <a:ext uri="{9D8B030D-6E8A-4147-A177-3AD203B41FA5}">
                      <a16:colId xmlns:a16="http://schemas.microsoft.com/office/drawing/2014/main" val="4046323229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755026891"/>
                    </a:ext>
                  </a:extLst>
                </a:gridCol>
                <a:gridCol w="970772">
                  <a:extLst>
                    <a:ext uri="{9D8B030D-6E8A-4147-A177-3AD203B41FA5}">
                      <a16:colId xmlns:a16="http://schemas.microsoft.com/office/drawing/2014/main" val="276514065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Footprint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EngDisp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CVT_Hybrid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PortFuelInj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FuelOther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MultiVlv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VVT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Gears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PT_PHEV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NotAWD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MFG_Domestic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MFG_European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RegClass_Truck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85332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9846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318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35.27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48.55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122.05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09139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34.79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48.56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122.05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4702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31.25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48.56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122.05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669" marR="4669" marT="46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Check Data Types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5410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types appropriately defined as either numeric (float64) or categorical (uint8)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Non-null count is high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8916" y="1981200"/>
            <a:ext cx="290778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b="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Non-null Count (Max = </a:t>
            </a:r>
            <a:r>
              <a:rPr lang="en-US" b="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1245)</a:t>
            </a:r>
            <a:endParaRPr lang="en-US" b="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48199"/>
              </p:ext>
            </p:extLst>
          </p:nvPr>
        </p:nvGraphicFramePr>
        <p:xfrm>
          <a:off x="6878365" y="310029"/>
          <a:ext cx="4170635" cy="5872404"/>
        </p:xfrm>
        <a:graphic>
          <a:graphicData uri="http://schemas.openxmlformats.org/drawingml/2006/table">
            <a:tbl>
              <a:tblPr/>
              <a:tblGrid>
                <a:gridCol w="360635">
                  <a:extLst>
                    <a:ext uri="{9D8B030D-6E8A-4147-A177-3AD203B41FA5}">
                      <a16:colId xmlns:a16="http://schemas.microsoft.com/office/drawing/2014/main" val="202248205"/>
                    </a:ext>
                  </a:extLst>
                </a:gridCol>
                <a:gridCol w="1405341">
                  <a:extLst>
                    <a:ext uri="{9D8B030D-6E8A-4147-A177-3AD203B41FA5}">
                      <a16:colId xmlns:a16="http://schemas.microsoft.com/office/drawing/2014/main" val="1462625601"/>
                    </a:ext>
                  </a:extLst>
                </a:gridCol>
                <a:gridCol w="882988">
                  <a:extLst>
                    <a:ext uri="{9D8B030D-6E8A-4147-A177-3AD203B41FA5}">
                      <a16:colId xmlns:a16="http://schemas.microsoft.com/office/drawing/2014/main" val="846049565"/>
                    </a:ext>
                  </a:extLst>
                </a:gridCol>
                <a:gridCol w="882988">
                  <a:extLst>
                    <a:ext uri="{9D8B030D-6E8A-4147-A177-3AD203B41FA5}">
                      <a16:colId xmlns:a16="http://schemas.microsoft.com/office/drawing/2014/main" val="3858157974"/>
                    </a:ext>
                  </a:extLst>
                </a:gridCol>
                <a:gridCol w="638683">
                  <a:extLst>
                    <a:ext uri="{9D8B030D-6E8A-4147-A177-3AD203B41FA5}">
                      <a16:colId xmlns:a16="http://schemas.microsoft.com/office/drawing/2014/main" val="3250196365"/>
                    </a:ext>
                  </a:extLst>
                </a:gridCol>
              </a:tblGrid>
              <a:tr h="2243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&lt;class 'pandas.core.frame.DataFrame'&gt;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135976"/>
                  </a:ext>
                </a:extLst>
              </a:tr>
              <a:tr h="1209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Int64Index: 1245 entries, 0 to 5140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135731"/>
                  </a:ext>
                </a:extLst>
              </a:tr>
              <a:tr h="1209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columns (total 24 columns):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91794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 Count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429865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------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--------------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-----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041002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14184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086453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79157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Footprint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569426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EngDisp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32162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166649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67649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CVT_Hybrid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1946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PortFuelInj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790923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FuelOther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03654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PT_EV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902050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PT_ICE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390790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ISG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24729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CylDeact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80943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MultiVlv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365096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VVT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750118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Gears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69045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062579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147999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PT_PHEV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66330"/>
                  </a:ext>
                </a:extLst>
              </a:tr>
              <a:tr h="1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NotAWD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82789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MFG_Domestic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uint8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01838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MFG_European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uint8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94697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RegClass_Truck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non-null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uint8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17793"/>
                  </a:ext>
                </a:extLst>
              </a:tr>
              <a:tr h="1209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dtypes: float64(20), int64(1), uint8(3)</a:t>
                      </a: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70" marR="4170" marT="4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7668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14" name="Chart 13"/>
              <p:cNvGraphicFramePr/>
              <p:nvPr>
                <p:extLst>
                  <p:ext uri="{D42A27DB-BD31-4B8C-83A1-F6EECF244321}">
                    <p14:modId xmlns:p14="http://schemas.microsoft.com/office/powerpoint/2010/main" val="1656624684"/>
                  </p:ext>
                </p:extLst>
              </p:nvPr>
            </p:nvGraphicFramePr>
            <p:xfrm>
              <a:off x="956808" y="2462518"/>
              <a:ext cx="4572000" cy="274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4" name="Chart 1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808" y="2462518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8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Check Data Characteristics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101346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Differences between the means and medians shows some skewness, which will be more apparent in the histograms.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values are in the expected range for these factors.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75328"/>
              </p:ext>
            </p:extLst>
          </p:nvPr>
        </p:nvGraphicFramePr>
        <p:xfrm>
          <a:off x="304800" y="2364410"/>
          <a:ext cx="11506201" cy="3098807"/>
        </p:xfrm>
        <a:graphic>
          <a:graphicData uri="http://schemas.openxmlformats.org/drawingml/2006/table">
            <a:tbl>
              <a:tblPr/>
              <a:tblGrid>
                <a:gridCol w="384781">
                  <a:extLst>
                    <a:ext uri="{9D8B030D-6E8A-4147-A177-3AD203B41FA5}">
                      <a16:colId xmlns:a16="http://schemas.microsoft.com/office/drawing/2014/main" val="2487700023"/>
                    </a:ext>
                  </a:extLst>
                </a:gridCol>
                <a:gridCol w="335133">
                  <a:extLst>
                    <a:ext uri="{9D8B030D-6E8A-4147-A177-3AD203B41FA5}">
                      <a16:colId xmlns:a16="http://schemas.microsoft.com/office/drawing/2014/main" val="2970767524"/>
                    </a:ext>
                  </a:extLst>
                </a:gridCol>
                <a:gridCol w="372369">
                  <a:extLst>
                    <a:ext uri="{9D8B030D-6E8A-4147-A177-3AD203B41FA5}">
                      <a16:colId xmlns:a16="http://schemas.microsoft.com/office/drawing/2014/main" val="4008735694"/>
                    </a:ext>
                  </a:extLst>
                </a:gridCol>
                <a:gridCol w="508904">
                  <a:extLst>
                    <a:ext uri="{9D8B030D-6E8A-4147-A177-3AD203B41FA5}">
                      <a16:colId xmlns:a16="http://schemas.microsoft.com/office/drawing/2014/main" val="2077237368"/>
                    </a:ext>
                  </a:extLst>
                </a:gridCol>
                <a:gridCol w="583378">
                  <a:extLst>
                    <a:ext uri="{9D8B030D-6E8A-4147-A177-3AD203B41FA5}">
                      <a16:colId xmlns:a16="http://schemas.microsoft.com/office/drawing/2014/main" val="2072222499"/>
                    </a:ext>
                  </a:extLst>
                </a:gridCol>
                <a:gridCol w="508904">
                  <a:extLst>
                    <a:ext uri="{9D8B030D-6E8A-4147-A177-3AD203B41FA5}">
                      <a16:colId xmlns:a16="http://schemas.microsoft.com/office/drawing/2014/main" val="3017606754"/>
                    </a:ext>
                  </a:extLst>
                </a:gridCol>
                <a:gridCol w="434430">
                  <a:extLst>
                    <a:ext uri="{9D8B030D-6E8A-4147-A177-3AD203B41FA5}">
                      <a16:colId xmlns:a16="http://schemas.microsoft.com/office/drawing/2014/main" val="3483570875"/>
                    </a:ext>
                  </a:extLst>
                </a:gridCol>
                <a:gridCol w="347544">
                  <a:extLst>
                    <a:ext uri="{9D8B030D-6E8A-4147-A177-3AD203B41FA5}">
                      <a16:colId xmlns:a16="http://schemas.microsoft.com/office/drawing/2014/main" val="3001110529"/>
                    </a:ext>
                  </a:extLst>
                </a:gridCol>
                <a:gridCol w="719913">
                  <a:extLst>
                    <a:ext uri="{9D8B030D-6E8A-4147-A177-3AD203B41FA5}">
                      <a16:colId xmlns:a16="http://schemas.microsoft.com/office/drawing/2014/main" val="2782981312"/>
                    </a:ext>
                  </a:extLst>
                </a:gridCol>
                <a:gridCol w="670264">
                  <a:extLst>
                    <a:ext uri="{9D8B030D-6E8A-4147-A177-3AD203B41FA5}">
                      <a16:colId xmlns:a16="http://schemas.microsoft.com/office/drawing/2014/main" val="1502276277"/>
                    </a:ext>
                  </a:extLst>
                </a:gridCol>
                <a:gridCol w="620614">
                  <a:extLst>
                    <a:ext uri="{9D8B030D-6E8A-4147-A177-3AD203B41FA5}">
                      <a16:colId xmlns:a16="http://schemas.microsoft.com/office/drawing/2014/main" val="4218891993"/>
                    </a:ext>
                  </a:extLst>
                </a:gridCol>
                <a:gridCol w="173773">
                  <a:extLst>
                    <a:ext uri="{9D8B030D-6E8A-4147-A177-3AD203B41FA5}">
                      <a16:colId xmlns:a16="http://schemas.microsoft.com/office/drawing/2014/main" val="698306589"/>
                    </a:ext>
                  </a:extLst>
                </a:gridCol>
                <a:gridCol w="521317">
                  <a:extLst>
                    <a:ext uri="{9D8B030D-6E8A-4147-A177-3AD203B41FA5}">
                      <a16:colId xmlns:a16="http://schemas.microsoft.com/office/drawing/2014/main" val="669632060"/>
                    </a:ext>
                  </a:extLst>
                </a:gridCol>
                <a:gridCol w="335133">
                  <a:extLst>
                    <a:ext uri="{9D8B030D-6E8A-4147-A177-3AD203B41FA5}">
                      <a16:colId xmlns:a16="http://schemas.microsoft.com/office/drawing/2014/main" val="3418993362"/>
                    </a:ext>
                  </a:extLst>
                </a:gridCol>
                <a:gridCol w="384781">
                  <a:extLst>
                    <a:ext uri="{9D8B030D-6E8A-4147-A177-3AD203B41FA5}">
                      <a16:colId xmlns:a16="http://schemas.microsoft.com/office/drawing/2014/main" val="2673277049"/>
                    </a:ext>
                  </a:extLst>
                </a:gridCol>
                <a:gridCol w="335133">
                  <a:extLst>
                    <a:ext uri="{9D8B030D-6E8A-4147-A177-3AD203B41FA5}">
                      <a16:colId xmlns:a16="http://schemas.microsoft.com/office/drawing/2014/main" val="352327824"/>
                    </a:ext>
                  </a:extLst>
                </a:gridCol>
                <a:gridCol w="335133">
                  <a:extLst>
                    <a:ext uri="{9D8B030D-6E8A-4147-A177-3AD203B41FA5}">
                      <a16:colId xmlns:a16="http://schemas.microsoft.com/office/drawing/2014/main" val="1090220707"/>
                    </a:ext>
                  </a:extLst>
                </a:gridCol>
                <a:gridCol w="558553">
                  <a:extLst>
                    <a:ext uri="{9D8B030D-6E8A-4147-A177-3AD203B41FA5}">
                      <a16:colId xmlns:a16="http://schemas.microsoft.com/office/drawing/2014/main" val="1542967545"/>
                    </a:ext>
                  </a:extLst>
                </a:gridCol>
                <a:gridCol w="558553">
                  <a:extLst>
                    <a:ext uri="{9D8B030D-6E8A-4147-A177-3AD203B41FA5}">
                      <a16:colId xmlns:a16="http://schemas.microsoft.com/office/drawing/2014/main" val="3526820763"/>
                    </a:ext>
                  </a:extLst>
                </a:gridCol>
                <a:gridCol w="930922">
                  <a:extLst>
                    <a:ext uri="{9D8B030D-6E8A-4147-A177-3AD203B41FA5}">
                      <a16:colId xmlns:a16="http://schemas.microsoft.com/office/drawing/2014/main" val="907774505"/>
                    </a:ext>
                  </a:extLst>
                </a:gridCol>
                <a:gridCol w="955747">
                  <a:extLst>
                    <a:ext uri="{9D8B030D-6E8A-4147-A177-3AD203B41FA5}">
                      <a16:colId xmlns:a16="http://schemas.microsoft.com/office/drawing/2014/main" val="3927198861"/>
                    </a:ext>
                  </a:extLst>
                </a:gridCol>
                <a:gridCol w="930922">
                  <a:extLst>
                    <a:ext uri="{9D8B030D-6E8A-4147-A177-3AD203B41FA5}">
                      <a16:colId xmlns:a16="http://schemas.microsoft.com/office/drawing/2014/main" val="4134718363"/>
                    </a:ext>
                  </a:extLst>
                </a:gridCol>
              </a:tblGrid>
              <a:tr h="386547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MY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Footprint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EngDisp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CVT_Hybrid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PortFuelInj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FuelOther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MultiVlv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VVT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Gears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CVT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PT_PHEV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NotAWD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MFG_Domestic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MFG_European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RegClass_Truck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917358"/>
                  </a:ext>
                </a:extLst>
              </a:tr>
              <a:tr h="196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98932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29.47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4138.19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49.60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182.02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229.54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132350"/>
                  </a:ext>
                </a:extLst>
              </a:tr>
              <a:tr h="196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5.70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633.19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5.50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47.14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49.23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312605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2997.37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42.56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94.12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483303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25.17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3626.34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45.84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144.25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187.24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37433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28.71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4000.00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47.53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171.30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223.73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20593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33.45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4578.64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51.66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213.26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266.79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6.30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523985"/>
                  </a:ext>
                </a:extLst>
              </a:tr>
              <a:tr h="386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45.55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6668.90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68.43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366.14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379.28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5672" marR="5672" marT="56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5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Heat Map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2673452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Simplified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heat map with reduced number of factors.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Identify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which are poor predictors of FE</a:t>
            </a:r>
          </a:p>
          <a:p>
            <a:pPr lvl="1" indent="-173038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Values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near 0 for ISG (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stop-start), Fuel Other, </a:t>
            </a:r>
            <a:r>
              <a:rPr lang="en-US" sz="1600" dirty="0" err="1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CycleDeact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, Gears, and </a:t>
            </a:r>
            <a:r>
              <a:rPr lang="en-US" sz="1600" dirty="0" err="1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MFG_European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– expected to drop out of final regression</a:t>
            </a:r>
          </a:p>
          <a:p>
            <a:pPr marL="284163" indent="-27940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4163" indent="-27940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Strong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predictors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are likely to be present in a final regression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lvl="1" indent="-169863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Values closer to 1 for Weight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, Footprint, Engine Displacement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52" y="274483"/>
            <a:ext cx="8772525" cy="61436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77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Check Factor Distribution and Outliers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441960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Histograms of numerical factors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Expected left-skewing can be seen in FE (MPG), Weight, Footprint, Engine Displacement, and HP.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Other factors with the scale 0 – 1 (or &lt;1) show percentages of fleet.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dominated by 1 show prevalent features like PT_ICE (vehicles with gasoline engines)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dominated by 0 show rare factors like PT_PHEV (plug-in hybrid electric vehicles)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6200"/>
            <a:ext cx="6691313" cy="652065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694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590800" y="602142"/>
            <a:ext cx="2525000" cy="59510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24878" y="597114"/>
            <a:ext cx="2525000" cy="5951058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8732" y="602142"/>
            <a:ext cx="2525000" cy="595105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Check Fuel Economy Relationship with Factors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35814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</a:t>
            </a:r>
            <a:r>
              <a:rPr lang="fr-FR" sz="1600" dirty="0" err="1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catter</a:t>
            </a:r>
            <a:r>
              <a:rPr lang="fr-FR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</a:t>
            </a:r>
            <a:r>
              <a:rPr lang="fr-FR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plots vs. </a:t>
            </a:r>
            <a:r>
              <a:rPr lang="fr-FR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Fuel </a:t>
            </a:r>
            <a:r>
              <a:rPr lang="fr-FR" sz="1600" dirty="0" err="1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Economy</a:t>
            </a:r>
            <a:endParaRPr lang="fr-FR" sz="160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eaLnBrk="0" hangingPunct="0"/>
            <a:endParaRPr lang="en-US" sz="160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Observations: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Examples of 24 remaining factors.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Trends can be observed in factors with stronger correlation, both positive and negative.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Some factors, with weak correlation, do not have a visible trend.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Year (below), shows discrete values and a positive correlation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8284" y="605275"/>
            <a:ext cx="211109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b="0" dirty="0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Negative Correlation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602142"/>
            <a:ext cx="199407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b="0" dirty="0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Positive Correlation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76690" y="647368"/>
            <a:ext cx="175811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b="0" dirty="0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Weak Correlation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708820"/>
            <a:ext cx="2184492" cy="17502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03" y="914836"/>
            <a:ext cx="2136172" cy="17115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307" y="2837620"/>
            <a:ext cx="2158849" cy="17297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308" y="4727085"/>
            <a:ext cx="2184054" cy="17499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346" y="916911"/>
            <a:ext cx="2184270" cy="17500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347" y="2841803"/>
            <a:ext cx="2187080" cy="175233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5347" y="4718090"/>
            <a:ext cx="2166996" cy="17362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8619" y="914837"/>
            <a:ext cx="2178544" cy="1752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8619" y="2837620"/>
            <a:ext cx="2158849" cy="17297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5381" y="4718090"/>
            <a:ext cx="2158757" cy="17362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695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1703119" y="2956369"/>
            <a:ext cx="827411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Analysis</a:t>
            </a:r>
            <a:endParaRPr lang="en-US" altLang="ko-KR" sz="36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49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Linear Regression with All Factors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685800"/>
            <a:ext cx="44196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First, divide data set into ‘test’ and ‘train’ sets in order to verify the final model.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Next, create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 model with all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23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independent variables, and with Fuel Economy as the response variable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Effect of each factor on FE: (P)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17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show significance at 0.05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7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fail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to show significance at 0.05 level: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AT, Fuel Other,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HP, ISG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MFG_European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PT_EV, and PT_PHEV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Fit: (R-squared)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model fit is very good at 92.4%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Next: determine if backwards and forwards regressions show similar results, eliminating the 6 factors not shown as significant here.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3737"/>
          <a:stretch/>
        </p:blipFill>
        <p:spPr>
          <a:xfrm>
            <a:off x="5410200" y="228600"/>
            <a:ext cx="3505200" cy="6265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144001" y="263078"/>
            <a:ext cx="2895600" cy="5375722"/>
            <a:chOff x="9144001" y="213991"/>
            <a:chExt cx="2895600" cy="537572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24877"/>
            <a:stretch/>
          </p:blipFill>
          <p:spPr>
            <a:xfrm>
              <a:off x="9144001" y="594991"/>
              <a:ext cx="2895600" cy="49947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5217" r="23737" b="58703"/>
            <a:stretch/>
          </p:blipFill>
          <p:spPr>
            <a:xfrm>
              <a:off x="9144001" y="213991"/>
              <a:ext cx="28956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1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Forward Linear Regression - Results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85800"/>
            <a:ext cx="44196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Use Forward Regression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strategy on the training data set to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add factors, one at a time, until reaching the significance level of 0.05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Effect of each factor on FE: (P)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17 factors are added until the loop reaches the factor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PT_PHEV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(with P &gt; 0.05) and stops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These factors align with those that showed significanc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 in the full regression model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Fit: (R-squared)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model fit is also very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good at 92.3%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3275"/>
          <a:stretch/>
        </p:blipFill>
        <p:spPr>
          <a:xfrm>
            <a:off x="5257800" y="152400"/>
            <a:ext cx="3581400" cy="6362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7683"/>
          <a:stretch/>
        </p:blipFill>
        <p:spPr>
          <a:xfrm>
            <a:off x="8991600" y="685800"/>
            <a:ext cx="3200400" cy="4111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35217" r="23737" b="58703"/>
          <a:stretch/>
        </p:blipFill>
        <p:spPr>
          <a:xfrm>
            <a:off x="8991600" y="304800"/>
            <a:ext cx="3124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Backward Linear Regression - Results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685800"/>
            <a:ext cx="44196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Use Backward Regression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strategy on the training data set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to remove factors, one at a time, until reaching the significance level of 0.05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Effect of each factor on FE: (P)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are removed until only 16 remain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This regression included one fewer factor than the forward regression, excluding HP. 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Fit: (R-squared)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This model fit is excellent as well, at 92.3%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646"/>
          <a:stretch/>
        </p:blipFill>
        <p:spPr>
          <a:xfrm>
            <a:off x="5486400" y="276255"/>
            <a:ext cx="3429000" cy="6286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0142"/>
          <a:stretch/>
        </p:blipFill>
        <p:spPr>
          <a:xfrm>
            <a:off x="8991600" y="704910"/>
            <a:ext cx="3045915" cy="3409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35217" r="23737" b="58703"/>
          <a:stretch/>
        </p:blipFill>
        <p:spPr>
          <a:xfrm>
            <a:off x="8991600" y="304800"/>
            <a:ext cx="3124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199" y="76200"/>
            <a:ext cx="11990119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Outline</a:t>
            </a:r>
            <a:endParaRPr lang="en-US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12875"/>
              </p:ext>
            </p:extLst>
          </p:nvPr>
        </p:nvGraphicFramePr>
        <p:xfrm>
          <a:off x="1295400" y="457200"/>
          <a:ext cx="8915400" cy="549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0">
                  <a:extLst>
                    <a:ext uri="{9D8B030D-6E8A-4147-A177-3AD203B41FA5}">
                      <a16:colId xmlns:a16="http://schemas.microsoft.com/office/drawing/2014/main" val="7416800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76635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1. Project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Question and Data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Noelle Baker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2. Initial Data Processing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Targeted Data Set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Initial Heat Map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Initial Factor Reduction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Factor Manipulation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Noelle Baker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Rong (Tim) Situ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6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3. Exploratory Data Analysis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Data Head and Data Types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Check Data Characteristics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Reduced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Factor Heat Map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Check Factor Distribution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Outliers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- Check FE Relationship with Factors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Edward Katynski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8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4. Data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- Linear Regression – With All Factors, Forwards, and Backwards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- Check Effect of Each Factor on FE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Rong (Tim) Situ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9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5. Check Model Fit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- Model Evaluation and Validation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– Q-Q and Residual Plots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Brian Link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6. Final Results, Conclusions, and Lessons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Learned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Brian Link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8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89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1703119" y="2956369"/>
            <a:ext cx="827411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Check Model Fit</a:t>
            </a:r>
            <a:endParaRPr lang="en-US" altLang="ko-KR" sz="36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42464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Model Evaluation and Validation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685800"/>
            <a:ext cx="63246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Both Forward and Backward models have similar fits.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Backwards model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is simpler, with 1 fewer factor, so we choose this one for further validation.</a:t>
            </a:r>
          </a:p>
          <a:p>
            <a:pPr eaLnBrk="0" hangingPunct="0"/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eaLnBrk="0" hangingPunct="0"/>
            <a:r>
              <a:rPr lang="en-US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Find MAE, MSE, RMSE and MAPE</a:t>
            </a:r>
            <a:endParaRPr lang="en-US" sz="160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MAE is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1.21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|  MSE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is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2.48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|  RMSE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is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1.57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|  MAPE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is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306.92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eaLnBrk="0" hangingPunct="0"/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Check </a:t>
            </a: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assumptions using Q-Q Plot and Residuals Plot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Q-Q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Compares the actual FE values with the predicted values to determine the probability that they have the same distribution.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This plot confirms the two data sets are very well matched, following the 1:1 line, with some deviation at the extremes.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Residual Plot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Checks to see:</a:t>
            </a:r>
          </a:p>
          <a:p>
            <a:pPr marL="1257300" lvl="2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if the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residuals show a random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distribution, indicating a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linear regression is appropriate for this data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set.</a:t>
            </a:r>
          </a:p>
          <a:p>
            <a:pPr marL="1257300" lvl="2" indent="-342900" eaLnBrk="0" hangingPunct="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r if there is a pattern in the residuals, indicating a different type of fit may be more appropriate.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This residual plot shows a random distribution --&gt; linear regression is appropriate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34" y="276254"/>
            <a:ext cx="3880965" cy="28096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197" y="3356132"/>
            <a:ext cx="3904002" cy="26636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67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Model Evaluation and Validation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" y="685800"/>
            <a:ext cx="63246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Check for model overfitting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Run test data set through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hard-coded backwards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elimination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</a:t>
            </a:r>
          </a:p>
          <a:p>
            <a:pPr eaLnBrk="0" hangingPunct="0"/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eaLnBrk="0" hangingPunct="0"/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Training vs. Test Set Data Results</a:t>
            </a:r>
            <a:endParaRPr lang="en-US" sz="160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Histograms of the ‘test’ and ‘train’ sets (to the right) show similar near-normal distributions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 scatter plot, below, of the paired data (Actual and Predicted FE) are well matched for the ‘test’ and ‘train’ datasets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76255"/>
            <a:ext cx="3733800" cy="2647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276600"/>
            <a:ext cx="3733800" cy="2647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276600"/>
            <a:ext cx="3638550" cy="26479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974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1703119" y="2956369"/>
            <a:ext cx="827411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Results / Conclusion</a:t>
            </a:r>
            <a:endParaRPr lang="en-US" altLang="ko-KR" sz="36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4818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Final Results, Conclusions, and Lessons Learned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685800"/>
            <a:ext cx="6324600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set preparation is critical to producing a good model.  Preparing a data set that contains missing values and superfluous columns can occupy a large portion of the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project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time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at the vehicle model level (e.g. Sonata) would have provided a more accurate tool to predict fuel economy – aggregation at the fleet level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loses specificity and dampens the results.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full linear regression,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backwards regression,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and forwards regressions all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produced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well-fit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models.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backwards regression contained the least factors and was therefore the best choice for predicting fuel economy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final model selected had 16 factors that were significant predictors of FE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goodness of model fit was confirmed using the Q-Q plot and Residual plot.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25085194"/>
              </p:ext>
            </p:extLst>
          </p:nvPr>
        </p:nvGraphicFramePr>
        <p:xfrm>
          <a:off x="7162800" y="628710"/>
          <a:ext cx="4572000" cy="5924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76457" y="287179"/>
            <a:ext cx="392974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Significant Predictors of Fuel Economy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6629400" y="3810000"/>
            <a:ext cx="114300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1" t="15306" r="11197" b="22142"/>
          <a:stretch/>
        </p:blipFill>
        <p:spPr bwMode="auto">
          <a:xfrm>
            <a:off x="0" y="-98"/>
            <a:ext cx="12192000" cy="685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2819400"/>
            <a:ext cx="4520148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sz="6600" b="0" dirty="0" smtClean="0">
                <a:solidFill>
                  <a:schemeClr val="bg1">
                    <a:lumMod val="75000"/>
                  </a:schemeClr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7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Appendix A: Python Code Base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6276201"/>
            <a:ext cx="6189258" cy="27699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eaLnBrk="0" hangingPunct="0"/>
            <a:r>
              <a:rPr lang="en-US" dirty="0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** Scroll in presentation mode or by editing </a:t>
            </a:r>
            <a:r>
              <a:rPr lang="en-US" dirty="0" err="1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TextBox</a:t>
            </a:r>
            <a:r>
              <a:rPr lang="en-US" dirty="0" smtClean="0">
                <a:latin typeface="Hyundai Sans Text" pitchFamily="34" charset="0"/>
                <a:ea typeface="Hyundai Sans Text" pitchFamily="34" charset="0"/>
                <a:cs typeface="Hyundai Sans Head Office Medium"/>
              </a:rPr>
              <a:t> object** </a:t>
            </a:r>
            <a:endParaRPr lang="en-US" b="0" dirty="0" smtClean="0"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" name="TextBox1" r:id="rId2" imgW="11887200" imgH="5772240"/>
        </mc:Choice>
        <mc:Fallback>
          <p:control name="TextBox1" r:id="rId2" imgW="11887200" imgH="5772240">
            <p:pic>
              <p:nvPicPr>
                <p:cNvPr id="2" name="Tex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800" y="400110"/>
                  <a:ext cx="11887200" cy="57720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3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199" y="76200"/>
            <a:ext cx="11990119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Project Question and Data Set</a:t>
            </a:r>
            <a:endParaRPr lang="en-US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5800" y="838200"/>
            <a:ext cx="103632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/>
            <a:r>
              <a:rPr lang="en-US" sz="1600" b="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Can you accurately </a:t>
            </a:r>
            <a:r>
              <a:rPr lang="en-US" sz="1600" b="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predict future vehicle fuel economy </a:t>
            </a:r>
            <a:r>
              <a:rPr lang="en-US" sz="1600" b="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using past vehicle fuel economy and other vehicle characteristics?</a:t>
            </a:r>
          </a:p>
          <a:p>
            <a:pPr eaLnBrk="0" hangingPunct="0"/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 data set gathered by the EPA, we will be exploring fuel economy trends of all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light-duty passenger vehicles certified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by the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EPA.</a:t>
            </a: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We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will be using these trends to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develop a model to predict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the fuel economy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based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on given characteristics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</a:p>
          <a:p>
            <a:pPr eaLnBrk="0" hangingPunct="0"/>
            <a:endParaRPr lang="en-US" sz="1600" b="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Database location: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https://www.epa.gov/automotive-trends/explore-automotive-trends-data#DetailedData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Database contains: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and characteristics of all vehicles produced and certified since 1975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Size: 1782 KB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5170 Data points, 50+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variables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aggregation: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set aggregated up to the Manufacturer – Model Year – Regulatory Class (Car or Truck) level</a:t>
            </a:r>
          </a:p>
          <a:p>
            <a:pPr marL="1200150" lvl="2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for individual Models not available in this data set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Factors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primarily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take one of two forms:</a:t>
            </a:r>
          </a:p>
          <a:p>
            <a:pPr marL="1257300" lvl="2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fleet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average: e.g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., Vehicle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Weight or Horsepower</a:t>
            </a:r>
          </a:p>
          <a:p>
            <a:pPr marL="1257300" lvl="2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A percentage of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total fleet with that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characteristic: e.g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., Drivetrain –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Front or Powertrain –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Gasoline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61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1703119" y="2956369"/>
            <a:ext cx="827411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Initial Data Processing</a:t>
            </a:r>
            <a:endParaRPr lang="en-US" altLang="ko-KR" sz="36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94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Targeted Data Set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288" t="25273" r="37671" b="11409"/>
          <a:stretch/>
        </p:blipFill>
        <p:spPr>
          <a:xfrm>
            <a:off x="6183923" y="1048083"/>
            <a:ext cx="5322277" cy="485541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85800" y="685800"/>
            <a:ext cx="48006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Fuel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economy has changed in three distinct groups since 1975. </a:t>
            </a: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1975 – 1987: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fuel shortage in the U.S. led to demand for more fuel efficient vehicles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1988 – 2004: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fuel economy improvements were stagnant, with no pressure from customers or regulatory agencies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2005 – 2020: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fuel economy improvements forced by new regulations</a:t>
            </a: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2021 Preliminary Data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: we’re excluding this data which is preliminary and incomplete.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C000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Final Data Set = 2005 – 2020 MY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Using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data from only the most recent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timeframe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will provide the most accurate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model for </a:t>
            </a:r>
            <a:r>
              <a:rPr lang="en-US" sz="1600" dirty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future fuel economy performance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85800"/>
            <a:ext cx="54102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  <a:cs typeface="Hyundai Sans Head Office Medium"/>
              </a:rPr>
              <a:t>Trends in Fuel Economy and CO</a:t>
            </a:r>
            <a:r>
              <a:rPr lang="en-US" sz="1600" baseline="-25000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  <a:cs typeface="Hyundai Sans Head Office Medium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  <a:cs typeface="Hyundai Sans Head Office Medium"/>
              </a:rPr>
              <a:t> emissions since 1975 MY</a:t>
            </a:r>
            <a:endParaRPr lang="en-US" sz="1600" dirty="0"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  <a:cs typeface="Hyundai Sans Head Offic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53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Initial Heat Map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31242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Difficult to discern interactions with this many factors.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Factor reduction based on engineering judgement and knowledge of system would be beneficial.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</p:txBody>
      </p:sp>
      <p:pic>
        <p:nvPicPr>
          <p:cNvPr id="3074" name="Picture 3" descr="image0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/>
          <a:stretch/>
        </p:blipFill>
        <p:spPr bwMode="auto">
          <a:xfrm>
            <a:off x="4038600" y="609600"/>
            <a:ext cx="7772400" cy="586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4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Initial Factor Reduction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111252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Dependent Variable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: Fuel Economy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Hyundai Sans Text" pitchFamily="34" charset="0"/>
              <a:ea typeface="Hyundai Sans Text" pitchFamily="34" charset="0"/>
              <a:cs typeface="Hyundai Sans Head Office Medium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Excluded variables: 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Vehicle Type, Production, Production Share, Real World MPG (Composite, City, Hwy), Real World CO2 (Composite, City, Hwy),  HP/Engine Displacement, HP/Weight, Ton-MPG,  Transmission-Other,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Transmission – Manual, Fuel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Delivery (Carbureted, Throttle Body Injection), Powertrain (FCEV, CNG, Other), Differentiate Gears (≤4, 5, 6, 7, 8, ≥9)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1288050"/>
              </p:ext>
            </p:extLst>
          </p:nvPr>
        </p:nvGraphicFramePr>
        <p:xfrm>
          <a:off x="1295400" y="3886200"/>
          <a:ext cx="9252857" cy="189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702004"/>
              </p:ext>
            </p:extLst>
          </p:nvPr>
        </p:nvGraphicFramePr>
        <p:xfrm>
          <a:off x="1066800" y="776993"/>
          <a:ext cx="10058400" cy="318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685800"/>
            <a:ext cx="392974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Categorical Variables </a:t>
            </a:r>
            <a:r>
              <a:rPr lang="en-US" sz="1600" dirty="0" smtClean="0">
                <a:solidFill>
                  <a:schemeClr val="bg1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 |  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20780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76200" y="76200"/>
            <a:ext cx="10363200" cy="4001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Factor Manipulation</a:t>
            </a:r>
            <a:endParaRPr lang="en-US" altLang="ko-KR" sz="20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85800"/>
            <a:ext cx="111252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000"/>
                </a:solidFill>
                <a:latin typeface="Hyundai Sans Text" pitchFamily="34" charset="0"/>
                <a:ea typeface="Hyundai Sans Text" pitchFamily="34" charset="0"/>
                <a:cs typeface="Hyundai Sans Head Office Medium"/>
              </a:rPr>
              <a:t>Initial factor manipulation needed to prepare data set for analysis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7411307"/>
              </p:ext>
            </p:extLst>
          </p:nvPr>
        </p:nvGraphicFramePr>
        <p:xfrm>
          <a:off x="-304800" y="1783769"/>
          <a:ext cx="12420600" cy="30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9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5"/>
          <p:cNvSpPr txBox="1">
            <a:spLocks/>
          </p:cNvSpPr>
          <p:nvPr/>
        </p:nvSpPr>
        <p:spPr>
          <a:xfrm>
            <a:off x="1703119" y="2956369"/>
            <a:ext cx="8274116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1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spc="-15" dirty="0" smtClean="0">
                <a:ln>
                  <a:solidFill>
                    <a:srgbClr val="00FFFF">
                      <a:alpha val="0"/>
                    </a:srgbClr>
                  </a:solidFill>
                </a:ln>
                <a:solidFill>
                  <a:schemeClr val="bg1"/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Exploratory Data Analysis</a:t>
            </a:r>
            <a:endParaRPr lang="en-US" altLang="ko-KR" sz="3600" b="1" spc="-15" dirty="0">
              <a:ln>
                <a:solidFill>
                  <a:srgbClr val="00FFFF">
                    <a:alpha val="0"/>
                  </a:srgbClr>
                </a:solidFill>
              </a:ln>
              <a:solidFill>
                <a:schemeClr val="bg1"/>
              </a:solidFill>
              <a:latin typeface="Hyundai Sans Head Office Light" panose="020B0404040000000000" pitchFamily="34" charset="0"/>
              <a:ea typeface="Hyundai Sans Head Office Light" panose="020B0404040000000000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6657592"/>
            <a:ext cx="3657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 defTabSz="914377">
              <a:spcBef>
                <a:spcPct val="20000"/>
              </a:spcBef>
            </a:pPr>
            <a:r>
              <a:rPr lang="en-US" sz="14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Hyundai Sans Head Office Light" panose="020B0404040000000000" pitchFamily="34" charset="0"/>
                <a:ea typeface="Hyundai Sans Head Office Light" panose="020B0404040000000000" pitchFamily="34" charset="0"/>
              </a:rPr>
              <a:t>Confidential Business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7426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Hyundai">
      <a:dk1>
        <a:sysClr val="windowText" lastClr="000000"/>
      </a:dk1>
      <a:lt1>
        <a:sysClr val="window" lastClr="FFFFFF"/>
      </a:lt1>
      <a:dk2>
        <a:srgbClr val="002C5F"/>
      </a:dk2>
      <a:lt2>
        <a:srgbClr val="E4DCD3"/>
      </a:lt2>
      <a:accent1>
        <a:srgbClr val="00AAD2"/>
      </a:accent1>
      <a:accent2>
        <a:srgbClr val="E63312"/>
      </a:accent2>
      <a:accent3>
        <a:srgbClr val="C6C1B7"/>
      </a:accent3>
      <a:accent4>
        <a:srgbClr val="AEA99B"/>
      </a:accent4>
      <a:accent5>
        <a:srgbClr val="8D8778"/>
      </a:accent5>
      <a:accent6>
        <a:srgbClr val="4BDDFF"/>
      </a:accent6>
      <a:hlink>
        <a:srgbClr val="87E8FF"/>
      </a:hlink>
      <a:folHlink>
        <a:srgbClr val="C3F4FF"/>
      </a:folHlink>
    </a:clrScheme>
    <a:fontScheme name="Hyundai Custom Theme">
      <a:majorFont>
        <a:latin typeface="Hyundai Sans Head"/>
        <a:ea typeface=""/>
        <a:cs typeface=""/>
      </a:majorFont>
      <a:minorFont>
        <a:latin typeface="Hyundai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2700" cap="flat" cmpd="sng" algn="ctr">
          <a:solidFill>
            <a:sysClr val="windowText" lastClr="000000"/>
          </a:solidFill>
          <a:prstDash val="solid"/>
          <a:headEnd type="none"/>
          <a:tailEnd type="triangle"/>
        </a:ln>
        <a:effectLst/>
      </a:spPr>
      <a:bodyPr/>
      <a:lstStyle/>
    </a:lnDef>
    <a:txDef>
      <a:spPr/>
      <a:bodyPr vert="horz" wrap="square" lIns="0" tIns="0" rIns="0" bIns="0" rtlCol="0">
        <a:spAutoFit/>
      </a:bodyPr>
      <a:lstStyle>
        <a:defPPr eaLnBrk="0" hangingPunct="0">
          <a:defRPr b="0" dirty="0" smtClean="0">
            <a:solidFill>
              <a:schemeClr val="bg1">
                <a:lumMod val="75000"/>
              </a:schemeClr>
            </a:solidFill>
            <a:latin typeface="Hyundai Sans Text" pitchFamily="34" charset="0"/>
            <a:ea typeface="Hyundai Sans Text" pitchFamily="34" charset="0"/>
            <a:cs typeface="Hyundai Sans Head Office Medium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HMA Theme 16_9" id="{AE552A8D-4FE0-42DF-A95C-6499C5E1FA93}" vid="{DDC6BECF-E877-44B2-9092-F9B7AC06F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58683</TotalTime>
  <Words>2340</Words>
  <Application>Microsoft Office PowerPoint</Application>
  <PresentationFormat>Widescreen</PresentationFormat>
  <Paragraphs>779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Hyundai L</vt:lpstr>
      <vt:lpstr>Arial</vt:lpstr>
      <vt:lpstr>Calibri</vt:lpstr>
      <vt:lpstr>Genesis Sans Text</vt:lpstr>
      <vt:lpstr>Hyundai Sans Head</vt:lpstr>
      <vt:lpstr>Hyundai Sans Head Medium</vt:lpstr>
      <vt:lpstr>Hyundai Sans Head Office Light</vt:lpstr>
      <vt:lpstr>Hyundai Sans Head Office Medium</vt:lpstr>
      <vt:lpstr>Hyundai Sans Text</vt:lpstr>
      <vt:lpstr>Hyundai Sans Text Office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Shon, John [HMA]</dc:creator>
  <cp:lastModifiedBy>Baker, Noelle</cp:lastModifiedBy>
  <cp:revision>1834</cp:revision>
  <cp:lastPrinted>2018-10-08T20:25:26Z</cp:lastPrinted>
  <dcterms:created xsi:type="dcterms:W3CDTF">2017-05-03T22:12:48Z</dcterms:created>
  <dcterms:modified xsi:type="dcterms:W3CDTF">2021-12-17T01:16:36Z</dcterms:modified>
</cp:coreProperties>
</file>