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954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B75C-013B-494B-9F5B-4134ED16A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EFB49-4FEA-4449-ADB1-77A4E713F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9173-F1E7-46DF-9B63-81DBA321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31D7E-C1FD-4B82-9B41-69B2769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A395-2209-48AE-95B4-703D67EE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FEE-65F9-400B-9E7D-AD3C092F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73ED9-BE62-410F-98A8-28009DD6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2FC9-4579-410F-BFA0-4ACB9D26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257A-500E-4C50-91A6-1559B3E8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5EA2-B4D2-40DE-B8B4-1F0DA1A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F8FF0-58C0-4E35-AE5F-62B5436D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B0054-88DB-4AB3-A716-7B717F17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C174-4271-4CA0-BCFF-913227C1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3F21-470E-466B-9D1C-B7F0C8E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2AA9-D6CF-4261-8866-3785E069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FE90-1F97-48F8-AD59-A64FE3D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715B-6151-45AA-A35A-A0FEEE88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69D0-74FA-4885-BBB0-49F3A0E3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32A7-7BDE-424E-9F54-E0E19AD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4616-D9C4-414D-8BB5-A0F8D133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6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D4DB-807C-4F85-BFA1-88FF8E63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59C77-11C0-48B7-9260-F353AC4C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8ADE-6816-43AA-AE23-C5F078E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3AA2-D066-4206-BAB7-2CC484C5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74D0-C748-43E0-AB6E-1871AF2D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68D5-7A68-4861-A658-E99D3CE9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99F4-85EA-472C-B240-467AF81B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ED109-DA01-416D-9B0B-CEF0D01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98046-9292-462F-A45F-D5666A41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302D-4163-482D-9678-56980E7E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CBE3B-4D75-4C97-A36A-6609CFDF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D495-9463-4022-B877-7866255E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8844E-26A6-48C5-A247-4BFE2CBF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8F51-C7BE-4B63-8232-42F9AE0C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8271C-7DFB-4B2E-9CA3-8CBFB3F7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6CC05-8D27-4CC3-9AC5-1503F745C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E52AD-1499-4D75-BE8E-FDD6E79D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764EB-4CA8-4B57-AA94-6CBE22AE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6361-113C-4E56-A02D-E40C564D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D442-220F-4889-9281-7691C3DD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746C-66BA-4BFD-9518-6934451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62885-D98C-486F-935B-2AA397D5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829F5-B43E-4EEB-8759-010D7374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12E4-E801-4846-A814-EBB1B313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D47B0-4D74-4FEC-A683-523DB8D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35089-99FF-4CE7-8262-6B22D8CE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5B26-6175-4B48-B4BE-1DAA4EFE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FC34-08C2-420A-9F89-1C7855BC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D8494-16B3-4D1D-B35C-E9767F04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A35E-B95E-4A1B-9657-629978A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71263-F817-424D-B994-98FC038E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29262-DD45-4FAD-8107-C79F9D55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18C4-D945-4D39-B0E5-5DB704B1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01F20-CEC6-4342-B14E-A851DE09C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AFD2-D8DD-4EBD-BB41-CCFFA3F03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E70F-081F-45E6-B082-8FA50A9F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97C6-5030-4FD0-A1ED-53C70DAF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E828-6015-4E16-BF60-B9E4A81A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686C8-702C-4C96-8D42-EFE78091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98B83-2A0C-4A28-A090-C2765340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44C5-FB51-4614-A473-031FBCC4F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2D2E-34C9-4EC2-A0FC-5A4AA8BC5524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970F-8927-441D-A83D-377C48898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B95B-5935-47D1-9165-D572CDB0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22B4-1064-4BB3-A85A-F4F4F9EE9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12DA6C-7BD7-46C4-8440-67A120E8065B}"/>
              </a:ext>
            </a:extLst>
          </p:cNvPr>
          <p:cNvSpPr/>
          <p:nvPr/>
        </p:nvSpPr>
        <p:spPr>
          <a:xfrm>
            <a:off x="2810435" y="5609931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72FAB8-0432-422E-B57D-4A304E04722C}"/>
              </a:ext>
            </a:extLst>
          </p:cNvPr>
          <p:cNvSpPr/>
          <p:nvPr/>
        </p:nvSpPr>
        <p:spPr>
          <a:xfrm>
            <a:off x="3164620" y="57807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FC6A46-7886-44EA-BE75-FF84C3AB0825}"/>
              </a:ext>
            </a:extLst>
          </p:cNvPr>
          <p:cNvSpPr/>
          <p:nvPr/>
        </p:nvSpPr>
        <p:spPr>
          <a:xfrm>
            <a:off x="3942682" y="57807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EE01B1-8B9D-4C63-AA15-7853FE4E868C}"/>
              </a:ext>
            </a:extLst>
          </p:cNvPr>
          <p:cNvSpPr/>
          <p:nvPr/>
        </p:nvSpPr>
        <p:spPr>
          <a:xfrm>
            <a:off x="4720744" y="57807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E4986-83D5-44F4-9112-D30EF7C4E42C}"/>
              </a:ext>
            </a:extLst>
          </p:cNvPr>
          <p:cNvSpPr/>
          <p:nvPr/>
        </p:nvSpPr>
        <p:spPr>
          <a:xfrm>
            <a:off x="5498806" y="578074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D1A32-04B8-45DE-9C3E-5C9140E1F009}"/>
              </a:ext>
            </a:extLst>
          </p:cNvPr>
          <p:cNvSpPr txBox="1"/>
          <p:nvPr/>
        </p:nvSpPr>
        <p:spPr>
          <a:xfrm>
            <a:off x="3375212" y="5609930"/>
            <a:ext cx="207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0A47F-0FF9-4B93-8424-28409C33113C}"/>
              </a:ext>
            </a:extLst>
          </p:cNvPr>
          <p:cNvSpPr/>
          <p:nvPr/>
        </p:nvSpPr>
        <p:spPr>
          <a:xfrm>
            <a:off x="2831016" y="4955419"/>
            <a:ext cx="3200400" cy="306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128</a:t>
            </a:r>
            <a:r>
              <a:rPr lang="en-US" sz="1400" dirty="0"/>
              <a:t> Conv1D filter (Kernel size: </a:t>
            </a:r>
            <a:r>
              <a:rPr lang="en-US" sz="1400" b="1" dirty="0"/>
              <a:t>6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A6EAC3-779A-4ABE-BD99-9AC244F8A154}"/>
              </a:ext>
            </a:extLst>
          </p:cNvPr>
          <p:cNvSpPr/>
          <p:nvPr/>
        </p:nvSpPr>
        <p:spPr>
          <a:xfrm>
            <a:off x="2831016" y="3706324"/>
            <a:ext cx="3200400" cy="90095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TCN Block </a:t>
            </a:r>
            <a:br>
              <a:rPr lang="en-US" sz="1400" b="1" dirty="0"/>
            </a:br>
            <a:r>
              <a:rPr lang="en-US" sz="1400" dirty="0"/>
              <a:t>{Nb_filters: </a:t>
            </a:r>
            <a:r>
              <a:rPr lang="en-US" sz="1400" b="1" dirty="0"/>
              <a:t>64</a:t>
            </a:r>
            <a:r>
              <a:rPr lang="en-US" sz="1400" dirty="0"/>
              <a:t>, K=</a:t>
            </a:r>
            <a:r>
              <a:rPr lang="en-US" sz="1400" b="1" dirty="0"/>
              <a:t>6</a:t>
            </a:r>
            <a:r>
              <a:rPr lang="en-US" sz="1400" dirty="0"/>
              <a:t>, d=[</a:t>
            </a:r>
            <a:r>
              <a:rPr lang="en-US" sz="1400" b="1" dirty="0"/>
              <a:t>1,2,4,8</a:t>
            </a:r>
            <a:r>
              <a:rPr lang="en-US" sz="1400" dirty="0"/>
              <a:t>], nb_stacks: </a:t>
            </a:r>
            <a:r>
              <a:rPr lang="en-US" sz="1400" b="1" dirty="0"/>
              <a:t>1</a:t>
            </a:r>
            <a:r>
              <a:rPr lang="en-US" sz="1400" dirty="0"/>
              <a:t>, padding: </a:t>
            </a:r>
            <a:r>
              <a:rPr lang="en-US" sz="1400" b="1" dirty="0"/>
              <a:t>casual</a:t>
            </a:r>
            <a:r>
              <a:rPr lang="en-US" sz="1400" dirty="0"/>
              <a:t>, dropout</a:t>
            </a:r>
            <a:r>
              <a:rPr lang="en-US" sz="1400" b="1" dirty="0"/>
              <a:t>: 0.2</a:t>
            </a:r>
            <a:r>
              <a:rPr lang="en-US" sz="1400" dirty="0"/>
              <a:t>, activation: </a:t>
            </a:r>
            <a:r>
              <a:rPr lang="en-US" sz="1400" b="1" dirty="0"/>
              <a:t>relu</a:t>
            </a:r>
            <a:r>
              <a:rPr lang="en-US" sz="140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1189-08DF-4AC4-A109-174E1B9F3BD5}"/>
              </a:ext>
            </a:extLst>
          </p:cNvPr>
          <p:cNvSpPr/>
          <p:nvPr/>
        </p:nvSpPr>
        <p:spPr>
          <a:xfrm>
            <a:off x="2831016" y="3107480"/>
            <a:ext cx="3200400" cy="321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32</a:t>
            </a:r>
            <a:r>
              <a:rPr lang="en-US" sz="1400" dirty="0"/>
              <a:t> Dense (activation: </a:t>
            </a:r>
            <a:r>
              <a:rPr lang="en-US" sz="1400" b="1" dirty="0"/>
              <a:t>relu</a:t>
            </a:r>
            <a:r>
              <a:rPr lang="en-US" sz="14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D582B9-250F-4EE5-9ADF-AB1D61AA10F5}"/>
              </a:ext>
            </a:extLst>
          </p:cNvPr>
          <p:cNvGrpSpPr/>
          <p:nvPr/>
        </p:nvGrpSpPr>
        <p:grpSpPr>
          <a:xfrm>
            <a:off x="2810435" y="1397054"/>
            <a:ext cx="3200400" cy="457200"/>
            <a:chOff x="2810434" y="660426"/>
            <a:chExt cx="3200400" cy="45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F672FA-5FE1-4809-A19F-1049ABE06AD6}"/>
                </a:ext>
              </a:extLst>
            </p:cNvPr>
            <p:cNvSpPr/>
            <p:nvPr/>
          </p:nvSpPr>
          <p:spPr>
            <a:xfrm>
              <a:off x="2810434" y="660426"/>
              <a:ext cx="3200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E6148C-458A-4A25-9A9D-60AEE60E8904}"/>
                </a:ext>
              </a:extLst>
            </p:cNvPr>
            <p:cNvSpPr/>
            <p:nvPr/>
          </p:nvSpPr>
          <p:spPr>
            <a:xfrm>
              <a:off x="3173244" y="86574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005F14-D971-4213-B53A-D429C83DA3F0}"/>
                </a:ext>
              </a:extLst>
            </p:cNvPr>
            <p:cNvSpPr/>
            <p:nvPr/>
          </p:nvSpPr>
          <p:spPr>
            <a:xfrm>
              <a:off x="3951306" y="865741"/>
              <a:ext cx="182880" cy="18288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847663-CD97-4FCA-AA5E-8712CCE2E744}"/>
                </a:ext>
              </a:extLst>
            </p:cNvPr>
            <p:cNvSpPr/>
            <p:nvPr/>
          </p:nvSpPr>
          <p:spPr>
            <a:xfrm>
              <a:off x="4729368" y="86574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D8D380-EF38-4AC2-B889-D84B6E744800}"/>
                </a:ext>
              </a:extLst>
            </p:cNvPr>
            <p:cNvSpPr/>
            <p:nvPr/>
          </p:nvSpPr>
          <p:spPr>
            <a:xfrm>
              <a:off x="5507430" y="865741"/>
              <a:ext cx="182880" cy="18288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3CDED-C939-481E-846D-D9CE3000D193}"/>
                </a:ext>
              </a:extLst>
            </p:cNvPr>
            <p:cNvSpPr txBox="1"/>
            <p:nvPr/>
          </p:nvSpPr>
          <p:spPr>
            <a:xfrm>
              <a:off x="3375211" y="660426"/>
              <a:ext cx="2079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Output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A169E-5C82-4FD8-9F90-03DDCFA79C4A}"/>
              </a:ext>
            </a:extLst>
          </p:cNvPr>
          <p:cNvSpPr/>
          <p:nvPr/>
        </p:nvSpPr>
        <p:spPr>
          <a:xfrm>
            <a:off x="2831016" y="2494667"/>
            <a:ext cx="3200400" cy="321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Dropout: </a:t>
            </a:r>
            <a:r>
              <a:rPr lang="en-US" sz="1400" b="1" dirty="0"/>
              <a:t>0.2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9CF15-87EE-4ADD-86CC-018C88A7BBBA}"/>
              </a:ext>
            </a:extLst>
          </p:cNvPr>
          <p:cNvSpPr/>
          <p:nvPr/>
        </p:nvSpPr>
        <p:spPr>
          <a:xfrm>
            <a:off x="2816518" y="1909521"/>
            <a:ext cx="3200400" cy="321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  <a:r>
              <a:rPr lang="en-US" sz="1400" dirty="0"/>
              <a:t> Dense (activation: </a:t>
            </a:r>
            <a:r>
              <a:rPr lang="en-US" sz="1400" b="1" dirty="0"/>
              <a:t>sigmoid</a:t>
            </a:r>
            <a:r>
              <a:rPr lang="en-US" sz="1400" dirty="0"/>
              <a:t>)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2BD1922-07C0-47D8-88CA-A5A5AB48B84C}"/>
              </a:ext>
            </a:extLst>
          </p:cNvPr>
          <p:cNvSpPr/>
          <p:nvPr/>
        </p:nvSpPr>
        <p:spPr>
          <a:xfrm>
            <a:off x="4379182" y="5261788"/>
            <a:ext cx="229422" cy="2787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965556F6-349B-4765-95CD-BE67F38E2A67}"/>
              </a:ext>
            </a:extLst>
          </p:cNvPr>
          <p:cNvSpPr/>
          <p:nvPr/>
        </p:nvSpPr>
        <p:spPr>
          <a:xfrm>
            <a:off x="4379182" y="4597964"/>
            <a:ext cx="229422" cy="2787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9AE0808-57D5-42EC-8EB4-B28D84C89571}"/>
              </a:ext>
            </a:extLst>
          </p:cNvPr>
          <p:cNvSpPr/>
          <p:nvPr/>
        </p:nvSpPr>
        <p:spPr>
          <a:xfrm>
            <a:off x="4379182" y="3426884"/>
            <a:ext cx="229422" cy="2787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D5FB7638-AEBB-40F6-8ADF-3B5DFBAF6992}"/>
              </a:ext>
            </a:extLst>
          </p:cNvPr>
          <p:cNvSpPr/>
          <p:nvPr/>
        </p:nvSpPr>
        <p:spPr>
          <a:xfrm>
            <a:off x="4379182" y="2794091"/>
            <a:ext cx="229422" cy="2787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4E6F815A-80BA-4016-8CEF-9CF9E1A42936}"/>
              </a:ext>
            </a:extLst>
          </p:cNvPr>
          <p:cNvSpPr/>
          <p:nvPr/>
        </p:nvSpPr>
        <p:spPr>
          <a:xfrm>
            <a:off x="4338506" y="2224328"/>
            <a:ext cx="229422" cy="2787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2020-11-05T03:26:01Z</dcterms:created>
  <dcterms:modified xsi:type="dcterms:W3CDTF">2020-11-05T09:15:24Z</dcterms:modified>
</cp:coreProperties>
</file>