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3716000" cy="24384000"/>
  <p:embeddedFontLst>
    <p:embeddedFont>
      <p:font typeface="Arial Black" panose="020B0A04020102020204" pitchFamily="34" charset="0"/>
      <p:regular r:id="rId13"/>
      <p:bold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739978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7399789c6_0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0c67ac9b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0c67ac9b4_0_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could also have it be the issues with all three and break down why those things are issues instead of just doing the issues for each individual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2d47c75cf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2d47c75cf_5_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2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1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5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500" cy="5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5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500" cy="5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5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>
            <a:off x="739398" y="4187681"/>
            <a:ext cx="1081230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1" name="Google Shape;151;p1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09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1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4" name="Google Shape;154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3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700" cy="9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66" name="Google Shape;166;p13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3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700" cy="9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9" name="Google Shape;169;p13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3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700" cy="9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2" name="Google Shape;172;p13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14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14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7" name="Google Shape;177;p14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8" name="Google Shape;17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3" cy="22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7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15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7" name="Google Shape;187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4" cy="343219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7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2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09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17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1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19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6452333" y="3405034"/>
            <a:ext cx="5739741" cy="3467996"/>
            <a:chOff x="5009037" y="2525712"/>
            <a:chExt cx="7170194" cy="4332287"/>
          </a:xfrm>
        </p:grpSpPr>
        <p:sp>
          <p:nvSpPr>
            <p:cNvPr id="18" name="Google Shape;18;p3"/>
            <p:cNvSpPr/>
            <p:nvPr/>
          </p:nvSpPr>
          <p:spPr>
            <a:xfrm>
              <a:off x="5009037" y="25257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589536" y="25257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 rot="10800000">
            <a:off x="6465537" y="-41"/>
            <a:ext cx="5739740" cy="3467996"/>
            <a:chOff x="5183405" y="2678112"/>
            <a:chExt cx="7170193" cy="4332287"/>
          </a:xfrm>
        </p:grpSpPr>
        <p:sp>
          <p:nvSpPr>
            <p:cNvPr id="21" name="Google Shape;21;p3"/>
            <p:cNvSpPr/>
            <p:nvPr/>
          </p:nvSpPr>
          <p:spPr>
            <a:xfrm>
              <a:off x="5183405" y="26781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763903" y="26781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3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7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300" cy="28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7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7"/>
          <p:cNvSpPr/>
          <p:nvPr/>
        </p:nvSpPr>
        <p:spPr>
          <a:xfrm flipH="1">
            <a:off x="2535250" y="4308466"/>
            <a:ext cx="2550985" cy="2560442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7"/>
          <p:cNvSpPr/>
          <p:nvPr/>
        </p:nvSpPr>
        <p:spPr>
          <a:xfrm flipH="1">
            <a:off x="-10618" y="4308466"/>
            <a:ext cx="2550985" cy="2560442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24064" y="3390900"/>
            <a:ext cx="12216000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0" name="Google Shape;70;p8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8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00" cy="2596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600" cy="11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6" name="Google Shape;86;p9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9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9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9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9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301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30100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9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301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301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685338" y="3796480"/>
            <a:ext cx="2011800" cy="15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900911" y="3796480"/>
            <a:ext cx="2011800" cy="1518000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5116484" y="3796480"/>
            <a:ext cx="2011800" cy="15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9547629" y="3796480"/>
            <a:ext cx="2011800" cy="15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7332057" y="3796480"/>
            <a:ext cx="2011800" cy="1518000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100" cy="7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0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100" cy="7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0" name="Google Shape;120;p10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0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100" cy="7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0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0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100" cy="7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0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800" cy="2825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0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100" cy="7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D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ctrTitle"/>
          </p:nvPr>
        </p:nvSpPr>
        <p:spPr>
          <a:xfrm>
            <a:off x="3172376" y="2628900"/>
            <a:ext cx="60537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NFL Big Data Bowl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1"/>
          </p:nvPr>
        </p:nvSpPr>
        <p:spPr>
          <a:xfrm>
            <a:off x="4349496" y="3712464"/>
            <a:ext cx="3492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Emily Deuell, Kayla Calvin, Assaf Lowengart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050" y="228589"/>
            <a:ext cx="2190336" cy="219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7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body" idx="1"/>
          </p:nvPr>
        </p:nvSpPr>
        <p:spPr>
          <a:xfrm>
            <a:off x="3685018" y="2255525"/>
            <a:ext cx="7287900" cy="4306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Howard, A., Reid, J. E., Lopez, M., &amp; Cukierski, W. (2019). 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NFL Big Data Bowl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Kaggle. Retrieved April 20, 2023, from https://www.kaggle.com/c/nfl-big-data-bowl-2020/overview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seanyman84. (2020, March 14). 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NFL rush prediction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Kaggle. Retrieved April 20, 2023, from https://www.kaggle.com/code/seanyman84/nfl-rush-prediction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17" name="Google Shape;317;p3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Competition Overview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Notebook Critique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Our Solution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Reasoning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​Summary​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224516" y="106080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INTRODUCTION: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000"/>
              <a:t>THE BIG DATA BOWL</a:t>
            </a:r>
            <a:endParaRPr sz="4000"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4224525" y="2707550"/>
            <a:ext cx="6766500" cy="3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1800"/>
              <a:t>Football at baseline: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offensive goal is to run (rush) or throw (pass) the ball to gain yards, moving towards, then across, the opposing team’s side of the field in order to score.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the defensive goal is to prevent the offensive team from scoring.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1800"/>
              <a:t>In this competition: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you will develop a model to predict how many yards a team will gain on given rushing plays as they happen.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You'll be provided game, play, and player-level data,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includes:  position and speed of players as provided in the NFL’s Next Gen Stats data.</a:t>
            </a:r>
            <a:endParaRPr sz="1800"/>
          </a:p>
        </p:txBody>
      </p:sp>
      <p:sp>
        <p:nvSpPr>
          <p:cNvPr id="251" name="Google Shape;251;p24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/>
              <a:t>NFL BIG DATA BOWL</a:t>
            </a: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4224528" y="731406"/>
            <a:ext cx="6766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looking for?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4224528" y="2162277"/>
            <a:ext cx="6766500" cy="27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makes a good running play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Predicting rushing yards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using  different regression models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Helping coaching staff create better plays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what makes a team win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7441"/>
          <a:stretch/>
        </p:blipFill>
        <p:spPr>
          <a:xfrm>
            <a:off x="6030675" y="4636875"/>
            <a:ext cx="3154200" cy="18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3840420" y="2749678"/>
            <a:ext cx="70134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>
                <a:latin typeface="Arial Black"/>
                <a:ea typeface="Arial Black"/>
                <a:cs typeface="Arial Black"/>
                <a:sym typeface="Arial Black"/>
              </a:rPr>
              <a:t>Code Demo Loading…</a:t>
            </a:r>
            <a:endParaRPr sz="4500"/>
          </a:p>
        </p:txBody>
      </p:sp>
      <p:sp>
        <p:nvSpPr>
          <p:cNvPr id="266" name="Google Shape;266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Issues with the Other’s Code: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NFL BIG DATA BOWL</a:t>
            </a:r>
            <a:endParaRPr i="1"/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Didn’t Answer the Question</a:t>
            </a:r>
            <a:endParaRPr/>
          </a:p>
        </p:txBody>
      </p:sp>
      <p:pic>
        <p:nvPicPr>
          <p:cNvPr id="275" name="Google Shape;275;p27" descr="abacus ic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276" name="Google Shape;276;p27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/>
              <a:t>Many submissions didn’t actually answer the question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For example, many were attempting to do classification models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These models predicted formations but failed to have insights on rushing yards</a:t>
            </a: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Explainability</a:t>
            </a:r>
            <a:endParaRPr/>
          </a:p>
        </p:txBody>
      </p:sp>
      <p:pic>
        <p:nvPicPr>
          <p:cNvPr id="278" name="Google Shape;278;p27" descr="increasing chart icon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79" name="Google Shape;279;p27"/>
          <p:cNvSpPr txBox="1">
            <a:spLocks noGrp="1"/>
          </p:cNvSpPr>
          <p:nvPr>
            <p:ph type="body" idx="6"/>
          </p:nvPr>
        </p:nvSpPr>
        <p:spPr>
          <a:xfrm>
            <a:off x="4722812" y="3950175"/>
            <a:ext cx="27708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/>
              <a:t>Many of the competition had complicated models which failed to articulate what they were doing or why they were it 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Clients would have trouble understanding the validity of these models or finding insights</a:t>
            </a:r>
            <a:endParaRPr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Low RMSE Models</a:t>
            </a:r>
            <a:endParaRPr/>
          </a:p>
        </p:txBody>
      </p:sp>
      <p:pic>
        <p:nvPicPr>
          <p:cNvPr id="281" name="Google Shape;281;p27" descr="chain link icon"/>
          <p:cNvPicPr preferRelativeResize="0">
            <a:picLocks noGrp="1"/>
          </p:cNvPicPr>
          <p:nvPr>
            <p:ph type="pic" idx="8"/>
          </p:nvPr>
        </p:nvPicPr>
        <p:blipFill rotWithShape="1">
          <a:blip r:embed="rId5">
            <a:alphaModFix/>
          </a:blip>
          <a:srcRect t="85" b="85"/>
          <a:stretch/>
        </p:blipFill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282" name="Google Shape;282;p27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/>
              <a:t>Models had poor performance on predictions</a:t>
            </a:r>
            <a:endParaRPr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Could be due to the types of models or failure to clean/transform the data well-enough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641838" y="2258550"/>
            <a:ext cx="932700" cy="932700"/>
          </a:xfrm>
          <a:prstGeom prst="ellipse">
            <a:avLst/>
          </a:prstGeom>
          <a:solidFill>
            <a:srgbClr val="516879"/>
          </a:solidFill>
          <a:ln w="9525" cap="flat" cmpd="sng">
            <a:solidFill>
              <a:srgbClr val="5168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5851550" y="2481588"/>
            <a:ext cx="513300" cy="486600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1911088" y="2258550"/>
            <a:ext cx="932700" cy="932700"/>
          </a:xfrm>
          <a:prstGeom prst="ellipse">
            <a:avLst/>
          </a:prstGeom>
          <a:solidFill>
            <a:srgbClr val="CE1255"/>
          </a:solidFill>
          <a:ln w="9525" cap="flat" cmpd="sng">
            <a:solidFill>
              <a:srgbClr val="CE12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9290288" y="2258550"/>
            <a:ext cx="932700" cy="932700"/>
          </a:xfrm>
          <a:prstGeom prst="ellipse">
            <a:avLst/>
          </a:prstGeom>
          <a:solidFill>
            <a:srgbClr val="98CED4"/>
          </a:solidFill>
          <a:ln w="9525" cap="flat" cmpd="sng">
            <a:solidFill>
              <a:srgbClr val="98CE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9483788" y="2474188"/>
            <a:ext cx="545724" cy="501444"/>
          </a:xfrm>
          <a:prstGeom prst="irregularSeal1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126725" y="2474250"/>
            <a:ext cx="513300" cy="501300"/>
          </a:xfrm>
          <a:prstGeom prst="noSmoking">
            <a:avLst>
              <a:gd name="adj" fmla="val 1875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Football is extremely difficult to predict. The number of variables combined with the type of variables makes running analysis a challenging task.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Key insights: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Weather - Snow and rain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Players in the box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36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Makes sense that this competition was worth over $50,000 for the winner. </a:t>
            </a: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/>
              <a:t>NFL BIG DATA BOWL</a:t>
            </a: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1508750" y="2837700"/>
            <a:ext cx="6483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000"/>
              <a:t>The Big Data Bowl is looking to be able to make better predictions on yards gained based on rushing plays.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000"/>
              <a:t>The model that marginally performed the best was gbm.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000"/>
              <a:t>We’d encourage anyone who would like to participate in the competition to use feature engineering if they have background knowledge in football (and lots of time on their hands).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ctrTitle"/>
          </p:nvPr>
        </p:nvSpPr>
        <p:spPr>
          <a:xfrm>
            <a:off x="902600" y="1975100"/>
            <a:ext cx="65928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 </a:t>
            </a:r>
            <a:endParaRPr/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&amp; GOOD LUCK </a:t>
            </a:r>
            <a:endParaRPr/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ON THE AI EXAM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902600" y="4186500"/>
            <a:ext cx="58206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Assaf Lowengart, Kayla Calvin, Emily Deuell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i="1"/>
              <a:t>Team 9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137" y="3344729"/>
            <a:ext cx="2886325" cy="161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3A4758"/>
      </a:dk2>
      <a:lt2>
        <a:srgbClr val="E7E6E6"/>
      </a:lt2>
      <a:accent1>
        <a:srgbClr val="818181"/>
      </a:accent1>
      <a:accent2>
        <a:srgbClr val="C5C4C4"/>
      </a:accent2>
      <a:accent3>
        <a:srgbClr val="CE1255"/>
      </a:accent3>
      <a:accent4>
        <a:srgbClr val="98CED4"/>
      </a:accent4>
      <a:accent5>
        <a:srgbClr val="254577"/>
      </a:accent5>
      <a:accent6>
        <a:srgbClr val="405666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EB Garamond</vt:lpstr>
      <vt:lpstr>Arial</vt:lpstr>
      <vt:lpstr>Arial Black</vt:lpstr>
      <vt:lpstr>Office Theme</vt:lpstr>
      <vt:lpstr>NFL Big Data Bowl</vt:lpstr>
      <vt:lpstr>AGENDA</vt:lpstr>
      <vt:lpstr>INTRODUCTION: THE BIG DATA BOWL</vt:lpstr>
      <vt:lpstr>What are we looking for?</vt:lpstr>
      <vt:lpstr>Code Demo Loading…</vt:lpstr>
      <vt:lpstr>Issues with the Other’s Code:</vt:lpstr>
      <vt:lpstr>Insights</vt:lpstr>
      <vt:lpstr>Summary</vt:lpstr>
      <vt:lpstr>THANK YOU  &amp; GOOD LUCK  ON THE AI EXAM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Big Data Bowl</dc:title>
  <dc:creator>Kayla Calvin</dc:creator>
  <cp:lastModifiedBy>Kayla Calvin</cp:lastModifiedBy>
  <cp:revision>1</cp:revision>
  <dcterms:modified xsi:type="dcterms:W3CDTF">2023-04-20T19:24:20Z</dcterms:modified>
</cp:coreProperties>
</file>