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3716000" cy="24384000"/>
  <p:embeddedFontLst>
    <p:embeddedFont>
      <p:font typeface="Arial Black" panose="020B0A04020102020204" pitchFamily="34" charset="0"/>
      <p:regular r:id="rId12"/>
      <p:bold r:id="rId13"/>
    </p:embeddedFont>
    <p:embeddedFont>
      <p:font typeface="EB Garamond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A4A3A4"/>
          </p15:clr>
        </p15:guide>
        <p15:guide id="2" pos="456">
          <p15:clr>
            <a:srgbClr val="A4A3A4"/>
          </p15:clr>
        </p15:guide>
        <p15:guide id="3" orient="horz" pos="2616">
          <p15:clr>
            <a:srgbClr val="A4A3A4"/>
          </p15:clr>
        </p15:guide>
        <p15:guide id="4" orient="horz" pos="3264">
          <p15:clr>
            <a:srgbClr val="A4A3A4"/>
          </p15:clr>
        </p15:guide>
        <p15:guide id="5" pos="6912">
          <p15:clr>
            <a:srgbClr val="A4A3A4"/>
          </p15:clr>
        </p15:guide>
        <p15:guide id="6" orient="horz" pos="2136">
          <p15:clr>
            <a:srgbClr val="A4A3A4"/>
          </p15:clr>
        </p15:guide>
        <p15:guide id="7" orient="horz" pos="4008">
          <p15:clr>
            <a:srgbClr val="A4A3A4"/>
          </p15:clr>
        </p15:guide>
        <p15:guide id="8" orient="horz" pos="1152">
          <p15:clr>
            <a:srgbClr val="A4A3A4"/>
          </p15:clr>
        </p15:guide>
        <p15:guide id="9" orient="horz" pos="2352">
          <p15:clr>
            <a:srgbClr val="A4A3A4"/>
          </p15:clr>
        </p15:guide>
        <p15:guide id="10" orient="horz" pos="1512">
          <p15:clr>
            <a:srgbClr val="A4A3A4"/>
          </p15:clr>
        </p15:guide>
        <p15:guide id="11" pos="7680">
          <p15:clr>
            <a:srgbClr val="A4A3A4"/>
          </p15:clr>
        </p15:guide>
        <p15:guide id="12" pos="6696">
          <p15:clr>
            <a:srgbClr val="A4A3A4"/>
          </p15:clr>
        </p15:guide>
        <p15:guide id="13" pos="1008">
          <p15:clr>
            <a:srgbClr val="A4A3A4"/>
          </p15:clr>
        </p15:guide>
        <p15:guide id="14" pos="1584">
          <p15:clr>
            <a:srgbClr val="A4A3A4"/>
          </p15:clr>
        </p15:guide>
        <p15:guide id="15" pos="2136">
          <p15:clr>
            <a:srgbClr val="A4A3A4"/>
          </p15:clr>
        </p15:guide>
        <p15:guide id="16" pos="2760">
          <p15:clr>
            <a:srgbClr val="A4A3A4"/>
          </p15:clr>
        </p15:guide>
        <p15:guide id="17" pos="3288">
          <p15:clr>
            <a:srgbClr val="A4A3A4"/>
          </p15:clr>
        </p15:guide>
        <p15:guide id="18" pos="4032">
          <p15:clr>
            <a:srgbClr val="A4A3A4"/>
          </p15:clr>
        </p15:guide>
        <p15:guide id="19" pos="4392">
          <p15:clr>
            <a:srgbClr val="A4A3A4"/>
          </p15:clr>
        </p15:guide>
        <p15:guide id="20" pos="4944">
          <p15:clr>
            <a:srgbClr val="A4A3A4"/>
          </p15:clr>
        </p15:guide>
        <p15:guide id="21" pos="5544">
          <p15:clr>
            <a:srgbClr val="A4A3A4"/>
          </p15:clr>
        </p15:guide>
        <p15:guide id="22" pos="6072">
          <p15:clr>
            <a:srgbClr val="A4A3A4"/>
          </p15:clr>
        </p15:guide>
        <p15:guide id="23" orient="horz" pos="2448">
          <p15:clr>
            <a:srgbClr val="A4A3A4"/>
          </p15:clr>
        </p15:guide>
        <p15:guide id="24" orient="horz" pos="960">
          <p15:clr>
            <a:srgbClr val="A4A3A4"/>
          </p15:clr>
        </p15:guide>
        <p15:guide id="25" pos="5256">
          <p15:clr>
            <a:srgbClr val="A4A3A4"/>
          </p15:clr>
        </p15:guide>
        <p15:guide id="26" pos="72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30c67ac9b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60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30c67ac9b4_0_3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could also have it be the issues with all three and break down why those things are issues instead of just doing the issues for each individual notebook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32d47c75cf_5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60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32d47c75cf_5_6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 descr="preencoded.png"/>
          <p:cNvSpPr/>
          <p:nvPr/>
        </p:nvSpPr>
        <p:spPr>
          <a:xfrm>
            <a:off x="0" y="0"/>
            <a:ext cx="5295900" cy="6877050"/>
          </a:xfrm>
          <a:custGeom>
            <a:avLst/>
            <a:gdLst/>
            <a:ahLst/>
            <a:cxnLst/>
            <a:rect l="l" t="t" r="r" b="b"/>
            <a:pathLst>
              <a:path w="5295900" h="6877050" extrusionOk="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600201" y="1153228"/>
            <a:ext cx="9191625" cy="5704772"/>
          </a:xfrm>
          <a:custGeom>
            <a:avLst/>
            <a:gdLst/>
            <a:ahLst/>
            <a:cxnLst/>
            <a:rect l="l" t="t" r="r" b="b"/>
            <a:pathLst>
              <a:path w="9191625" h="5704772" extrusionOk="0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795588" y="0"/>
            <a:ext cx="6803142" cy="5396474"/>
          </a:xfrm>
          <a:custGeom>
            <a:avLst/>
            <a:gdLst/>
            <a:ahLst/>
            <a:cxnLst/>
            <a:rect l="l" t="t" r="r" b="b"/>
            <a:pathLst>
              <a:path w="6803142" h="5396474" extrusionOk="0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lt1">
              <a:alpha val="988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403092" y="1984248"/>
            <a:ext cx="5385900" cy="12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349496" y="3483864"/>
            <a:ext cx="3492900" cy="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/>
          <p:nvPr/>
        </p:nvSpPr>
        <p:spPr>
          <a:xfrm>
            <a:off x="0" y="0"/>
            <a:ext cx="2838450" cy="2857958"/>
          </a:xfrm>
          <a:custGeom>
            <a:avLst/>
            <a:gdLst/>
            <a:ahLst/>
            <a:cxnLst/>
            <a:rect l="l" t="t" r="r" b="b"/>
            <a:pathLst>
              <a:path w="2838450" h="2857958" extrusionOk="0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2" name="Google Shape;132;p11"/>
          <p:cNvSpPr/>
          <p:nvPr/>
        </p:nvSpPr>
        <p:spPr>
          <a:xfrm>
            <a:off x="1" y="-1"/>
            <a:ext cx="1970627" cy="1990267"/>
          </a:xfrm>
          <a:custGeom>
            <a:avLst/>
            <a:gdLst/>
            <a:ahLst/>
            <a:cxnLst/>
            <a:rect l="l" t="t" r="r" b="b"/>
            <a:pathLst>
              <a:path w="1970627" h="1990267" extrusionOk="0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3" name="Google Shape;133;p11"/>
          <p:cNvSpPr/>
          <p:nvPr/>
        </p:nvSpPr>
        <p:spPr>
          <a:xfrm>
            <a:off x="1" y="1"/>
            <a:ext cx="1003449" cy="1013015"/>
          </a:xfrm>
          <a:custGeom>
            <a:avLst/>
            <a:gdLst/>
            <a:ahLst/>
            <a:cxnLst/>
            <a:rect l="l" t="t" r="r" b="b"/>
            <a:pathLst>
              <a:path w="1003449" h="1013015" extrusionOk="0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4" name="Google Shape;134;p11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1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1" descr="preencoded.png"/>
          <p:cNvSpPr/>
          <p:nvPr/>
        </p:nvSpPr>
        <p:spPr>
          <a:xfrm>
            <a:off x="1458332" y="590133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7" name="Google Shape;137;p11"/>
          <p:cNvSpPr txBox="1">
            <a:spLocks noGrp="1"/>
          </p:cNvSpPr>
          <p:nvPr>
            <p:ph type="body" idx="1"/>
          </p:nvPr>
        </p:nvSpPr>
        <p:spPr>
          <a:xfrm>
            <a:off x="685338" y="3017520"/>
            <a:ext cx="1993500" cy="5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11"/>
          <p:cNvSpPr txBox="1">
            <a:spLocks noGrp="1"/>
          </p:cNvSpPr>
          <p:nvPr>
            <p:ph type="body" idx="2"/>
          </p:nvPr>
        </p:nvSpPr>
        <p:spPr>
          <a:xfrm>
            <a:off x="2900911" y="3017520"/>
            <a:ext cx="1993500" cy="55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9" name="Google Shape;139;p11"/>
          <p:cNvSpPr txBox="1">
            <a:spLocks noGrp="1"/>
          </p:cNvSpPr>
          <p:nvPr>
            <p:ph type="body" idx="3"/>
          </p:nvPr>
        </p:nvSpPr>
        <p:spPr>
          <a:xfrm>
            <a:off x="5116484" y="3017520"/>
            <a:ext cx="1993500" cy="5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11"/>
          <p:cNvSpPr txBox="1">
            <a:spLocks noGrp="1"/>
          </p:cNvSpPr>
          <p:nvPr>
            <p:ph type="body" idx="4"/>
          </p:nvPr>
        </p:nvSpPr>
        <p:spPr>
          <a:xfrm>
            <a:off x="7332057" y="3017520"/>
            <a:ext cx="1993500" cy="55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1" name="Google Shape;141;p11"/>
          <p:cNvSpPr txBox="1">
            <a:spLocks noGrp="1"/>
          </p:cNvSpPr>
          <p:nvPr>
            <p:ph type="body" idx="5"/>
          </p:nvPr>
        </p:nvSpPr>
        <p:spPr>
          <a:xfrm>
            <a:off x="9547629" y="3017520"/>
            <a:ext cx="1993500" cy="5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body" idx="6"/>
          </p:nvPr>
        </p:nvSpPr>
        <p:spPr>
          <a:xfrm>
            <a:off x="685338" y="4745736"/>
            <a:ext cx="19935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1"/>
          <p:cNvSpPr txBox="1">
            <a:spLocks noGrp="1"/>
          </p:cNvSpPr>
          <p:nvPr>
            <p:ph type="body" idx="7"/>
          </p:nvPr>
        </p:nvSpPr>
        <p:spPr>
          <a:xfrm>
            <a:off x="2900911" y="4745736"/>
            <a:ext cx="19935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11"/>
          <p:cNvSpPr txBox="1">
            <a:spLocks noGrp="1"/>
          </p:cNvSpPr>
          <p:nvPr>
            <p:ph type="body" idx="8"/>
          </p:nvPr>
        </p:nvSpPr>
        <p:spPr>
          <a:xfrm>
            <a:off x="5116484" y="4745736"/>
            <a:ext cx="19935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body" idx="9"/>
          </p:nvPr>
        </p:nvSpPr>
        <p:spPr>
          <a:xfrm>
            <a:off x="7332057" y="4745736"/>
            <a:ext cx="19935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1"/>
          <p:cNvSpPr txBox="1">
            <a:spLocks noGrp="1"/>
          </p:cNvSpPr>
          <p:nvPr>
            <p:ph type="body" idx="13"/>
          </p:nvPr>
        </p:nvSpPr>
        <p:spPr>
          <a:xfrm>
            <a:off x="9547629" y="4745736"/>
            <a:ext cx="19935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47" name="Google Shape;147;p11"/>
          <p:cNvCxnSpPr/>
          <p:nvPr/>
        </p:nvCxnSpPr>
        <p:spPr>
          <a:xfrm>
            <a:off x="739398" y="4187681"/>
            <a:ext cx="10812300" cy="0"/>
          </a:xfrm>
          <a:prstGeom prst="straightConnector1">
            <a:avLst/>
          </a:prstGeom>
          <a:noFill/>
          <a:ln w="12700" cap="flat" cmpd="sng">
            <a:solidFill>
              <a:srgbClr val="F1D0D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7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2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51" name="Google Shape;151;p12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3311" y="-2784"/>
            <a:ext cx="1734409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3" name="Google Shape;153;p12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54" name="Google Shape;154;p1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2"/>
          <p:cNvSpPr txBox="1">
            <a:spLocks noGrp="1"/>
          </p:cNvSpPr>
          <p:nvPr>
            <p:ph type="body" idx="1"/>
          </p:nvPr>
        </p:nvSpPr>
        <p:spPr>
          <a:xfrm>
            <a:off x="3977640" y="2330704"/>
            <a:ext cx="3822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6" name="Google Shape;156;p12"/>
          <p:cNvSpPr txBox="1">
            <a:spLocks noGrp="1"/>
          </p:cNvSpPr>
          <p:nvPr>
            <p:ph type="body" idx="2"/>
          </p:nvPr>
        </p:nvSpPr>
        <p:spPr>
          <a:xfrm>
            <a:off x="3685032" y="2877312"/>
            <a:ext cx="3741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2"/>
          <p:cNvSpPr txBox="1">
            <a:spLocks noGrp="1"/>
          </p:cNvSpPr>
          <p:nvPr>
            <p:ph type="body" idx="3"/>
          </p:nvPr>
        </p:nvSpPr>
        <p:spPr>
          <a:xfrm>
            <a:off x="8046720" y="2330704"/>
            <a:ext cx="3822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8" name="Google Shape;158;p12"/>
          <p:cNvSpPr txBox="1">
            <a:spLocks noGrp="1"/>
          </p:cNvSpPr>
          <p:nvPr>
            <p:ph type="body" idx="4"/>
          </p:nvPr>
        </p:nvSpPr>
        <p:spPr>
          <a:xfrm>
            <a:off x="7754112" y="2877312"/>
            <a:ext cx="3741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>
            <a:spLocks noGrp="1"/>
          </p:cNvSpPr>
          <p:nvPr>
            <p:ph type="title"/>
          </p:nvPr>
        </p:nvSpPr>
        <p:spPr>
          <a:xfrm>
            <a:off x="758952" y="1234440"/>
            <a:ext cx="10671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body" idx="1"/>
          </p:nvPr>
        </p:nvSpPr>
        <p:spPr>
          <a:xfrm>
            <a:off x="713232" y="2743200"/>
            <a:ext cx="3328500" cy="3557100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5" name="Google Shape;165;p13"/>
          <p:cNvSpPr>
            <a:spLocks noGrp="1"/>
          </p:cNvSpPr>
          <p:nvPr>
            <p:ph type="pic" idx="2"/>
          </p:nvPr>
        </p:nvSpPr>
        <p:spPr>
          <a:xfrm>
            <a:off x="1911096" y="2258568"/>
            <a:ext cx="932700" cy="9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66" name="Google Shape;166;p13"/>
          <p:cNvSpPr txBox="1">
            <a:spLocks noGrp="1"/>
          </p:cNvSpPr>
          <p:nvPr>
            <p:ph type="body" idx="3"/>
          </p:nvPr>
        </p:nvSpPr>
        <p:spPr>
          <a:xfrm>
            <a:off x="992124" y="3950208"/>
            <a:ext cx="2770500" cy="22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body" idx="4"/>
          </p:nvPr>
        </p:nvSpPr>
        <p:spPr>
          <a:xfrm>
            <a:off x="4443984" y="2743200"/>
            <a:ext cx="3328500" cy="35571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8" name="Google Shape;168;p13"/>
          <p:cNvSpPr>
            <a:spLocks noGrp="1"/>
          </p:cNvSpPr>
          <p:nvPr>
            <p:ph type="pic" idx="5"/>
          </p:nvPr>
        </p:nvSpPr>
        <p:spPr>
          <a:xfrm>
            <a:off x="5641848" y="2258568"/>
            <a:ext cx="932700" cy="9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69" name="Google Shape;169;p13"/>
          <p:cNvSpPr txBox="1">
            <a:spLocks noGrp="1"/>
          </p:cNvSpPr>
          <p:nvPr>
            <p:ph type="body" idx="6"/>
          </p:nvPr>
        </p:nvSpPr>
        <p:spPr>
          <a:xfrm>
            <a:off x="4722876" y="3950208"/>
            <a:ext cx="2770500" cy="22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7"/>
          </p:nvPr>
        </p:nvSpPr>
        <p:spPr>
          <a:xfrm>
            <a:off x="8092440" y="2743200"/>
            <a:ext cx="3328500" cy="3557100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3"/>
          <p:cNvSpPr>
            <a:spLocks noGrp="1"/>
          </p:cNvSpPr>
          <p:nvPr>
            <p:ph type="pic" idx="8"/>
          </p:nvPr>
        </p:nvSpPr>
        <p:spPr>
          <a:xfrm>
            <a:off x="9290304" y="2258568"/>
            <a:ext cx="932700" cy="9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72" name="Google Shape;172;p13"/>
          <p:cNvSpPr txBox="1">
            <a:spLocks noGrp="1"/>
          </p:cNvSpPr>
          <p:nvPr>
            <p:ph type="body" idx="9"/>
          </p:nvPr>
        </p:nvSpPr>
        <p:spPr>
          <a:xfrm>
            <a:off x="8371332" y="3950208"/>
            <a:ext cx="2770500" cy="22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 descr="preencoded.png"/>
          <p:cNvSpPr/>
          <p:nvPr/>
        </p:nvSpPr>
        <p:spPr>
          <a:xfrm>
            <a:off x="8758238" y="-14287"/>
            <a:ext cx="3433763" cy="3452812"/>
          </a:xfrm>
          <a:custGeom>
            <a:avLst/>
            <a:gdLst/>
            <a:ahLst/>
            <a:cxnLst/>
            <a:rect l="l" t="t" r="r" b="b"/>
            <a:pathLst>
              <a:path w="3433763" h="3452812" extrusionOk="0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5" name="Google Shape;175;p14" descr="preencoded.png"/>
          <p:cNvSpPr/>
          <p:nvPr/>
        </p:nvSpPr>
        <p:spPr>
          <a:xfrm>
            <a:off x="8758238" y="3438525"/>
            <a:ext cx="3433763" cy="3433762"/>
          </a:xfrm>
          <a:custGeom>
            <a:avLst/>
            <a:gdLst/>
            <a:ahLst/>
            <a:cxnLst/>
            <a:rect l="l" t="t" r="r" b="b"/>
            <a:pathLst>
              <a:path w="3433763" h="3433762" extrusionOk="0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6" name="Google Shape;176;p14" descr="preencoded.png"/>
          <p:cNvSpPr/>
          <p:nvPr/>
        </p:nvSpPr>
        <p:spPr>
          <a:xfrm rot="10800000" flipH="1">
            <a:off x="9991725" y="1247775"/>
            <a:ext cx="2200275" cy="2181225"/>
          </a:xfrm>
          <a:custGeom>
            <a:avLst/>
            <a:gdLst/>
            <a:ahLst/>
            <a:cxnLst/>
            <a:rect l="l" t="t" r="r" b="b"/>
            <a:pathLst>
              <a:path w="2200275" h="2181225" extrusionOk="0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7" name="Google Shape;177;p14" descr="preencoded.png"/>
          <p:cNvSpPr/>
          <p:nvPr/>
        </p:nvSpPr>
        <p:spPr>
          <a:xfrm rot="10800000" flipH="1">
            <a:off x="-20086" y="4580051"/>
            <a:ext cx="2277948" cy="2277948"/>
          </a:xfrm>
          <a:custGeom>
            <a:avLst/>
            <a:gdLst/>
            <a:ahLst/>
            <a:cxnLst/>
            <a:rect l="l" t="t" r="r" b="b"/>
            <a:pathLst>
              <a:path w="2277948" h="2277948" extrusionOk="0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78" name="Google Shape;178;p14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91886" y="3441269"/>
            <a:ext cx="2200113" cy="220011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4" descr="preencoded.png"/>
          <p:cNvSpPr/>
          <p:nvPr/>
        </p:nvSpPr>
        <p:spPr>
          <a:xfrm>
            <a:off x="1707959" y="5667616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0" name="Google Shape;180;p14"/>
          <p:cNvSpPr txBox="1">
            <a:spLocks noGrp="1"/>
          </p:cNvSpPr>
          <p:nvPr>
            <p:ph type="title"/>
          </p:nvPr>
        </p:nvSpPr>
        <p:spPr>
          <a:xfrm>
            <a:off x="1508760" y="1883664"/>
            <a:ext cx="67665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4"/>
          <p:cNvSpPr txBox="1">
            <a:spLocks noGrp="1"/>
          </p:cNvSpPr>
          <p:nvPr>
            <p:ph type="body" idx="1"/>
          </p:nvPr>
        </p:nvSpPr>
        <p:spPr>
          <a:xfrm>
            <a:off x="1508760" y="2837688"/>
            <a:ext cx="5879700" cy="27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1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/>
          <p:nvPr/>
        </p:nvSpPr>
        <p:spPr>
          <a:xfrm>
            <a:off x="0" y="0"/>
            <a:ext cx="8948738" cy="6858000"/>
          </a:xfrm>
          <a:custGeom>
            <a:avLst/>
            <a:gdLst/>
            <a:ahLst/>
            <a:cxnLst/>
            <a:rect l="l" t="t" r="r" b="b"/>
            <a:pathLst>
              <a:path w="8948738" h="6858000" extrusionOk="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" name="Google Shape;186;p15" descr="preencoded.png"/>
          <p:cNvSpPr/>
          <p:nvPr/>
        </p:nvSpPr>
        <p:spPr>
          <a:xfrm>
            <a:off x="7538626" y="13142"/>
            <a:ext cx="4653374" cy="6831717"/>
          </a:xfrm>
          <a:custGeom>
            <a:avLst/>
            <a:gdLst/>
            <a:ahLst/>
            <a:cxnLst/>
            <a:rect l="l" t="t" r="r" b="b"/>
            <a:pathLst>
              <a:path w="4653374" h="6831717" extrusionOk="0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87" name="Google Shape;187;p15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37234" y="-25041"/>
            <a:ext cx="3432194" cy="343219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5"/>
          <p:cNvSpPr txBox="1">
            <a:spLocks noGrp="1"/>
          </p:cNvSpPr>
          <p:nvPr>
            <p:ph type="ctrTitle"/>
          </p:nvPr>
        </p:nvSpPr>
        <p:spPr>
          <a:xfrm>
            <a:off x="1527048" y="1975104"/>
            <a:ext cx="41697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ctr" anchorCtr="0">
            <a:noAutofit/>
          </a:bodyPr>
          <a:lstStyle>
            <a:lvl1pPr lvl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5"/>
          <p:cNvSpPr txBox="1">
            <a:spLocks noGrp="1"/>
          </p:cNvSpPr>
          <p:nvPr>
            <p:ph type="subTitle" idx="1"/>
          </p:nvPr>
        </p:nvSpPr>
        <p:spPr>
          <a:xfrm>
            <a:off x="1545336" y="2846832"/>
            <a:ext cx="4169700" cy="21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>
  <p:cSld name="Title and Char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2" name="Google Shape;192;p16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6"/>
          <p:cNvSpPr txBox="1">
            <a:spLocks noGrp="1"/>
          </p:cNvSpPr>
          <p:nvPr>
            <p:ph type="body" idx="1"/>
          </p:nvPr>
        </p:nvSpPr>
        <p:spPr>
          <a:xfrm>
            <a:off x="539496" y="2103120"/>
            <a:ext cx="11119200" cy="44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1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8" name="Google Shape;198;p17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3311" y="-2784"/>
            <a:ext cx="1734409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7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0" name="Google Shape;200;p17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01" name="Google Shape;201;p1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7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7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body" idx="1"/>
          </p:nvPr>
        </p:nvSpPr>
        <p:spPr>
          <a:xfrm>
            <a:off x="3685032" y="2255520"/>
            <a:ext cx="3741900" cy="43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body" idx="2"/>
          </p:nvPr>
        </p:nvSpPr>
        <p:spPr>
          <a:xfrm>
            <a:off x="7754112" y="2255520"/>
            <a:ext cx="3741900" cy="43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9" name="Google Shape;209;p18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0" name="Google Shape;210;p18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5" name="Google Shape;215;p19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6" name="Google Shape;216;p19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0" name="Google Shape;220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22" name="Google Shape;222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3" name="Google Shape;223;p20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6452333" y="3405034"/>
            <a:ext cx="5739741" cy="3467996"/>
            <a:chOff x="5009037" y="2525712"/>
            <a:chExt cx="7170194" cy="4332287"/>
          </a:xfrm>
        </p:grpSpPr>
        <p:sp>
          <p:nvSpPr>
            <p:cNvPr id="18" name="Google Shape;18;p3"/>
            <p:cNvSpPr/>
            <p:nvPr/>
          </p:nvSpPr>
          <p:spPr>
            <a:xfrm>
              <a:off x="5009037" y="2525712"/>
              <a:ext cx="3601721" cy="4332287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8589536" y="2525712"/>
              <a:ext cx="3589695" cy="4332287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 rot="10800000">
            <a:off x="6465537" y="-41"/>
            <a:ext cx="5739740" cy="3467996"/>
            <a:chOff x="5183405" y="2678112"/>
            <a:chExt cx="7170193" cy="4332287"/>
          </a:xfrm>
        </p:grpSpPr>
        <p:sp>
          <p:nvSpPr>
            <p:cNvPr id="21" name="Google Shape;21;p3"/>
            <p:cNvSpPr/>
            <p:nvPr/>
          </p:nvSpPr>
          <p:spPr>
            <a:xfrm>
              <a:off x="5183405" y="2678112"/>
              <a:ext cx="3601721" cy="4332287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8763903" y="2678112"/>
              <a:ext cx="3589695" cy="4332287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23" name="Google Shape;23;p3" descr="preencoded.png"/>
          <p:cNvSpPr/>
          <p:nvPr/>
        </p:nvSpPr>
        <p:spPr>
          <a:xfrm>
            <a:off x="7642518" y="4577658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499616" y="1901952"/>
            <a:ext cx="56937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499616" y="2770632"/>
            <a:ext cx="5693700" cy="31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2pPr>
            <a:lvl3pPr marL="137160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1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" y="1"/>
            <a:ext cx="3423785" cy="3437345"/>
          </a:xfrm>
          <a:custGeom>
            <a:avLst/>
            <a:gdLst/>
            <a:ahLst/>
            <a:cxnLst/>
            <a:rect l="l" t="t" r="r" b="b"/>
            <a:pathLst>
              <a:path w="3423785" h="3437345" extrusionOk="0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4224528" y="2276856"/>
            <a:ext cx="67665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4224528" y="3222752"/>
            <a:ext cx="6766500" cy="27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224528" y="457200"/>
            <a:ext cx="3200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" y="869"/>
            <a:ext cx="3423785" cy="3436477"/>
          </a:xfrm>
          <a:custGeom>
            <a:avLst/>
            <a:gdLst/>
            <a:ahLst/>
            <a:cxnLst/>
            <a:rect l="l" t="t" r="r" b="b"/>
            <a:pathLst>
              <a:path w="3423785" h="3436477" extrusionOk="0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2062836" y="686475"/>
            <a:ext cx="7774629" cy="6193018"/>
          </a:xfrm>
          <a:custGeom>
            <a:avLst/>
            <a:gdLst/>
            <a:ahLst/>
            <a:cxnLst/>
            <a:rect l="l" t="t" r="r" b="b"/>
            <a:pathLst>
              <a:path w="7774629" h="6193018" extrusionOk="0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rgbClr val="F8E7E7">
              <a:alpha val="988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7610252" y="1"/>
            <a:ext cx="2273668" cy="3147998"/>
          </a:xfrm>
          <a:custGeom>
            <a:avLst/>
            <a:gdLst/>
            <a:ahLst/>
            <a:cxnLst/>
            <a:rect l="l" t="t" r="r" b="b"/>
            <a:pathLst>
              <a:path w="2273668" h="3147998" extrusionOk="0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9883919" y="2"/>
            <a:ext cx="2254928" cy="3141557"/>
          </a:xfrm>
          <a:custGeom>
            <a:avLst/>
            <a:gdLst/>
            <a:ahLst/>
            <a:cxnLst/>
            <a:rect l="l" t="t" r="r" b="b"/>
            <a:pathLst>
              <a:path w="2254928" h="3141557" extrusionOk="0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8395730" y="2"/>
            <a:ext cx="2959203" cy="2352793"/>
          </a:xfrm>
          <a:custGeom>
            <a:avLst/>
            <a:gdLst/>
            <a:ahLst/>
            <a:cxnLst/>
            <a:rect l="l" t="t" r="r" b="b"/>
            <a:pathLst>
              <a:path w="2959203" h="2352793" extrusionOk="0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1390854" y="3130662"/>
            <a:ext cx="3106248" cy="3748831"/>
          </a:xfrm>
          <a:custGeom>
            <a:avLst/>
            <a:gdLst/>
            <a:ahLst/>
            <a:cxnLst/>
            <a:rect l="l" t="t" r="r" b="b"/>
            <a:pathLst>
              <a:path w="3106248" h="3748831" extrusionOk="0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882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0" y="3130661"/>
            <a:ext cx="1400640" cy="3748832"/>
          </a:xfrm>
          <a:custGeom>
            <a:avLst/>
            <a:gdLst/>
            <a:ahLst/>
            <a:cxnLst/>
            <a:rect l="l" t="t" r="r" b="b"/>
            <a:pathLst>
              <a:path w="1400640" h="3748832" extrusionOk="0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2895600" y="3776472"/>
            <a:ext cx="6400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2895600" y="4718304"/>
            <a:ext cx="64008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Title and Tabl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9866106" y="0"/>
            <a:ext cx="2325894" cy="2180854"/>
          </a:xfrm>
          <a:custGeom>
            <a:avLst/>
            <a:gdLst/>
            <a:ahLst/>
            <a:cxnLst/>
            <a:rect l="l" t="t" r="r" b="b"/>
            <a:pathLst>
              <a:path w="2325894" h="2180854" extrusionOk="0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755904" y="2825496"/>
            <a:ext cx="10680300" cy="28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389120" y="2395728"/>
            <a:ext cx="70134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"/>
              <a:buNone/>
              <a:defRPr sz="3300" b="1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3611880" y="1984248"/>
            <a:ext cx="7680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4389120" y="4308475"/>
            <a:ext cx="39321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9500616" y="3209544"/>
            <a:ext cx="7680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7" descr="preencoded.png"/>
          <p:cNvSpPr/>
          <p:nvPr/>
        </p:nvSpPr>
        <p:spPr>
          <a:xfrm>
            <a:off x="-7117" y="0"/>
            <a:ext cx="2550985" cy="6858000"/>
          </a:xfrm>
          <a:custGeom>
            <a:avLst/>
            <a:gdLst/>
            <a:ahLst/>
            <a:cxnLst/>
            <a:rect l="l" t="t" r="r" b="b"/>
            <a:pathLst>
              <a:path w="2550985" h="6858000" extrusionOk="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9415" y="0"/>
            <a:ext cx="2548591" cy="2555628"/>
          </a:xfrm>
          <a:custGeom>
            <a:avLst/>
            <a:gdLst/>
            <a:ahLst/>
            <a:cxnLst/>
            <a:rect l="l" t="t" r="r" b="b"/>
            <a:pathLst>
              <a:path w="2548591" h="2555628" extrusionOk="0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7" name="Google Shape;57;p7" descr="preencoded.png"/>
          <p:cNvSpPr/>
          <p:nvPr/>
        </p:nvSpPr>
        <p:spPr>
          <a:xfrm>
            <a:off x="2543868" y="0"/>
            <a:ext cx="2560340" cy="2560340"/>
          </a:xfrm>
          <a:custGeom>
            <a:avLst/>
            <a:gdLst/>
            <a:ahLst/>
            <a:cxnLst/>
            <a:rect l="l" t="t" r="r" b="b"/>
            <a:pathLst>
              <a:path w="2560340" h="2560340" extrusionOk="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8" name="Google Shape;58;p7"/>
          <p:cNvSpPr/>
          <p:nvPr/>
        </p:nvSpPr>
        <p:spPr>
          <a:xfrm flipH="1">
            <a:off x="2535250" y="4308466"/>
            <a:ext cx="2550985" cy="2560442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9" name="Google Shape;59;p7"/>
          <p:cNvSpPr/>
          <p:nvPr/>
        </p:nvSpPr>
        <p:spPr>
          <a:xfrm flipH="1">
            <a:off x="-10618" y="4308466"/>
            <a:ext cx="2550985" cy="2560442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4">
  <p:cSld name="Team x4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-24064" y="3390900"/>
            <a:ext cx="12216000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8"/>
          <p:cNvSpPr>
            <a:spLocks noGrp="1"/>
          </p:cNvSpPr>
          <p:nvPr>
            <p:ph type="pic" idx="2"/>
          </p:nvPr>
        </p:nvSpPr>
        <p:spPr>
          <a:xfrm>
            <a:off x="758905" y="2392023"/>
            <a:ext cx="2596800" cy="2596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758905" y="4989515"/>
            <a:ext cx="2598600" cy="110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3"/>
          </p:nvPr>
        </p:nvSpPr>
        <p:spPr>
          <a:xfrm>
            <a:off x="916885" y="5599755"/>
            <a:ext cx="228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>
            <a:spLocks noGrp="1"/>
          </p:cNvSpPr>
          <p:nvPr>
            <p:ph type="pic" idx="4"/>
          </p:nvPr>
        </p:nvSpPr>
        <p:spPr>
          <a:xfrm>
            <a:off x="3517361" y="2392619"/>
            <a:ext cx="2596800" cy="2596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0" name="Google Shape;70;p8"/>
          <p:cNvSpPr txBox="1">
            <a:spLocks noGrp="1"/>
          </p:cNvSpPr>
          <p:nvPr>
            <p:ph type="body" idx="5"/>
          </p:nvPr>
        </p:nvSpPr>
        <p:spPr>
          <a:xfrm>
            <a:off x="3516747" y="4990111"/>
            <a:ext cx="2598600" cy="110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6"/>
          </p:nvPr>
        </p:nvSpPr>
        <p:spPr>
          <a:xfrm>
            <a:off x="3674073" y="5600351"/>
            <a:ext cx="228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>
            <a:spLocks noGrp="1"/>
          </p:cNvSpPr>
          <p:nvPr>
            <p:ph type="pic" idx="7"/>
          </p:nvPr>
        </p:nvSpPr>
        <p:spPr>
          <a:xfrm>
            <a:off x="6275817" y="2393215"/>
            <a:ext cx="2596800" cy="2596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3" name="Google Shape;73;p8"/>
          <p:cNvSpPr txBox="1">
            <a:spLocks noGrp="1"/>
          </p:cNvSpPr>
          <p:nvPr>
            <p:ph type="body" idx="8"/>
          </p:nvPr>
        </p:nvSpPr>
        <p:spPr>
          <a:xfrm>
            <a:off x="6274589" y="4990707"/>
            <a:ext cx="2598600" cy="110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body" idx="9"/>
          </p:nvPr>
        </p:nvSpPr>
        <p:spPr>
          <a:xfrm>
            <a:off x="6432529" y="5600947"/>
            <a:ext cx="228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>
            <a:spLocks noGrp="1"/>
          </p:cNvSpPr>
          <p:nvPr>
            <p:ph type="pic" idx="13"/>
          </p:nvPr>
        </p:nvSpPr>
        <p:spPr>
          <a:xfrm>
            <a:off x="9034272" y="2393215"/>
            <a:ext cx="2596800" cy="2596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6" name="Google Shape;76;p8"/>
          <p:cNvSpPr txBox="1">
            <a:spLocks noGrp="1"/>
          </p:cNvSpPr>
          <p:nvPr>
            <p:ph type="body" idx="14"/>
          </p:nvPr>
        </p:nvSpPr>
        <p:spPr>
          <a:xfrm>
            <a:off x="9032431" y="4990707"/>
            <a:ext cx="2598600" cy="110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body" idx="15"/>
          </p:nvPr>
        </p:nvSpPr>
        <p:spPr>
          <a:xfrm>
            <a:off x="9190984" y="5600947"/>
            <a:ext cx="228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8">
  <p:cSld name="Team x8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758952" y="539496"/>
            <a:ext cx="10671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9"/>
          <p:cNvSpPr>
            <a:spLocks noGrp="1"/>
          </p:cNvSpPr>
          <p:nvPr>
            <p:ph type="pic" idx="2"/>
          </p:nvPr>
        </p:nvSpPr>
        <p:spPr>
          <a:xfrm>
            <a:off x="1271016" y="1545336"/>
            <a:ext cx="2030100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3" name="Google Shape;83;p9"/>
          <p:cNvSpPr txBox="1">
            <a:spLocks noGrp="1"/>
          </p:cNvSpPr>
          <p:nvPr>
            <p:ph type="body" idx="1"/>
          </p:nvPr>
        </p:nvSpPr>
        <p:spPr>
          <a:xfrm>
            <a:off x="1271016" y="3191256"/>
            <a:ext cx="2030100" cy="69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body" idx="3"/>
          </p:nvPr>
        </p:nvSpPr>
        <p:spPr>
          <a:xfrm>
            <a:off x="1271016" y="3616960"/>
            <a:ext cx="20301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>
            <a:spLocks noGrp="1"/>
          </p:cNvSpPr>
          <p:nvPr>
            <p:ph type="pic" idx="4"/>
          </p:nvPr>
        </p:nvSpPr>
        <p:spPr>
          <a:xfrm>
            <a:off x="1271016" y="4144264"/>
            <a:ext cx="2030100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6" name="Google Shape;86;p9"/>
          <p:cNvSpPr txBox="1">
            <a:spLocks noGrp="1"/>
          </p:cNvSpPr>
          <p:nvPr>
            <p:ph type="body" idx="5"/>
          </p:nvPr>
        </p:nvSpPr>
        <p:spPr>
          <a:xfrm>
            <a:off x="1271016" y="5790184"/>
            <a:ext cx="2030100" cy="69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body" idx="6"/>
          </p:nvPr>
        </p:nvSpPr>
        <p:spPr>
          <a:xfrm>
            <a:off x="1271016" y="6215888"/>
            <a:ext cx="20301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>
            <a:spLocks noGrp="1"/>
          </p:cNvSpPr>
          <p:nvPr>
            <p:ph type="pic" idx="7"/>
          </p:nvPr>
        </p:nvSpPr>
        <p:spPr>
          <a:xfrm>
            <a:off x="3828288" y="1545336"/>
            <a:ext cx="2030100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9" name="Google Shape;89;p9"/>
          <p:cNvSpPr txBox="1">
            <a:spLocks noGrp="1"/>
          </p:cNvSpPr>
          <p:nvPr>
            <p:ph type="body" idx="8"/>
          </p:nvPr>
        </p:nvSpPr>
        <p:spPr>
          <a:xfrm>
            <a:off x="3828288" y="3191256"/>
            <a:ext cx="2030100" cy="69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body" idx="9"/>
          </p:nvPr>
        </p:nvSpPr>
        <p:spPr>
          <a:xfrm>
            <a:off x="3828288" y="3616960"/>
            <a:ext cx="20301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9"/>
          <p:cNvSpPr>
            <a:spLocks noGrp="1"/>
          </p:cNvSpPr>
          <p:nvPr>
            <p:ph type="pic" idx="13"/>
          </p:nvPr>
        </p:nvSpPr>
        <p:spPr>
          <a:xfrm>
            <a:off x="3828288" y="4144264"/>
            <a:ext cx="2030100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2" name="Google Shape;92;p9"/>
          <p:cNvSpPr txBox="1">
            <a:spLocks noGrp="1"/>
          </p:cNvSpPr>
          <p:nvPr>
            <p:ph type="body" idx="14"/>
          </p:nvPr>
        </p:nvSpPr>
        <p:spPr>
          <a:xfrm>
            <a:off x="3828288" y="5790184"/>
            <a:ext cx="2030100" cy="69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body" idx="15"/>
          </p:nvPr>
        </p:nvSpPr>
        <p:spPr>
          <a:xfrm>
            <a:off x="3828288" y="6215888"/>
            <a:ext cx="20301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>
            <a:spLocks noGrp="1"/>
          </p:cNvSpPr>
          <p:nvPr>
            <p:ph type="pic" idx="16"/>
          </p:nvPr>
        </p:nvSpPr>
        <p:spPr>
          <a:xfrm>
            <a:off x="6385560" y="1545336"/>
            <a:ext cx="2030100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5" name="Google Shape;95;p9"/>
          <p:cNvSpPr txBox="1">
            <a:spLocks noGrp="1"/>
          </p:cNvSpPr>
          <p:nvPr>
            <p:ph type="body" idx="17"/>
          </p:nvPr>
        </p:nvSpPr>
        <p:spPr>
          <a:xfrm>
            <a:off x="6385560" y="3191256"/>
            <a:ext cx="2030100" cy="69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18"/>
          </p:nvPr>
        </p:nvSpPr>
        <p:spPr>
          <a:xfrm>
            <a:off x="6385560" y="3616960"/>
            <a:ext cx="20301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>
            <a:spLocks noGrp="1"/>
          </p:cNvSpPr>
          <p:nvPr>
            <p:ph type="pic" idx="19"/>
          </p:nvPr>
        </p:nvSpPr>
        <p:spPr>
          <a:xfrm>
            <a:off x="6385560" y="4144264"/>
            <a:ext cx="2030100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8" name="Google Shape;98;p9"/>
          <p:cNvSpPr txBox="1">
            <a:spLocks noGrp="1"/>
          </p:cNvSpPr>
          <p:nvPr>
            <p:ph type="body" idx="20"/>
          </p:nvPr>
        </p:nvSpPr>
        <p:spPr>
          <a:xfrm>
            <a:off x="6385560" y="5790184"/>
            <a:ext cx="2030100" cy="69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body" idx="21"/>
          </p:nvPr>
        </p:nvSpPr>
        <p:spPr>
          <a:xfrm>
            <a:off x="6385560" y="6215888"/>
            <a:ext cx="20301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9"/>
          <p:cNvSpPr>
            <a:spLocks noGrp="1"/>
          </p:cNvSpPr>
          <p:nvPr>
            <p:ph type="pic" idx="22"/>
          </p:nvPr>
        </p:nvSpPr>
        <p:spPr>
          <a:xfrm>
            <a:off x="8942832" y="1545336"/>
            <a:ext cx="2030100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1" name="Google Shape;101;p9"/>
          <p:cNvSpPr txBox="1">
            <a:spLocks noGrp="1"/>
          </p:cNvSpPr>
          <p:nvPr>
            <p:ph type="body" idx="23"/>
          </p:nvPr>
        </p:nvSpPr>
        <p:spPr>
          <a:xfrm>
            <a:off x="8942832" y="3191256"/>
            <a:ext cx="2030100" cy="69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4"/>
          </p:nvPr>
        </p:nvSpPr>
        <p:spPr>
          <a:xfrm>
            <a:off x="8942832" y="3616960"/>
            <a:ext cx="20301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9"/>
          <p:cNvSpPr>
            <a:spLocks noGrp="1"/>
          </p:cNvSpPr>
          <p:nvPr>
            <p:ph type="pic" idx="25"/>
          </p:nvPr>
        </p:nvSpPr>
        <p:spPr>
          <a:xfrm>
            <a:off x="8942832" y="4144264"/>
            <a:ext cx="2030100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4" name="Google Shape;104;p9"/>
          <p:cNvSpPr txBox="1">
            <a:spLocks noGrp="1"/>
          </p:cNvSpPr>
          <p:nvPr>
            <p:ph type="body" idx="26"/>
          </p:nvPr>
        </p:nvSpPr>
        <p:spPr>
          <a:xfrm>
            <a:off x="8942832" y="5790184"/>
            <a:ext cx="2030100" cy="69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body" idx="27"/>
          </p:nvPr>
        </p:nvSpPr>
        <p:spPr>
          <a:xfrm>
            <a:off x="8942832" y="6215888"/>
            <a:ext cx="20301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Column">
  <p:cSld name="5 Colum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/>
          <p:nvPr/>
        </p:nvSpPr>
        <p:spPr>
          <a:xfrm>
            <a:off x="685338" y="3796480"/>
            <a:ext cx="2011800" cy="151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8" name="Google Shape;108;p10"/>
          <p:cNvSpPr/>
          <p:nvPr/>
        </p:nvSpPr>
        <p:spPr>
          <a:xfrm>
            <a:off x="2900911" y="3796480"/>
            <a:ext cx="2011800" cy="1518000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5116484" y="3796480"/>
            <a:ext cx="2011800" cy="151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9547629" y="3796480"/>
            <a:ext cx="2011800" cy="151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7332057" y="3796480"/>
            <a:ext cx="2011800" cy="1518000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2" name="Google Shape;112;p10"/>
          <p:cNvSpPr txBox="1">
            <a:spLocks noGrp="1"/>
          </p:cNvSpPr>
          <p:nvPr>
            <p:ph type="title"/>
          </p:nvPr>
        </p:nvSpPr>
        <p:spPr>
          <a:xfrm>
            <a:off x="758952" y="841248"/>
            <a:ext cx="10671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body" idx="1"/>
          </p:nvPr>
        </p:nvSpPr>
        <p:spPr>
          <a:xfrm>
            <a:off x="685338" y="2491684"/>
            <a:ext cx="2011800" cy="28251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10"/>
          <p:cNvSpPr>
            <a:spLocks noGrp="1"/>
          </p:cNvSpPr>
          <p:nvPr>
            <p:ph type="pic" idx="2"/>
          </p:nvPr>
        </p:nvSpPr>
        <p:spPr>
          <a:xfrm>
            <a:off x="1339134" y="2111058"/>
            <a:ext cx="704100" cy="70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17" name="Google Shape;117;p10"/>
          <p:cNvSpPr txBox="1">
            <a:spLocks noGrp="1"/>
          </p:cNvSpPr>
          <p:nvPr>
            <p:ph type="body" idx="3"/>
          </p:nvPr>
        </p:nvSpPr>
        <p:spPr>
          <a:xfrm>
            <a:off x="731058" y="3888404"/>
            <a:ext cx="19203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0"/>
          <p:cNvSpPr txBox="1">
            <a:spLocks noGrp="1"/>
          </p:cNvSpPr>
          <p:nvPr>
            <p:ph type="body" idx="4"/>
          </p:nvPr>
        </p:nvSpPr>
        <p:spPr>
          <a:xfrm>
            <a:off x="2900910" y="2491684"/>
            <a:ext cx="2011800" cy="2825100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10"/>
          <p:cNvSpPr>
            <a:spLocks noGrp="1"/>
          </p:cNvSpPr>
          <p:nvPr>
            <p:ph type="pic" idx="5"/>
          </p:nvPr>
        </p:nvSpPr>
        <p:spPr>
          <a:xfrm>
            <a:off x="3554707" y="2111058"/>
            <a:ext cx="704100" cy="704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20" name="Google Shape;120;p10"/>
          <p:cNvSpPr txBox="1">
            <a:spLocks noGrp="1"/>
          </p:cNvSpPr>
          <p:nvPr>
            <p:ph type="body" idx="6"/>
          </p:nvPr>
        </p:nvSpPr>
        <p:spPr>
          <a:xfrm>
            <a:off x="2946630" y="3888404"/>
            <a:ext cx="19203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0"/>
          <p:cNvSpPr txBox="1">
            <a:spLocks noGrp="1"/>
          </p:cNvSpPr>
          <p:nvPr>
            <p:ph type="body" idx="7"/>
          </p:nvPr>
        </p:nvSpPr>
        <p:spPr>
          <a:xfrm>
            <a:off x="5116484" y="2491684"/>
            <a:ext cx="2011800" cy="28251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10"/>
          <p:cNvSpPr>
            <a:spLocks noGrp="1"/>
          </p:cNvSpPr>
          <p:nvPr>
            <p:ph type="pic" idx="8"/>
          </p:nvPr>
        </p:nvSpPr>
        <p:spPr>
          <a:xfrm>
            <a:off x="5770280" y="2111058"/>
            <a:ext cx="704100" cy="70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3" name="Google Shape;123;p10"/>
          <p:cNvSpPr txBox="1">
            <a:spLocks noGrp="1"/>
          </p:cNvSpPr>
          <p:nvPr>
            <p:ph type="body" idx="9"/>
          </p:nvPr>
        </p:nvSpPr>
        <p:spPr>
          <a:xfrm>
            <a:off x="5162204" y="3888404"/>
            <a:ext cx="19203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body" idx="13"/>
          </p:nvPr>
        </p:nvSpPr>
        <p:spPr>
          <a:xfrm>
            <a:off x="7332057" y="2491684"/>
            <a:ext cx="2011800" cy="2825100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10"/>
          <p:cNvSpPr>
            <a:spLocks noGrp="1"/>
          </p:cNvSpPr>
          <p:nvPr>
            <p:ph type="pic" idx="14"/>
          </p:nvPr>
        </p:nvSpPr>
        <p:spPr>
          <a:xfrm>
            <a:off x="7985853" y="2111058"/>
            <a:ext cx="704100" cy="704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26" name="Google Shape;126;p10"/>
          <p:cNvSpPr txBox="1">
            <a:spLocks noGrp="1"/>
          </p:cNvSpPr>
          <p:nvPr>
            <p:ph type="body" idx="15"/>
          </p:nvPr>
        </p:nvSpPr>
        <p:spPr>
          <a:xfrm>
            <a:off x="7377777" y="3888404"/>
            <a:ext cx="19203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0"/>
          <p:cNvSpPr txBox="1">
            <a:spLocks noGrp="1"/>
          </p:cNvSpPr>
          <p:nvPr>
            <p:ph type="body" idx="16"/>
          </p:nvPr>
        </p:nvSpPr>
        <p:spPr>
          <a:xfrm>
            <a:off x="9547629" y="2491684"/>
            <a:ext cx="2011800" cy="28251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10"/>
          <p:cNvSpPr>
            <a:spLocks noGrp="1"/>
          </p:cNvSpPr>
          <p:nvPr>
            <p:ph type="pic" idx="17"/>
          </p:nvPr>
        </p:nvSpPr>
        <p:spPr>
          <a:xfrm>
            <a:off x="10201425" y="2111058"/>
            <a:ext cx="704100" cy="70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9" name="Google Shape;129;p10"/>
          <p:cNvSpPr txBox="1">
            <a:spLocks noGrp="1"/>
          </p:cNvSpPr>
          <p:nvPr>
            <p:ph type="body" idx="18"/>
          </p:nvPr>
        </p:nvSpPr>
        <p:spPr>
          <a:xfrm>
            <a:off x="9593349" y="3888404"/>
            <a:ext cx="19203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CD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952" y="2103120"/>
            <a:ext cx="106710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ctrTitle"/>
          </p:nvPr>
        </p:nvSpPr>
        <p:spPr>
          <a:xfrm>
            <a:off x="3172376" y="2628900"/>
            <a:ext cx="6053700" cy="12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NFL Big Data Bowl</a:t>
            </a:r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subTitle" idx="1"/>
          </p:nvPr>
        </p:nvSpPr>
        <p:spPr>
          <a:xfrm>
            <a:off x="4349496" y="3712464"/>
            <a:ext cx="3492900" cy="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Emily Deuell, Kayla Calvin, Assaf Lowengart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endParaRPr/>
          </a:p>
        </p:txBody>
      </p:sp>
      <p:pic>
        <p:nvPicPr>
          <p:cNvPr id="238" name="Google Shape;2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050" y="228589"/>
            <a:ext cx="2190336" cy="2190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AGENDA</a:t>
            </a:r>
            <a:endParaRPr sz="4400" b="1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4" name="Google Shape;244;p23"/>
          <p:cNvSpPr txBox="1">
            <a:spLocks noGrp="1"/>
          </p:cNvSpPr>
          <p:nvPr>
            <p:ph type="body" idx="1"/>
          </p:nvPr>
        </p:nvSpPr>
        <p:spPr>
          <a:xfrm>
            <a:off x="1499616" y="2770632"/>
            <a:ext cx="5693664" cy="312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Competition Overview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Notebook Critique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Our Solution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Reasoning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​Summary​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>
            <a:spLocks noGrp="1"/>
          </p:cNvSpPr>
          <p:nvPr>
            <p:ph type="title"/>
          </p:nvPr>
        </p:nvSpPr>
        <p:spPr>
          <a:xfrm>
            <a:off x="4224516" y="1060806"/>
            <a:ext cx="67665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INTRODUCTION: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000"/>
              <a:t>THE BIG DATA BOWL</a:t>
            </a:r>
            <a:endParaRPr sz="4000"/>
          </a:p>
        </p:txBody>
      </p:sp>
      <p:sp>
        <p:nvSpPr>
          <p:cNvPr id="250" name="Google Shape;250;p24"/>
          <p:cNvSpPr txBox="1">
            <a:spLocks noGrp="1"/>
          </p:cNvSpPr>
          <p:nvPr>
            <p:ph type="body" idx="1"/>
          </p:nvPr>
        </p:nvSpPr>
        <p:spPr>
          <a:xfrm>
            <a:off x="4224525" y="2707550"/>
            <a:ext cx="6766500" cy="3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</a:pPr>
            <a:r>
              <a:rPr lang="en-US" sz="1800"/>
              <a:t>Football at baseline: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the offensive goal is to run (rush) or throw (pass) the ball to gain yards, moving towards, then across, the opposing team’s side of the field in order to score. 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the defensive goal is to prevent the offensive team from scoring.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</a:pPr>
            <a:r>
              <a:rPr lang="en-US" sz="1800"/>
              <a:t>In this competition: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you will develop a model to predict how many yards a team will gain on given rushing plays as they happen. 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You'll be provided game, play, and player-level data,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Data includes:  position and speed of players as provided in the NFL’s Next Gen Stats data.</a:t>
            </a:r>
            <a:endParaRPr sz="1800"/>
          </a:p>
        </p:txBody>
      </p:sp>
      <p:sp>
        <p:nvSpPr>
          <p:cNvPr id="251" name="Google Shape;251;p24"/>
          <p:cNvSpPr txBox="1">
            <a:spLocks noGrp="1"/>
          </p:cNvSpPr>
          <p:nvPr>
            <p:ph type="ftr" idx="11"/>
          </p:nvPr>
        </p:nvSpPr>
        <p:spPr>
          <a:xfrm>
            <a:off x="4224528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i="1"/>
              <a:t>NFL BIG DATA BOWL</a:t>
            </a:r>
            <a:endParaRPr/>
          </a:p>
        </p:txBody>
      </p:sp>
      <p:sp>
        <p:nvSpPr>
          <p:cNvPr id="252" name="Google Shape;252;p2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>
            <a:spLocks noGrp="1"/>
          </p:cNvSpPr>
          <p:nvPr>
            <p:ph type="title"/>
          </p:nvPr>
        </p:nvSpPr>
        <p:spPr>
          <a:xfrm>
            <a:off x="4224528" y="731406"/>
            <a:ext cx="6766500" cy="76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we looking for?</a:t>
            </a:r>
            <a:endParaRPr/>
          </a:p>
        </p:txBody>
      </p:sp>
      <p:sp>
        <p:nvSpPr>
          <p:cNvPr id="258" name="Google Shape;258;p25"/>
          <p:cNvSpPr txBox="1">
            <a:spLocks noGrp="1"/>
          </p:cNvSpPr>
          <p:nvPr>
            <p:ph type="body" idx="1"/>
          </p:nvPr>
        </p:nvSpPr>
        <p:spPr>
          <a:xfrm>
            <a:off x="4224528" y="2162277"/>
            <a:ext cx="6766500" cy="27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36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What makes a good running play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Predicting rushing yards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using  different regression models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Helping coaching staff create better plays 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what makes a team win</a:t>
            </a: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260" name="Google Shape;260;p25"/>
          <p:cNvPicPr preferRelativeResize="0"/>
          <p:nvPr/>
        </p:nvPicPr>
        <p:blipFill rotWithShape="1">
          <a:blip r:embed="rId3">
            <a:alphaModFix/>
          </a:blip>
          <a:srcRect b="7441"/>
          <a:stretch/>
        </p:blipFill>
        <p:spPr>
          <a:xfrm>
            <a:off x="6030675" y="4636875"/>
            <a:ext cx="3154200" cy="18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>
            <a:spLocks noGrp="1"/>
          </p:cNvSpPr>
          <p:nvPr>
            <p:ph type="title"/>
          </p:nvPr>
        </p:nvSpPr>
        <p:spPr>
          <a:xfrm>
            <a:off x="3840420" y="2749678"/>
            <a:ext cx="70134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>
                <a:latin typeface="Arial Black"/>
                <a:ea typeface="Arial Black"/>
                <a:cs typeface="Arial Black"/>
                <a:sym typeface="Arial Black"/>
              </a:rPr>
              <a:t>Code Demo Loading…</a:t>
            </a:r>
            <a:endParaRPr sz="4500"/>
          </a:p>
        </p:txBody>
      </p:sp>
      <p:sp>
        <p:nvSpPr>
          <p:cNvPr id="266" name="Google Shape;266;p2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Issues with the Other’s Code:</a:t>
            </a:r>
            <a:endParaRPr/>
          </a:p>
        </p:txBody>
      </p:sp>
      <p:sp>
        <p:nvSpPr>
          <p:cNvPr id="272" name="Google Shape;272;p27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NFL BIG DATA BOWL</a:t>
            </a:r>
            <a:endParaRPr i="1"/>
          </a:p>
        </p:txBody>
      </p:sp>
      <p:sp>
        <p:nvSpPr>
          <p:cNvPr id="273" name="Google Shape;273;p27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74" name="Google Shape;274;p27"/>
          <p:cNvSpPr txBox="1"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/>
              <a:t>Didn’t Answer the Question</a:t>
            </a:r>
            <a:endParaRPr/>
          </a:p>
        </p:txBody>
      </p:sp>
      <p:pic>
        <p:nvPicPr>
          <p:cNvPr id="275" name="Google Shape;275;p27" descr="abacus icon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pic>
      <p:sp>
        <p:nvSpPr>
          <p:cNvPr id="276" name="Google Shape;276;p27"/>
          <p:cNvSpPr txBox="1">
            <a:spLocks noGrp="1"/>
          </p:cNvSpPr>
          <p:nvPr>
            <p:ph type="body" idx="3"/>
          </p:nvPr>
        </p:nvSpPr>
        <p:spPr>
          <a:xfrm>
            <a:off x="992124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472" lvl="0" indent="-34747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</a:pPr>
            <a:r>
              <a:rPr lang="en-US"/>
              <a:t>Many submissions didn’t actually answer the question</a:t>
            </a:r>
            <a:endParaRPr/>
          </a:p>
          <a:p>
            <a:pPr marL="347472" lvl="0" indent="-34747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00"/>
              <a:buChar char="•"/>
            </a:pPr>
            <a:r>
              <a:rPr lang="en-US"/>
              <a:t>For example, many were attempting to do classification models</a:t>
            </a:r>
            <a:endParaRPr/>
          </a:p>
          <a:p>
            <a:pPr marL="347472" lvl="0" indent="-34747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00"/>
              <a:buChar char="•"/>
            </a:pPr>
            <a:r>
              <a:rPr lang="en-US"/>
              <a:t>These models predicted formations but failed to have insights on rushing yards</a:t>
            </a:r>
            <a:endParaRPr/>
          </a:p>
        </p:txBody>
      </p:sp>
      <p:sp>
        <p:nvSpPr>
          <p:cNvPr id="277" name="Google Shape;277;p27"/>
          <p:cNvSpPr txBox="1">
            <a:spLocks noGrp="1"/>
          </p:cNvSpPr>
          <p:nvPr>
            <p:ph type="body" idx="4"/>
          </p:nvPr>
        </p:nvSpPr>
        <p:spPr>
          <a:xfrm>
            <a:off x="4443984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/>
              <a:t>Explainability</a:t>
            </a:r>
            <a:endParaRPr/>
          </a:p>
        </p:txBody>
      </p:sp>
      <p:pic>
        <p:nvPicPr>
          <p:cNvPr id="278" name="Google Shape;278;p27" descr="increasing chart icon"/>
          <p:cNvPicPr preferRelativeResize="0">
            <a:picLocks noGrp="1"/>
          </p:cNvPicPr>
          <p:nvPr>
            <p:ph type="pic" idx="5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279" name="Google Shape;279;p27"/>
          <p:cNvSpPr txBox="1">
            <a:spLocks noGrp="1"/>
          </p:cNvSpPr>
          <p:nvPr>
            <p:ph type="body" idx="6"/>
          </p:nvPr>
        </p:nvSpPr>
        <p:spPr>
          <a:xfrm>
            <a:off x="4722812" y="3950175"/>
            <a:ext cx="2770800" cy="22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472" lvl="0" indent="-34747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</a:pPr>
            <a:r>
              <a:rPr lang="en-US"/>
              <a:t>Many of the competition had complicated models which failed to articulate what they were doing or why they were it </a:t>
            </a:r>
            <a:endParaRPr/>
          </a:p>
          <a:p>
            <a:pPr marL="347472" lvl="0" indent="-34747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00"/>
              <a:buChar char="•"/>
            </a:pPr>
            <a:r>
              <a:rPr lang="en-US"/>
              <a:t>Clients would have trouble understanding the validity of these models or finding insights</a:t>
            </a:r>
            <a:endParaRPr/>
          </a:p>
          <a:p>
            <a:pPr marL="347472" lvl="0" indent="-25222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</a:pPr>
            <a:endParaRPr/>
          </a:p>
        </p:txBody>
      </p:sp>
      <p:sp>
        <p:nvSpPr>
          <p:cNvPr id="280" name="Google Shape;280;p27"/>
          <p:cNvSpPr txBox="1">
            <a:spLocks noGrp="1"/>
          </p:cNvSpPr>
          <p:nvPr>
            <p:ph type="body" idx="7"/>
          </p:nvPr>
        </p:nvSpPr>
        <p:spPr>
          <a:xfrm>
            <a:off x="8092440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/>
              <a:t>Low RMSE Models</a:t>
            </a:r>
            <a:endParaRPr/>
          </a:p>
        </p:txBody>
      </p:sp>
      <p:pic>
        <p:nvPicPr>
          <p:cNvPr id="281" name="Google Shape;281;p27" descr="chain link icon"/>
          <p:cNvPicPr preferRelativeResize="0">
            <a:picLocks noGrp="1"/>
          </p:cNvPicPr>
          <p:nvPr>
            <p:ph type="pic" idx="8"/>
          </p:nvPr>
        </p:nvPicPr>
        <p:blipFill rotWithShape="1">
          <a:blip r:embed="rId5">
            <a:alphaModFix/>
          </a:blip>
          <a:srcRect t="85" b="85"/>
          <a:stretch/>
        </p:blipFill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</p:pic>
      <p:sp>
        <p:nvSpPr>
          <p:cNvPr id="282" name="Google Shape;282;p27"/>
          <p:cNvSpPr txBox="1">
            <a:spLocks noGrp="1"/>
          </p:cNvSpPr>
          <p:nvPr>
            <p:ph type="body" idx="9"/>
          </p:nvPr>
        </p:nvSpPr>
        <p:spPr>
          <a:xfrm>
            <a:off x="8371332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472" lvl="0" indent="-34747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</a:pPr>
            <a:r>
              <a:rPr lang="en-US"/>
              <a:t>Models had poor performance on predictions</a:t>
            </a:r>
            <a:endParaRPr/>
          </a:p>
          <a:p>
            <a:pPr marL="347472" lvl="0" indent="-34747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00"/>
              <a:buChar char="•"/>
            </a:pPr>
            <a:r>
              <a:rPr lang="en-US"/>
              <a:t>Could be due to the types of models or failure to clean/transform the data well-enough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347472" lvl="0" indent="-25222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</a:pPr>
            <a:endParaRPr/>
          </a:p>
          <a:p>
            <a:pPr marL="347472" lvl="0" indent="-25222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</a:pPr>
            <a:endParaRPr/>
          </a:p>
        </p:txBody>
      </p:sp>
      <p:sp>
        <p:nvSpPr>
          <p:cNvPr id="283" name="Google Shape;283;p27"/>
          <p:cNvSpPr/>
          <p:nvPr/>
        </p:nvSpPr>
        <p:spPr>
          <a:xfrm>
            <a:off x="5641838" y="2258550"/>
            <a:ext cx="932700" cy="932700"/>
          </a:xfrm>
          <a:prstGeom prst="ellipse">
            <a:avLst/>
          </a:prstGeom>
          <a:solidFill>
            <a:srgbClr val="516879"/>
          </a:solidFill>
          <a:ln w="9525" cap="flat" cmpd="sng">
            <a:solidFill>
              <a:srgbClr val="5168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7"/>
          <p:cNvSpPr/>
          <p:nvPr/>
        </p:nvSpPr>
        <p:spPr>
          <a:xfrm>
            <a:off x="5851550" y="2481588"/>
            <a:ext cx="513300" cy="486600"/>
          </a:xfrm>
          <a:prstGeom prst="quadArrow">
            <a:avLst>
              <a:gd name="adj1" fmla="val 22500"/>
              <a:gd name="adj2" fmla="val 22500"/>
              <a:gd name="adj3" fmla="val 22500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7"/>
          <p:cNvSpPr/>
          <p:nvPr/>
        </p:nvSpPr>
        <p:spPr>
          <a:xfrm>
            <a:off x="1911088" y="2258550"/>
            <a:ext cx="932700" cy="932700"/>
          </a:xfrm>
          <a:prstGeom prst="ellipse">
            <a:avLst/>
          </a:prstGeom>
          <a:solidFill>
            <a:srgbClr val="CE1255"/>
          </a:solidFill>
          <a:ln w="9525" cap="flat" cmpd="sng">
            <a:solidFill>
              <a:srgbClr val="CE12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7"/>
          <p:cNvSpPr/>
          <p:nvPr/>
        </p:nvSpPr>
        <p:spPr>
          <a:xfrm>
            <a:off x="9290288" y="2258550"/>
            <a:ext cx="932700" cy="932700"/>
          </a:xfrm>
          <a:prstGeom prst="ellipse">
            <a:avLst/>
          </a:prstGeom>
          <a:solidFill>
            <a:srgbClr val="98CED4"/>
          </a:solidFill>
          <a:ln w="9525" cap="flat" cmpd="sng">
            <a:solidFill>
              <a:srgbClr val="98CE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7"/>
          <p:cNvSpPr/>
          <p:nvPr/>
        </p:nvSpPr>
        <p:spPr>
          <a:xfrm>
            <a:off x="9483788" y="2474188"/>
            <a:ext cx="545724" cy="501444"/>
          </a:xfrm>
          <a:prstGeom prst="irregularSeal1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7"/>
          <p:cNvSpPr/>
          <p:nvPr/>
        </p:nvSpPr>
        <p:spPr>
          <a:xfrm>
            <a:off x="2126725" y="2474250"/>
            <a:ext cx="513300" cy="501300"/>
          </a:xfrm>
          <a:prstGeom prst="noSmoking">
            <a:avLst>
              <a:gd name="adj" fmla="val 18750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>
            <a:spLocks noGrp="1"/>
          </p:cNvSpPr>
          <p:nvPr>
            <p:ph type="title"/>
          </p:nvPr>
        </p:nvSpPr>
        <p:spPr>
          <a:xfrm>
            <a:off x="4224528" y="2276856"/>
            <a:ext cx="6766500" cy="76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Insights</a:t>
            </a:r>
            <a:endParaRPr/>
          </a:p>
        </p:txBody>
      </p:sp>
      <p:sp>
        <p:nvSpPr>
          <p:cNvPr id="294" name="Google Shape;294;p28"/>
          <p:cNvSpPr txBox="1">
            <a:spLocks noGrp="1"/>
          </p:cNvSpPr>
          <p:nvPr>
            <p:ph type="body" idx="1"/>
          </p:nvPr>
        </p:nvSpPr>
        <p:spPr>
          <a:xfrm>
            <a:off x="4224528" y="3222752"/>
            <a:ext cx="6766500" cy="27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spcBef>
                <a:spcPts val="36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Football is extremely difficult to predict. The number of variables combined with the type of variables makes running analysis a challenging task.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36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Key insights:</a:t>
            </a:r>
            <a:endParaRPr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Weather - Snow and rain</a:t>
            </a:r>
            <a:endParaRPr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Players in the box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36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Makes sense that this competition was worth over $50,000 for the winner. </a:t>
            </a:r>
            <a:endParaRPr/>
          </a:p>
        </p:txBody>
      </p:sp>
      <p:sp>
        <p:nvSpPr>
          <p:cNvPr id="295" name="Google Shape;295;p2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 txBox="1"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01" name="Google Shape;301;p29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i="1"/>
              <a:t>NFL BIG DATA BOWL</a:t>
            </a:r>
            <a:endParaRPr/>
          </a:p>
        </p:txBody>
      </p:sp>
      <p:sp>
        <p:nvSpPr>
          <p:cNvPr id="302" name="Google Shape;302;p29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03" name="Google Shape;303;p29"/>
          <p:cNvSpPr txBox="1">
            <a:spLocks noGrp="1"/>
          </p:cNvSpPr>
          <p:nvPr>
            <p:ph type="body" idx="1"/>
          </p:nvPr>
        </p:nvSpPr>
        <p:spPr>
          <a:xfrm>
            <a:off x="1508750" y="2837700"/>
            <a:ext cx="6483600" cy="27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</a:pPr>
            <a:r>
              <a:rPr lang="en-US" sz="2000"/>
              <a:t>The Big Data Bowl is looking to be able to make better predictions on yards gained based on rushing plays. 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</a:pP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</a:pPr>
            <a:r>
              <a:rPr lang="en-US" sz="2000"/>
              <a:t>The model that marginally performed the best was gbm. 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</a:pP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</a:pPr>
            <a:r>
              <a:rPr lang="en-US" sz="2000"/>
              <a:t>We’d encourage anyone who would like to participate in the competition to use feature engineering if they have background knowledge in football (and lots of time on their hands).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>
            <a:spLocks noGrp="1"/>
          </p:cNvSpPr>
          <p:nvPr>
            <p:ph type="ctrTitle"/>
          </p:nvPr>
        </p:nvSpPr>
        <p:spPr>
          <a:xfrm>
            <a:off x="902600" y="1975100"/>
            <a:ext cx="65928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ctr" anchorCtr="0">
            <a:noAutofit/>
          </a:bodyPr>
          <a:lstStyle/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THANK YOU </a:t>
            </a:r>
            <a:endParaRPr/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&amp; GOOD LUCK </a:t>
            </a:r>
            <a:endParaRPr/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ON THE AI EXAM</a:t>
            </a:r>
            <a:endParaRPr/>
          </a:p>
        </p:txBody>
      </p:sp>
      <p:sp>
        <p:nvSpPr>
          <p:cNvPr id="309" name="Google Shape;309;p30"/>
          <p:cNvSpPr txBox="1">
            <a:spLocks noGrp="1"/>
          </p:cNvSpPr>
          <p:nvPr>
            <p:ph type="subTitle" idx="1"/>
          </p:nvPr>
        </p:nvSpPr>
        <p:spPr>
          <a:xfrm>
            <a:off x="902600" y="4186500"/>
            <a:ext cx="5820600" cy="21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Assaf Lowengart, Kayla Calvin, Emily Deuell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i="1"/>
              <a:t>Team 9</a:t>
            </a:r>
            <a:endParaRPr i="1"/>
          </a:p>
          <a:p>
            <a:pPr marL="0" lvl="0" indent="0" algn="l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endParaRPr/>
          </a:p>
        </p:txBody>
      </p:sp>
      <p:pic>
        <p:nvPicPr>
          <p:cNvPr id="310" name="Google Shape;3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6137" y="3344729"/>
            <a:ext cx="2886325" cy="1616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3A4758"/>
      </a:dk2>
      <a:lt2>
        <a:srgbClr val="E7E6E6"/>
      </a:lt2>
      <a:accent1>
        <a:srgbClr val="818181"/>
      </a:accent1>
      <a:accent2>
        <a:srgbClr val="C5C4C4"/>
      </a:accent2>
      <a:accent3>
        <a:srgbClr val="CE1255"/>
      </a:accent3>
      <a:accent4>
        <a:srgbClr val="98CED4"/>
      </a:accent4>
      <a:accent5>
        <a:srgbClr val="254577"/>
      </a:accent5>
      <a:accent6>
        <a:srgbClr val="405666"/>
      </a:accent6>
      <a:hlink>
        <a:srgbClr val="1F2C8F"/>
      </a:hlink>
      <a:folHlink>
        <a:srgbClr val="AAC3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Office PowerPoint</Application>
  <PresentationFormat>Widescreen</PresentationFormat>
  <Paragraphs>68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EB Garamond</vt:lpstr>
      <vt:lpstr>Office Theme</vt:lpstr>
      <vt:lpstr>NFL Big Data Bowl</vt:lpstr>
      <vt:lpstr>AGENDA</vt:lpstr>
      <vt:lpstr>INTRODUCTION: THE BIG DATA BOWL</vt:lpstr>
      <vt:lpstr>What are we looking for?</vt:lpstr>
      <vt:lpstr>Code Demo Loading…</vt:lpstr>
      <vt:lpstr>Issues with the Other’s Code:</vt:lpstr>
      <vt:lpstr>Insights</vt:lpstr>
      <vt:lpstr>Summary</vt:lpstr>
      <vt:lpstr>THANK YOU  &amp; GOOD LUCK  ON THE AI EXAM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Big Data Bowl</dc:title>
  <dc:creator>Kayla Calvin</dc:creator>
  <cp:lastModifiedBy>Kayla Calvin</cp:lastModifiedBy>
  <cp:revision>1</cp:revision>
  <dcterms:modified xsi:type="dcterms:W3CDTF">2023-04-20T12:39:57Z</dcterms:modified>
</cp:coreProperties>
</file>