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48.png"/><Relationship Id="rId16" Type="http://schemas.openxmlformats.org/officeDocument/2006/relationships/image" Target="../media/image49.png"/><Relationship Id="rId17" Type="http://schemas.openxmlformats.org/officeDocument/2006/relationships/image" Target="../media/image50.png"/><Relationship Id="rId18" Type="http://schemas.openxmlformats.org/officeDocument/2006/relationships/image" Target="../media/image51.png"/><Relationship Id="rId19" Type="http://schemas.openxmlformats.org/officeDocument/2006/relationships/image" Target="../media/image52.png"/><Relationship Id="rId20" Type="http://schemas.openxmlformats.org/officeDocument/2006/relationships/image" Target="../media/image53.png"/><Relationship Id="rId21" Type="http://schemas.openxmlformats.org/officeDocument/2006/relationships/image" Target="../media/image54.png"/><Relationship Id="rId22" Type="http://schemas.openxmlformats.org/officeDocument/2006/relationships/image" Target="../media/image5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68.png"/><Relationship Id="rId15" Type="http://schemas.openxmlformats.org/officeDocument/2006/relationships/image" Target="../media/image69.png"/><Relationship Id="rId16" Type="http://schemas.openxmlformats.org/officeDocument/2006/relationships/image" Target="../media/image70.png"/><Relationship Id="rId17" Type="http://schemas.openxmlformats.org/officeDocument/2006/relationships/image" Target="../media/image7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Relationship Id="rId10" Type="http://schemas.openxmlformats.org/officeDocument/2006/relationships/image" Target="../media/image87.png"/><Relationship Id="rId11" Type="http://schemas.openxmlformats.org/officeDocument/2006/relationships/image" Target="../media/image88.png"/><Relationship Id="rId12" Type="http://schemas.openxmlformats.org/officeDocument/2006/relationships/image" Target="../media/image89.png"/><Relationship Id="rId13" Type="http://schemas.openxmlformats.org/officeDocument/2006/relationships/image" Target="../media/image90.png"/><Relationship Id="rId14" Type="http://schemas.openxmlformats.org/officeDocument/2006/relationships/image" Target="../media/image91.png"/><Relationship Id="rId15" Type="http://schemas.openxmlformats.org/officeDocument/2006/relationships/image" Target="../media/image92.png"/><Relationship Id="rId16" Type="http://schemas.openxmlformats.org/officeDocument/2006/relationships/image" Target="../media/image93.png"/><Relationship Id="rId17" Type="http://schemas.openxmlformats.org/officeDocument/2006/relationships/image" Target="../media/image94.png"/><Relationship Id="rId18" Type="http://schemas.openxmlformats.org/officeDocument/2006/relationships/image" Target="../media/image95.png"/><Relationship Id="rId19" Type="http://schemas.openxmlformats.org/officeDocument/2006/relationships/image" Target="../media/image96.png"/><Relationship Id="rId20" Type="http://schemas.openxmlformats.org/officeDocument/2006/relationships/image" Target="../media/image9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image" Target="../media/image106.png"/><Relationship Id="rId11" Type="http://schemas.openxmlformats.org/officeDocument/2006/relationships/image" Target="../media/image10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012350"/>
            <a:chOff x="0" y="1031606"/>
            <a:chExt cx="18285714" cy="1101235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310192" y="-4448066"/>
              <a:ext cx="36571429" cy="2202470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01235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07752" y="7943528"/>
            <a:ext cx="1643656" cy="20907"/>
            <a:chOff x="14307752" y="7943528"/>
            <a:chExt cx="1643656" cy="2090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4307752" y="7943528"/>
              <a:ext cx="1643656" cy="209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6151" y="3992898"/>
            <a:ext cx="702291" cy="107143"/>
            <a:chOff x="1176151" y="3992898"/>
            <a:chExt cx="702291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176151" y="3992898"/>
              <a:ext cx="702291" cy="1071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73454" y="3054339"/>
            <a:ext cx="4673900" cy="224911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344991" y="7101813"/>
            <a:ext cx="876495" cy="138539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313167" y="8135556"/>
            <a:ext cx="1482542" cy="82774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4534" y="8690681"/>
            <a:ext cx="3907212" cy="5715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8571" y="3741270"/>
            <a:ext cx="4084300" cy="6737851"/>
            <a:chOff x="228571" y="3741270"/>
            <a:chExt cx="4084300" cy="67378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571" y="3741270"/>
              <a:ext cx="4084300" cy="67378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24542" y="9307410"/>
            <a:ext cx="3104762" cy="553561"/>
            <a:chOff x="7924542" y="9307410"/>
            <a:chExt cx="3104762" cy="5535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4542" y="9307410"/>
              <a:ext cx="3104762" cy="55356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46553" y="9359253"/>
            <a:ext cx="4573661" cy="49958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04291" y="3896576"/>
            <a:ext cx="3557627" cy="166265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84139" y="1446893"/>
            <a:ext cx="9137638" cy="184534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80108" y="6209439"/>
            <a:ext cx="3293912" cy="166265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84997" y="3896576"/>
            <a:ext cx="6688036" cy="166265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167792" y="3896576"/>
            <a:ext cx="4883902" cy="166265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919677" y="6218230"/>
            <a:ext cx="3734912" cy="166265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291603" y="6262184"/>
            <a:ext cx="6744540" cy="1662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705495"/>
            <a:ext cx="18285714" cy="7005579"/>
            <a:chOff x="0" y="1705495"/>
            <a:chExt cx="18285714" cy="70055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797295"/>
              <a:ext cx="36571429" cy="1401115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705495"/>
              <a:ext cx="18285714" cy="70055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20147" y="9219498"/>
            <a:ext cx="3104762" cy="553561"/>
            <a:chOff x="7520147" y="9219498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0147" y="9219498"/>
              <a:ext cx="3104762" cy="5535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830" y="3453084"/>
            <a:ext cx="7149258" cy="453329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25254" y="266957"/>
            <a:ext cx="3690366" cy="145621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42157" y="9271341"/>
            <a:ext cx="4573661" cy="4995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8910" y="1988262"/>
            <a:ext cx="3690989" cy="17940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660032" y="2073484"/>
            <a:ext cx="9142857" cy="6269600"/>
            <a:chOff x="8660032" y="2073484"/>
            <a:chExt cx="9142857" cy="626960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60032" y="2073484"/>
              <a:ext cx="9142857" cy="6269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582" y="1774642"/>
            <a:ext cx="18285714" cy="6936432"/>
            <a:chOff x="-17582" y="1774642"/>
            <a:chExt cx="18285714" cy="693643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60440" y="-1693574"/>
              <a:ext cx="36571429" cy="1387286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7582" y="1774642"/>
              <a:ext cx="18285714" cy="69364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66923" y="9270780"/>
            <a:ext cx="3104762" cy="553561"/>
            <a:chOff x="7466923" y="9270780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66923" y="9270780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68029" y="5249726"/>
            <a:ext cx="6971597" cy="21429"/>
            <a:chOff x="7068029" y="5249726"/>
            <a:chExt cx="6971597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7068029" y="5249726"/>
              <a:ext cx="6971597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29295" y="9322623"/>
            <a:ext cx="4513261" cy="4995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42838" y="214210"/>
            <a:ext cx="3663995" cy="145621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24983" y="2129030"/>
            <a:ext cx="9572453" cy="6027654"/>
            <a:chOff x="524983" y="2129030"/>
            <a:chExt cx="9572453" cy="602765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983" y="2129030"/>
              <a:ext cx="9572453" cy="602765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36895" y="3771353"/>
            <a:ext cx="7225264" cy="24938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90476" y="9307410"/>
            <a:ext cx="3104762" cy="553561"/>
            <a:chOff x="7590476" y="9307410"/>
            <a:chExt cx="3104762" cy="5535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0476" y="9307410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56086" y="2911903"/>
            <a:ext cx="4987482" cy="4987482"/>
            <a:chOff x="2356086" y="2911903"/>
            <a:chExt cx="4987482" cy="49874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6086" y="2911903"/>
              <a:ext cx="4987482" cy="49874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21802" y="2371265"/>
            <a:ext cx="2056052" cy="1144342"/>
            <a:chOff x="3821802" y="2371265"/>
            <a:chExt cx="2056052" cy="11443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1802" y="2371265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98717" y="7078907"/>
            <a:ext cx="2056052" cy="1144342"/>
            <a:chOff x="2198717" y="7078907"/>
            <a:chExt cx="2056052" cy="11443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8717" y="7078907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70691" y="4456823"/>
            <a:ext cx="2056052" cy="1144342"/>
            <a:chOff x="1170691" y="4456823"/>
            <a:chExt cx="2056052" cy="114434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0691" y="4456823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472912" y="4456823"/>
            <a:ext cx="2056052" cy="1144342"/>
            <a:chOff x="6472912" y="4456823"/>
            <a:chExt cx="2056052" cy="114434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2912" y="4456823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216492" y="5132143"/>
            <a:ext cx="6971987" cy="21429"/>
            <a:chOff x="6216492" y="5132143"/>
            <a:chExt cx="6971987" cy="2142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6216492" y="5132143"/>
              <a:ext cx="6971987" cy="2142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312487" y="9359253"/>
            <a:ext cx="4573661" cy="49958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846417" y="4276883"/>
            <a:ext cx="5355470" cy="249574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061261" y="3627078"/>
            <a:ext cx="8015078" cy="349859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09771" y="4572625"/>
            <a:ext cx="1627901" cy="104150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5936280" y="7078907"/>
            <a:ext cx="2056052" cy="1144342"/>
            <a:chOff x="5936280" y="7078907"/>
            <a:chExt cx="2056052" cy="114434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36280" y="7078907"/>
              <a:ext cx="2056052" cy="1144342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303993" y="7180355"/>
            <a:ext cx="1516258" cy="103522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415355" y="7202450"/>
            <a:ext cx="1639972" cy="1035229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98669" y="4571783"/>
            <a:ext cx="1639972" cy="1044753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868374" y="2464212"/>
            <a:ext cx="1869267" cy="1035229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240644" y="284539"/>
            <a:ext cx="3957757" cy="145621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02857" y="8813930"/>
            <a:ext cx="18314862" cy="14286"/>
            <a:chOff x="102857" y="8813930"/>
            <a:chExt cx="18314862" cy="1428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2857" y="8813930"/>
              <a:ext cx="18314862" cy="1428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2857" y="1774286"/>
            <a:ext cx="18314862" cy="14286"/>
            <a:chOff x="102857" y="1774286"/>
            <a:chExt cx="18314862" cy="1428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2857" y="1774286"/>
              <a:ext cx="18314862" cy="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84752" y="1685714"/>
            <a:ext cx="4640522" cy="7025359"/>
            <a:chOff x="4484752" y="1685714"/>
            <a:chExt cx="4640522" cy="702535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4752" y="1685714"/>
              <a:ext cx="4640522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590476" y="9254663"/>
            <a:ext cx="3104762" cy="553561"/>
            <a:chOff x="7590476" y="9254663"/>
            <a:chExt cx="3104762" cy="55356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0476" y="9254663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08791" y="1685714"/>
            <a:ext cx="4676923" cy="7025359"/>
            <a:chOff x="13608791" y="1685714"/>
            <a:chExt cx="4676923" cy="702535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08791" y="1685714"/>
              <a:ext cx="4676923" cy="702535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52849" y="9306505"/>
            <a:ext cx="4513261" cy="49958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874669" y="3488526"/>
            <a:ext cx="3363505" cy="79237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494592" y="3488526"/>
            <a:ext cx="2731638" cy="79237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23455" y="3453361"/>
            <a:ext cx="1548677" cy="79237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80369" y="3470944"/>
            <a:ext cx="2456086" cy="79237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938508" y="393022"/>
            <a:ext cx="8656158" cy="136783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80369" y="4417602"/>
            <a:ext cx="3719553" cy="26209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941040" y="4355355"/>
            <a:ext cx="3762334" cy="226541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477050" y="4355355"/>
            <a:ext cx="3758019" cy="180855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917907" y="4318888"/>
            <a:ext cx="4033562" cy="226541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13743" y="6746686"/>
            <a:ext cx="3111531" cy="1872284"/>
            <a:chOff x="1213743" y="6746686"/>
            <a:chExt cx="3111531" cy="187228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13743" y="6746686"/>
              <a:ext cx="3111531" cy="18722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582" y="1611130"/>
            <a:ext cx="18285714" cy="7025359"/>
            <a:chOff x="-17582" y="1611130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60440" y="-1901549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7582" y="1611130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8508" y="393022"/>
            <a:ext cx="8627586" cy="136783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12487" y="9201011"/>
            <a:ext cx="4573661" cy="49958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85898" y="2244242"/>
            <a:ext cx="9364124" cy="5847466"/>
            <a:chOff x="485898" y="2244242"/>
            <a:chExt cx="9364124" cy="584746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5898" y="2244242"/>
              <a:ext cx="9364124" cy="58474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277024" y="2205579"/>
            <a:ext cx="7186541" cy="5874556"/>
            <a:chOff x="10277024" y="2205579"/>
            <a:chExt cx="7186541" cy="587455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77024" y="2205579"/>
              <a:ext cx="7186541" cy="58745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70330"/>
            <a:ext cx="18320879" cy="7032967"/>
            <a:chOff x="0" y="1670330"/>
            <a:chExt cx="18320879" cy="70329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60440" y="-1846154"/>
              <a:ext cx="36641758" cy="1406593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70330"/>
              <a:ext cx="18320879" cy="70329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249019" y="2087669"/>
            <a:ext cx="7787676" cy="1172339"/>
            <a:chOff x="5249019" y="2087669"/>
            <a:chExt cx="7787676" cy="11723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9019" y="2087669"/>
              <a:ext cx="7787676" cy="117233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75990" y="2205395"/>
            <a:ext cx="6037269" cy="104274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06949" y="317707"/>
            <a:ext cx="3787891" cy="134935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52849" y="9201011"/>
            <a:ext cx="4513261" cy="49958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947564" y="5852036"/>
            <a:ext cx="1324651" cy="1324651"/>
            <a:chOff x="3947564" y="5852036"/>
            <a:chExt cx="1324651" cy="132465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3947564" y="5852036"/>
              <a:ext cx="1324651" cy="132465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685042" y="3427737"/>
            <a:ext cx="1324651" cy="1324651"/>
            <a:chOff x="5685042" y="3427737"/>
            <a:chExt cx="1324651" cy="132465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5685042" y="3427737"/>
              <a:ext cx="1324651" cy="132465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529614" y="5852036"/>
            <a:ext cx="1324651" cy="1324651"/>
            <a:chOff x="13529614" y="5852036"/>
            <a:chExt cx="1324651" cy="132465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13529614" y="5852036"/>
              <a:ext cx="1324651" cy="132465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475845" y="3426272"/>
            <a:ext cx="1324651" cy="1324651"/>
            <a:chOff x="11475845" y="3426272"/>
            <a:chExt cx="1324651" cy="132465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11475845" y="3426272"/>
              <a:ext cx="1324651" cy="132465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69833" y="4723721"/>
            <a:ext cx="7787676" cy="1172339"/>
            <a:chOff x="969833" y="4723721"/>
            <a:chExt cx="7787676" cy="117233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9833" y="4723721"/>
              <a:ext cx="7787676" cy="1172339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689347" y="4960830"/>
            <a:ext cx="2430764" cy="90865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933102" y="4679697"/>
            <a:ext cx="7787676" cy="1172339"/>
            <a:chOff x="9933102" y="4679697"/>
            <a:chExt cx="7787676" cy="117233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33102" y="4679697"/>
              <a:ext cx="7787676" cy="1172339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219888" y="4831123"/>
            <a:ext cx="3945517" cy="104274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69833" y="7165993"/>
            <a:ext cx="7787676" cy="1172339"/>
            <a:chOff x="969833" y="7165993"/>
            <a:chExt cx="7787676" cy="117233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69833" y="7165993"/>
              <a:ext cx="7787676" cy="1172339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60187" y="7403107"/>
            <a:ext cx="4055764" cy="90865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9933102" y="7176687"/>
            <a:ext cx="7787676" cy="1172339"/>
            <a:chOff x="9933102" y="7176687"/>
            <a:chExt cx="7787676" cy="117233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933102" y="7176687"/>
              <a:ext cx="7787676" cy="1172339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469553" y="7339203"/>
            <a:ext cx="3476107" cy="10427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231952" y="-477993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85108" y="5965181"/>
            <a:ext cx="4822784" cy="21429"/>
            <a:chOff x="9785108" y="5965181"/>
            <a:chExt cx="4822784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785108" y="5965181"/>
              <a:ext cx="482278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75548" y="5984205"/>
            <a:ext cx="4822784" cy="21429"/>
            <a:chOff x="3675548" y="5984205"/>
            <a:chExt cx="4822784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3675548" y="5984205"/>
              <a:ext cx="4822784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12487" y="9201011"/>
            <a:ext cx="4573661" cy="49958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74575" y="1618566"/>
            <a:ext cx="8729946" cy="140548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11502" y="5197340"/>
            <a:ext cx="3683316" cy="135492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07109" y="4970298"/>
            <a:ext cx="3934019" cy="180855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349629" y="4935133"/>
            <a:ext cx="3953353" cy="18090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2023-07-05T15:53:56Z</dcterms:created>
  <dcterms:modified xsi:type="dcterms:W3CDTF">2023-07-05T15:53:56Z</dcterms:modified>
</cp:coreProperties>
</file>