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>
        <p:scale>
          <a:sx n="125" d="100"/>
          <a:sy n="125" d="100"/>
        </p:scale>
        <p:origin x="9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1D3E2-88BA-4764-B9F9-7CEF13E6D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59D73F-EC2C-E987-5E18-A11BF3EAB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3624-EFBC-651D-B048-A5D2B2B3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CC00-0499-4E26-B729-E529FA9C8E0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2D890-CD33-0A24-6C12-D9A4B8C8A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D1D87-309E-5506-E3E9-9F48E93D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340-BFBF-4DF6-9004-5F800F60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83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32C19-5679-0F24-27EB-3306CB7D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95FF18-D8F6-2265-42D4-0821DFC21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25D07-7D26-FF57-B87D-183155B4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CC00-0499-4E26-B729-E529FA9C8E0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9E74D-0B11-C78A-159E-721FB707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83333-B020-4759-4550-FAFF4203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340-BFBF-4DF6-9004-5F800F60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81F35B-AF27-9566-FEE7-533370F47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D95D75-3309-2146-D0C6-FC4BD7948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BACBC-3D53-861E-7FA2-64CBB15D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CC00-0499-4E26-B729-E529FA9C8E0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F6F22-7FC9-D6D8-FB42-A6B57A3EC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9FCFB-C744-7DDA-19F0-3C20CCB6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340-BFBF-4DF6-9004-5F800F60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4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E0536-2500-3117-B2F3-52F5634E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2CD8E-0F23-5601-A609-0C0F709F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A16B3-D83E-48F0-943F-B5B70701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CC00-0499-4E26-B729-E529FA9C8E0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DCD11-E217-E10C-FCDC-4AA0F6543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6EE10-6D22-9BD8-DE5B-81DD5366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340-BFBF-4DF6-9004-5F800F60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81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93C0F-FC2C-066D-67CF-79A1F22D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785193-50A0-A1F5-B94A-56E8761DB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5422E-DCCA-8159-8BC4-B4E05517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CC00-0499-4E26-B729-E529FA9C8E0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570D1-1909-3EFA-B142-7FEE9130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0CAB5-FE17-5689-3C5E-A41A6350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340-BFBF-4DF6-9004-5F800F60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DF9E3-1F77-083A-437A-FC673072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D9FD8-0607-4ED1-CBB8-A2BFE0CD0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6F9BE8-F6EF-5C75-887A-E648E1B37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D1F63-9315-4D2D-0F5D-1284F807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CC00-0499-4E26-B729-E529FA9C8E0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5FCCA-7081-5DAB-6A8A-B85D3BAC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2679D5-ED5B-9972-80E7-847E6F99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340-BFBF-4DF6-9004-5F800F60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6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7F1A4-FB72-AC55-39EF-DF3ACCA6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9E5ED-BD16-85C4-B917-DACB1CDF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E7D22B-E0E1-BD41-1F11-51926D6C8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16D0EB-DAD4-B0D7-BA6A-13558C64D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2E7A26-1114-0298-38D0-91BEB594F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0CB45B-1480-65B6-0889-EA6D3DBF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CC00-0499-4E26-B729-E529FA9C8E0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620721-AB7D-ED75-C31D-717A51BB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96F32-9409-BCB2-C738-28EA8981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340-BFBF-4DF6-9004-5F800F60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AD633-8C43-16DD-52AA-8097C195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69BC54-C424-D7B8-BE19-CC332D03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CC00-0499-4E26-B729-E529FA9C8E0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27CFFB-CD4C-0569-CCB4-ED230331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82029-D419-D822-6C19-77E080D8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340-BFBF-4DF6-9004-5F800F60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4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3BDCA-88F8-AFBB-A98E-FF3DD359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CC00-0499-4E26-B729-E529FA9C8E0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694250-2FC7-A062-4F25-1F43A462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E313E1-0D14-32B5-1232-D430370A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340-BFBF-4DF6-9004-5F800F60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7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64DC9-D07E-7C67-A8BB-C748F222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363DB-8F30-7C68-52B2-1962CD111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136366-8737-C1DE-A056-1B80187EE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877A63-646A-3F92-DAAF-CB47CD5A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CC00-0499-4E26-B729-E529FA9C8E0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AEA59-9DDB-9BE3-3F57-90F7348D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B8ED5-6248-47EF-C6A4-8AEF7880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340-BFBF-4DF6-9004-5F800F60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3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1E2C6-0628-5777-248A-B565F6C0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92914E-51A5-3B95-9E1D-FFD05A70D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249961-7B25-CC2F-2B06-29905FA9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C90B01-7B1B-049B-307A-71F490B4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CC00-0499-4E26-B729-E529FA9C8E0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DDBB4-AB60-4A87-CDF3-F3467CD1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0416B-8EBF-06E0-1AD6-4889BF5F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E340-BFBF-4DF6-9004-5F800F60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85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61EE3-BBE8-A254-940B-73185A49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975A1E-E706-4422-32BE-FCD6862E0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926E1-591F-8A3A-BF9C-FB48A80D0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7CC00-0499-4E26-B729-E529FA9C8E04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C47C8-05D3-5212-22F6-84A839262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4EC56-7940-A429-80E9-7FEAEE981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E340-BFBF-4DF6-9004-5F800F609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55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6E27A2-9B19-FD26-F100-71B002BD5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577"/>
            <a:ext cx="8475807" cy="4772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9D090-A9FB-BDED-54AA-65E7D444760C}"/>
              </a:ext>
            </a:extLst>
          </p:cNvPr>
          <p:cNvSpPr txBox="1"/>
          <p:nvPr/>
        </p:nvSpPr>
        <p:spPr>
          <a:xfrm>
            <a:off x="0" y="806245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03.08 </a:t>
            </a:r>
            <a:r>
              <a:rPr lang="ko-KR" altLang="en-US"/>
              <a:t>정지중인데 발전기 기동 표시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F56C85-0E6B-CF9E-0DA2-36E142B4F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457" y="409089"/>
            <a:ext cx="3631543" cy="6448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A8C237-B824-1F49-CAE8-08C84294D662}"/>
              </a:ext>
            </a:extLst>
          </p:cNvPr>
          <p:cNvSpPr txBox="1"/>
          <p:nvPr/>
        </p:nvSpPr>
        <p:spPr>
          <a:xfrm>
            <a:off x="8560457" y="3975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03.15</a:t>
            </a:r>
          </a:p>
        </p:txBody>
      </p:sp>
    </p:spTree>
    <p:extLst>
      <p:ext uri="{BB962C8B-B14F-4D97-AF65-F5344CB8AC3E}">
        <p14:creationId xmlns:p14="http://schemas.microsoft.com/office/powerpoint/2010/main" val="325081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2CD790-F269-B958-3238-7059ED9337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1"/>
          <a:stretch/>
        </p:blipFill>
        <p:spPr>
          <a:xfrm>
            <a:off x="0" y="712265"/>
            <a:ext cx="12192000" cy="61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8AF0A63-3435-1078-1B9B-83569E143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19" y="-1679364"/>
            <a:ext cx="8833183" cy="99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8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WIZ_B</dc:creator>
  <cp:lastModifiedBy>WIZ_B</cp:lastModifiedBy>
  <cp:revision>1</cp:revision>
  <dcterms:created xsi:type="dcterms:W3CDTF">2023-03-16T04:03:54Z</dcterms:created>
  <dcterms:modified xsi:type="dcterms:W3CDTF">2023-03-16T04:03:56Z</dcterms:modified>
</cp:coreProperties>
</file>