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1.gif" ContentType="image/gif"/>
  <Override PartName="/ppt/media/image3.jpeg" ContentType="image/jpeg"/>
  <Override PartName="/ppt/media/image2.gif" ContentType="image/gi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608360D-0B7A-44B0-A225-656FF8BD2AD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3200"/>
            <a:ext cx="9071640" cy="12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000" spc="-1" strike="noStrike">
                <a:latin typeface="Arial"/>
              </a:rPr>
              <a:t>Летняя международная XXXI молодежная Школа-конференция по параллельному программированию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62600"/>
            <a:ext cx="9071640" cy="156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Определение пола по голосу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43" name="Table 3"/>
          <p:cNvGraphicFramePr/>
          <p:nvPr/>
        </p:nvGraphicFramePr>
        <p:xfrm>
          <a:off x="2500920" y="2653560"/>
          <a:ext cx="5075280" cy="10476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442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Участник: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Руководитель: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11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Дроздов Э.К., НГТУ, ФПМИ, 3 курс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Компания Dasha.AI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TextShape 4"/>
          <p:cNvSpPr txBox="1"/>
          <p:nvPr/>
        </p:nvSpPr>
        <p:spPr>
          <a:xfrm>
            <a:off x="529560" y="4280040"/>
            <a:ext cx="9071640" cy="118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000" spc="-1" strike="noStrike">
                <a:latin typeface="Arial"/>
              </a:rPr>
              <a:t>02.07.18 – 13.07.18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500" spc="-1" strike="noStrike">
                <a:latin typeface="Arial"/>
              </a:rPr>
              <a:t>г. Новосибирск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802800" y="1172520"/>
            <a:ext cx="8249760" cy="4464720"/>
          </a:xfrm>
          <a:prstGeom prst="rect">
            <a:avLst/>
          </a:prstGeom>
          <a:ln>
            <a:noFill/>
          </a:ln>
        </p:spPr>
      </p:pic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Результат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Спектрограмма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828800" y="1005840"/>
            <a:ext cx="8158320" cy="4415400"/>
          </a:xfrm>
          <a:prstGeom prst="rect">
            <a:avLst/>
          </a:prstGeom>
          <a:ln>
            <a:noFill/>
          </a:ln>
        </p:spPr>
      </p:pic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Результат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Графики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Содержание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Задача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Схема решения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Детали реализации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Результаты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Задача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Дан фрагмент аудиофайла с записью человеческого голоса. Требуется определить пол говорящего.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Решение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Аудио-данные → сигнал → спектр → кепстр → фундаметнальная частота → предполагаемый пол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Детали решения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Структура *.wav-файла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303520" y="731520"/>
            <a:ext cx="5240520" cy="484632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02320" y="1920240"/>
            <a:ext cx="5039280" cy="336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Детали решения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Сигнал → преобразование Фурье → спектр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7" name="Formula 3"/>
              <p:cNvSpPr txBox="1"/>
              <p:nvPr/>
            </p:nvSpPr>
            <p:spPr>
              <a:xfrm>
                <a:off x="640080" y="2887920"/>
                <a:ext cx="167148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1,</m:t>
                            </m:r>
                          </m:sub>
                        </m:sSub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2,</m:t>
                            </m:r>
                          </m:sub>
                        </m:sSub>
                        <m:r>
                          <m:t xml:space="preserve">...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8" name="Formula 4"/>
              <p:cNvSpPr txBox="1"/>
              <p:nvPr/>
            </p:nvSpPr>
            <p:spPr>
              <a:xfrm>
                <a:off x="4023360" y="2286000"/>
                <a:ext cx="3101040" cy="1786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⋯</m:t>
                              </m:r>
                            </m:e>
                            <m:e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n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m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/>
                            <m:e/>
                            <m:e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n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m</m:t>
                                  </m:r>
                                  <m:r>
                                    <m:t xml:space="preserve">+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⋮</m:t>
                              </m:r>
                            </m:e>
                            <m:e/>
                            <m:e/>
                            <m:e>
                              <m:r>
                                <m:t xml:space="preserve">⋮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m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m</m:t>
                                  </m:r>
                                  <m:r>
                                    <m:t xml:space="preserve">+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⋯</m:t>
                              </m:r>
                            </m:e>
                            <m:e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59" name="TextShape 5"/>
          <p:cNvSpPr txBox="1"/>
          <p:nvPr/>
        </p:nvSpPr>
        <p:spPr>
          <a:xfrm>
            <a:off x="7223760" y="2707920"/>
            <a:ext cx="20116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 – размер окна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6"/>
          <p:cNvSpPr txBox="1"/>
          <p:nvPr/>
        </p:nvSpPr>
        <p:spPr>
          <a:xfrm>
            <a:off x="3931920" y="4262400"/>
            <a:ext cx="35661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 – длина сигнала в семплах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Shape 7"/>
          <p:cNvSpPr txBox="1"/>
          <p:nvPr/>
        </p:nvSpPr>
        <p:spPr>
          <a:xfrm>
            <a:off x="2651760" y="2776320"/>
            <a:ext cx="109728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000" spc="-1" strike="noStrike">
                <a:latin typeface="Arial"/>
              </a:rPr>
              <a:t>→ 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029200" y="640080"/>
            <a:ext cx="4905000" cy="4495320"/>
          </a:xfrm>
          <a:prstGeom prst="rect">
            <a:avLst/>
          </a:prstGeom>
          <a:ln>
            <a:noFill/>
          </a:ln>
        </p:spPr>
      </p:pic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Детали решения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Кепстр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 – матрица спектров,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IDTF – обратное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преобразование Фурье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5" name="Formula 3"/>
              <p:cNvSpPr txBox="1"/>
              <p:nvPr/>
            </p:nvSpPr>
            <p:spPr>
              <a:xfrm>
                <a:off x="2460960" y="1373400"/>
                <a:ext cx="2901960" cy="455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  <m:r>
                      <m:t xml:space="preserve">=</m:t>
                    </m:r>
                    <m:r>
                      <m:t xml:space="preserve">IDTF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log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S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Детали решения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Фундаментальная частота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Мужской диапазон: 85 – 155 Гц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Женский диапазон: 165 – 255 Гц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Инструменты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3.0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NumPy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MatPlotLib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SciPy (тестирование)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Wave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2018-07-13T12:27:38Z</dcterms:created>
  <dc:creator/>
  <dc:description/>
  <dc:language>en-US</dc:language>
  <cp:lastModifiedBy/>
  <dcterms:modified xsi:type="dcterms:W3CDTF">2018-07-13T15:43:08Z</dcterms:modified>
  <cp:revision>22</cp:revision>
  <dc:subject/>
  <dc:title/>
</cp:coreProperties>
</file>