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EF67669-AD9E-407A-BDAB-23A56FE577F9}" type="datetime1">
              <a:rPr lang="ko-KR" altLang="en-US"/>
              <a:pPr lvl="0">
                <a:defRPr/>
              </a:pPr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A3BA958-00E9-472A-920F-57C86E5605B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Relationship Id="rId3" Type="http://schemas.openxmlformats.org/officeDocument/2006/relationships/hyperlink" Target="http://webhacking.kr/challenge/web/web-35/g1v2m2passw0rd.php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700"/>
              <a:t>write-up</a:t>
            </a:r>
            <a:endParaRPr lang="en-US" altLang="ko-KR" sz="47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2019.03.27</a:t>
            </a:r>
            <a:r>
              <a:rPr lang="ko-KR" altLang="en-US"/>
              <a:t> 김다영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483833"/>
            <a:ext cx="10582182" cy="571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58.</a:t>
            </a:r>
            <a:endParaRPr lang="en-US" altLang="ko-KR" sz="3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2690" t="8540" r="11840" b="63340"/>
          <a:stretch>
            <a:fillRect/>
          </a:stretch>
        </p:blipFill>
        <p:spPr>
          <a:xfrm>
            <a:off x="862690" y="1442436"/>
            <a:ext cx="5233309" cy="32492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370" r="67160" b="86670"/>
          <a:stretch>
            <a:fillRect/>
          </a:stretch>
        </p:blipFill>
        <p:spPr>
          <a:xfrm>
            <a:off x="6353174" y="1596526"/>
            <a:ext cx="5164807" cy="13181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67160" b="86930"/>
          <a:stretch>
            <a:fillRect/>
          </a:stretch>
        </p:blipFill>
        <p:spPr>
          <a:xfrm>
            <a:off x="6339395" y="3237852"/>
            <a:ext cx="5401966" cy="1125245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985835" y="5219700"/>
            <a:ext cx="10220328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kk.js</a:t>
            </a:r>
            <a:r>
              <a:rPr lang="ko-KR" altLang="en-US"/>
              <a:t> </a:t>
            </a:r>
            <a:r>
              <a:rPr lang="en-US" altLang="ko-KR"/>
              <a:t>kk2.js</a:t>
            </a:r>
            <a:r>
              <a:rPr lang="ko-KR" altLang="en-US"/>
              <a:t> 를 주소창 뒤에 이어붙여 나온 것이 오른쪽 사진이다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모두 </a:t>
            </a:r>
            <a:r>
              <a:rPr lang="en-US" altLang="ko-KR"/>
              <a:t>hackme.swf</a:t>
            </a:r>
            <a:r>
              <a:rPr lang="ko-KR" altLang="en-US"/>
              <a:t> 파일을 가리켜 이 파일을 열어야 한다고 생각했다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744" y="977653"/>
            <a:ext cx="9633012" cy="906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처음엔 </a:t>
            </a:r>
            <a:r>
              <a:rPr lang="en-US" altLang="ko-KR"/>
              <a:t>swf</a:t>
            </a:r>
            <a:r>
              <a:rPr lang="ko-KR" altLang="en-US"/>
              <a:t>파일을 여는 프로그램을 다운받아 </a:t>
            </a:r>
            <a:r>
              <a:rPr lang="en-US" altLang="ko-KR"/>
              <a:t>hackme.swf</a:t>
            </a:r>
            <a:r>
              <a:rPr lang="ko-KR" altLang="en-US"/>
              <a:t>파일을 열었었다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하지만 이렇게 파일을 열면 </a:t>
            </a:r>
            <a:r>
              <a:rPr lang="en-US" altLang="ko-KR"/>
              <a:t>58</a:t>
            </a:r>
            <a:r>
              <a:rPr lang="ko-KR" altLang="en-US"/>
              <a:t>번 문제처럼 나온다는 것을 뒤늦게 깨달았다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메모장과 같이 문자형태로 읽어주는걸로 열어야 한다는 힌트를 받고 메모장을 통해 열었다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510" t="13070" r="19350" b="41100"/>
          <a:stretch>
            <a:fillRect/>
          </a:stretch>
        </p:blipFill>
        <p:spPr>
          <a:xfrm>
            <a:off x="1654853" y="2051850"/>
            <a:ext cx="8882294" cy="30072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7094" y="5235566"/>
            <a:ext cx="9937812" cy="36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주소창에 </a:t>
            </a:r>
            <a:r>
              <a:rPr lang="en-US" altLang="ko-KR">
                <a:hlinkClick r:id="rId3"/>
              </a:rPr>
              <a:t>http://webhacking.kr/challenge/web/web-35/g1v2m2passw0rd.php</a:t>
            </a:r>
            <a:r>
              <a:rPr lang="en-US" altLang="ko-KR"/>
              <a:t> </a:t>
            </a:r>
            <a:r>
              <a:rPr lang="ko-KR" altLang="en-US"/>
              <a:t>입력하면 정답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l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altLang="ko-KR"/>
              <a:t>net-force 1, 3</a:t>
            </a:r>
            <a:r>
              <a:rPr lang="ko-KR" altLang="en-US"/>
              <a:t>번</a:t>
            </a:r>
            <a:endParaRPr lang="ko-KR" altLang="en-US"/>
          </a:p>
          <a:p>
            <a:pPr marL="514350" indent="-514350">
              <a:buAutoNum type="arabicPeriod"/>
              <a:defRPr/>
            </a:pPr>
            <a:r>
              <a:rPr lang="en-US" altLang="ko-KR"/>
              <a:t>Webhacking 1, 4, 58</a:t>
            </a:r>
            <a:r>
              <a:rPr lang="ko-KR" altLang="en-US"/>
              <a:t>번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Net-force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4909" y="1713985"/>
            <a:ext cx="10582182" cy="51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  <a:defRPr/>
            </a:pPr>
            <a:r>
              <a:rPr lang="en-US" altLang="ko-KR" sz="2800"/>
              <a:t>Traning – Crypto basics.</a:t>
            </a:r>
            <a:endParaRPr lang="en-US" altLang="ko-KR" sz="2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620" t="21610" r="55980" b="68370"/>
          <a:stretch>
            <a:fillRect/>
          </a:stretch>
        </p:blipFill>
        <p:spPr>
          <a:xfrm>
            <a:off x="1672663" y="2780270"/>
            <a:ext cx="8846673" cy="1297460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2220911" y="4606318"/>
            <a:ext cx="7750177" cy="449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==</a:t>
            </a:r>
            <a:r>
              <a:rPr lang="ko-KR" altLang="en-US" sz="2400"/>
              <a:t>표시를 보고 </a:t>
            </a:r>
            <a:r>
              <a:rPr lang="en-US" altLang="ko-KR" sz="2400"/>
              <a:t>base64 </a:t>
            </a:r>
            <a:r>
              <a:rPr lang="ko-KR" altLang="en-US" sz="2400"/>
              <a:t>디코딩을 해야겠다고 생각했다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4" name="그림 9"/>
          <p:cNvPicPr>
            <a:picLocks noChangeAspect="1"/>
          </p:cNvPicPr>
          <p:nvPr/>
        </p:nvPicPr>
        <p:blipFill rotWithShape="1">
          <a:blip r:embed="rId2"/>
          <a:srcRect l="18100" t="71050" r="60550" b="24850"/>
          <a:stretch>
            <a:fillRect/>
          </a:stretch>
        </p:blipFill>
        <p:spPr>
          <a:xfrm>
            <a:off x="1926810" y="2238375"/>
            <a:ext cx="8338379" cy="9016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49998" y="3645027"/>
            <a:ext cx="8892004" cy="82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/>
              <a:t>텍스트의 알파벳들이 조금씩 치환되어 나와있다는 생각이 들었다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r>
              <a:rPr lang="ko-KR" altLang="en-US" sz="2400"/>
              <a:t>테스트 때 알게 된 카이사르 암호가 생각나 적용해 보기로 했다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1" name="그림 7"/>
          <p:cNvPicPr>
            <a:picLocks noChangeAspect="1"/>
          </p:cNvPicPr>
          <p:nvPr/>
        </p:nvPicPr>
        <p:blipFill rotWithShape="1">
          <a:blip r:embed="rId2"/>
          <a:srcRect l="20150" t="12120" r="24470" b="36160"/>
          <a:stretch>
            <a:fillRect/>
          </a:stretch>
        </p:blipFill>
        <p:spPr>
          <a:xfrm>
            <a:off x="2073943" y="676275"/>
            <a:ext cx="8044115" cy="4225636"/>
          </a:xfrm>
          <a:prstGeom prst="rect">
            <a:avLst/>
          </a:prstGeom>
        </p:spPr>
      </p:pic>
      <p:sp>
        <p:nvSpPr>
          <p:cNvPr id="12" name="TextBox 9"/>
          <p:cNvSpPr txBox="1"/>
          <p:nvPr/>
        </p:nvSpPr>
        <p:spPr>
          <a:xfrm>
            <a:off x="5190403" y="5224210"/>
            <a:ext cx="1811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/>
              <a:t>답</a:t>
            </a:r>
            <a:r>
              <a:rPr lang="en-US" altLang="ko-KR" sz="2800"/>
              <a:t>: crypto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4908" y="472219"/>
            <a:ext cx="10582182" cy="516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3. Sea</a:t>
            </a:r>
            <a:r>
              <a:rPr lang="ko-KR" altLang="en-US" sz="2800"/>
              <a:t> </a:t>
            </a:r>
            <a:r>
              <a:rPr lang="en-US" altLang="ko-KR" sz="2800"/>
              <a:t>Code</a:t>
            </a:r>
            <a:endParaRPr lang="en-US" altLang="ko-KR" sz="2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140" t="19860" r="24320" b="65970"/>
          <a:stretch>
            <a:fillRect/>
          </a:stretch>
        </p:blipFill>
        <p:spPr>
          <a:xfrm>
            <a:off x="891004" y="1236542"/>
            <a:ext cx="8035359" cy="1437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41654" y="1446092"/>
            <a:ext cx="2307732" cy="2600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/>
              <a:t>모스부호로 보여 바로 </a:t>
            </a:r>
            <a:r>
              <a:rPr lang="en-US" altLang="ko-KR" sz="1900"/>
              <a:t>Morse Code</a:t>
            </a:r>
            <a:r>
              <a:rPr lang="ko-KR" altLang="en-US" sz="1900"/>
              <a:t>를 사용했다</a:t>
            </a:r>
            <a:r>
              <a:rPr lang="en-US" altLang="ko-KR" sz="1900"/>
              <a:t>.</a:t>
            </a:r>
            <a:endParaRPr lang="en-US" altLang="ko-KR" sz="19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답</a:t>
            </a:r>
            <a:r>
              <a:rPr lang="en-US" altLang="ko-KR"/>
              <a:t>: welldone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WELLDONE</a:t>
            </a:r>
            <a:r>
              <a:rPr lang="ko-KR" altLang="en-US"/>
              <a:t>으로 입력하니 틀렸다고 나왔다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l="20160" t="17360" b="40000"/>
          <a:stretch>
            <a:fillRect/>
          </a:stretch>
        </p:blipFill>
        <p:spPr>
          <a:xfrm>
            <a:off x="857250" y="2924175"/>
            <a:ext cx="8086725" cy="2924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838200" y="212726"/>
            <a:ext cx="10515600" cy="93989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/>
              <a:t>Webhacking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990693"/>
            <a:ext cx="10582182" cy="512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1.</a:t>
            </a:r>
            <a:endParaRPr lang="en-US" altLang="ko-KR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8930" r="70150" b="34240"/>
          <a:stretch>
            <a:fillRect/>
          </a:stretch>
        </p:blipFill>
        <p:spPr>
          <a:xfrm>
            <a:off x="1441974" y="1105137"/>
            <a:ext cx="4215357" cy="5200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6826" y="1523523"/>
            <a:ext cx="6290848" cy="447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400">
                <a:solidFill>
                  <a:srgbClr val="ff0000"/>
                </a:solidFill>
              </a:rPr>
              <a:t>User_lv&gt;5</a:t>
            </a:r>
            <a:r>
              <a:rPr lang="ko-KR" altLang="en-US" sz="2400">
                <a:solidFill>
                  <a:srgbClr val="ff0000"/>
                </a:solidFill>
              </a:rPr>
              <a:t>이면 </a:t>
            </a:r>
            <a:r>
              <a:rPr lang="en-US" altLang="ko-KR" sz="2400">
                <a:solidFill>
                  <a:srgbClr val="ff0000"/>
                </a:solidFill>
              </a:rPr>
              <a:t>solve</a:t>
            </a:r>
            <a:br>
              <a:rPr lang="en-US" altLang="ko-KR" sz="2400">
                <a:solidFill>
                  <a:srgbClr val="ff0000"/>
                </a:solidFill>
              </a:rPr>
            </a:br>
            <a:endParaRPr lang="en-US" altLang="ko-KR" sz="240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altLang="ko-KR" sz="2400"/>
              <a:t>eregi(“[^0-9,.]”)</a:t>
            </a:r>
            <a:br>
              <a:rPr lang="en-US" altLang="ko-KR" sz="2400"/>
            </a:br>
            <a:r>
              <a:rPr lang="en-US" altLang="ko-KR" sz="2400"/>
              <a:t>‘0~9</a:t>
            </a:r>
            <a:r>
              <a:rPr lang="ko-KR" altLang="en-US" sz="2400"/>
              <a:t>사이의 수</a:t>
            </a:r>
            <a:r>
              <a:rPr lang="en-US" altLang="ko-KR" sz="2400"/>
              <a:t> , . ‘</a:t>
            </a:r>
            <a:r>
              <a:rPr lang="ko-KR" altLang="en-US" sz="2400"/>
              <a:t>이 아니면 </a:t>
            </a:r>
            <a:r>
              <a:rPr lang="en-US" altLang="ko-KR" sz="2400"/>
              <a:t>user_lv=1</a:t>
            </a:r>
            <a:br>
              <a:rPr lang="ko-KR" altLang="en-US" sz="2400"/>
            </a:br>
            <a:r>
              <a:rPr lang="en-US" altLang="ko-KR" sz="1600"/>
              <a:t>eregi : 문자열에서 패턴에 대한 일치 항목이 발견된 경우 일치하는 문자열의 길이를 반환, 일치하는 항목이 없거나 오류가 발생한 경우 FALSE를 반</a:t>
            </a:r>
            <a:r>
              <a:rPr lang="ko-KR" altLang="en-US" sz="1600"/>
              <a:t>환</a:t>
            </a:r>
            <a:endParaRPr lang="ko-KR" altLang="en-US" sz="1600"/>
          </a:p>
          <a:p>
            <a:pPr marL="342900" indent="-342900">
              <a:buFont typeface="Arial"/>
              <a:buChar char="•"/>
              <a:defRPr/>
            </a:pPr>
            <a:endParaRPr lang="en-US" altLang="ko-KR" sz="2400"/>
          </a:p>
          <a:p>
            <a:pPr marL="342900" indent="-342900">
              <a:buFont typeface="Arial"/>
              <a:buChar char="•"/>
              <a:defRPr/>
            </a:pPr>
            <a:r>
              <a:rPr lang="en-US" altLang="ko-KR" sz="2400"/>
              <a:t>User_lv&gt;=6</a:t>
            </a:r>
            <a:r>
              <a:rPr lang="ko-KR" altLang="en-US" sz="2400"/>
              <a:t>이 아니면 </a:t>
            </a:r>
            <a:r>
              <a:rPr lang="en-US" altLang="ko-KR" sz="2400"/>
              <a:t>user_lv=1</a:t>
            </a:r>
            <a:endParaRPr lang="en-US" altLang="ko-KR" sz="2400"/>
          </a:p>
          <a:p>
            <a:pPr marL="342900" indent="-342900">
              <a:buFont typeface="Arial"/>
              <a:buChar char="•"/>
              <a:defRPr/>
            </a:pPr>
            <a:endParaRPr lang="en-US" altLang="ko-KR" sz="2400"/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2400"/>
              <a:t>따라서 </a:t>
            </a:r>
            <a:r>
              <a:rPr lang="en-US" altLang="ko-KR" sz="2400"/>
              <a:t>5&lt;user_lv&lt;6</a:t>
            </a:r>
            <a:r>
              <a:rPr lang="ko-KR" altLang="en-US" sz="2400"/>
              <a:t> 의 수가 되어야 한다</a:t>
            </a:r>
            <a:r>
              <a:rPr lang="en-US" altLang="ko-KR" sz="2400"/>
              <a:t>.</a:t>
            </a:r>
            <a:br>
              <a:rPr lang="en-US" altLang="ko-KR" sz="2400"/>
            </a:br>
            <a:endParaRPr lang="en-US" altLang="ko-KR" sz="2400"/>
          </a:p>
          <a:p>
            <a:pPr marL="342900" indent="-342900">
              <a:buFont typeface="Arial"/>
              <a:buChar char="•"/>
              <a:defRPr/>
            </a:pPr>
            <a:r>
              <a:rPr lang="en-US" altLang="ko-KR" sz="2400"/>
              <a:t>User_lv</a:t>
            </a:r>
            <a:r>
              <a:rPr lang="ko-KR" altLang="en-US" sz="2400"/>
              <a:t>에 </a:t>
            </a:r>
            <a:r>
              <a:rPr lang="en-US" altLang="ko-KR" sz="2400"/>
              <a:t>5.5</a:t>
            </a:r>
            <a:r>
              <a:rPr lang="ko-KR" altLang="en-US" sz="2400"/>
              <a:t>입력 </a:t>
            </a:r>
            <a:r>
              <a:rPr lang="en-US" altLang="ko-KR" sz="2400"/>
              <a:t>=&gt; </a:t>
            </a:r>
            <a:r>
              <a:rPr lang="ko-KR" altLang="en-US" sz="2400"/>
              <a:t>정답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4909" y="377301"/>
            <a:ext cx="10582182" cy="57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4.</a:t>
            </a:r>
            <a:endParaRPr lang="en-US" altLang="ko-KR" sz="3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1090" t="11000" r="30900" b="74370"/>
          <a:stretch>
            <a:fillRect/>
          </a:stretch>
        </p:blipFill>
        <p:spPr>
          <a:xfrm>
            <a:off x="804910" y="1278384"/>
            <a:ext cx="5462726" cy="13937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6970" t="19810" r="48080" b="41750"/>
          <a:stretch>
            <a:fillRect/>
          </a:stretch>
        </p:blipFill>
        <p:spPr>
          <a:xfrm>
            <a:off x="6578352" y="1205142"/>
            <a:ext cx="4705698" cy="2911322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809625" y="3124200"/>
            <a:ext cx="5486400" cy="2007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끝에 </a:t>
            </a:r>
            <a:r>
              <a:rPr lang="en-US" altLang="ko-KR"/>
              <a:t>==</a:t>
            </a:r>
            <a:r>
              <a:rPr lang="ko-KR" altLang="en-US"/>
              <a:t>표시를 보고 </a:t>
            </a:r>
            <a:r>
              <a:rPr lang="en-US" altLang="ko-KR"/>
              <a:t>Base64 </a:t>
            </a:r>
            <a:r>
              <a:rPr lang="ko-KR" altLang="en-US"/>
              <a:t>디코딩을 해야겠다고 생각했다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디코딩 후 나온 문장은 </a:t>
            </a:r>
            <a:r>
              <a:rPr lang="en-US" altLang="ko-KR"/>
              <a:t>16</a:t>
            </a:r>
            <a:r>
              <a:rPr lang="ko-KR" altLang="en-US"/>
              <a:t>진수로 이루어져 있다고 생각해 </a:t>
            </a:r>
            <a:r>
              <a:rPr lang="en-US" altLang="ko-KR"/>
              <a:t>SHA1 decrypter</a:t>
            </a:r>
            <a:r>
              <a:rPr lang="ko-KR" altLang="en-US"/>
              <a:t>를 이용해야 겠다고 생각했다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SHA1 :</a:t>
            </a:r>
            <a:r>
              <a:rPr lang="ko-KR" altLang="en-US"/>
              <a:t> 암호화 해시함수</a:t>
            </a:r>
            <a:endParaRPr lang="ko-KR" altLang="en-US"/>
          </a:p>
        </p:txBody>
      </p:sp>
      <p:pic>
        <p:nvPicPr>
          <p:cNvPr id="14" name="그림 10"/>
          <p:cNvPicPr>
            <a:picLocks noChangeAspect="1"/>
          </p:cNvPicPr>
          <p:nvPr/>
        </p:nvPicPr>
        <p:blipFill rotWithShape="1">
          <a:blip r:embed="rId4"/>
          <a:srcRect l="16970" t="73890" r="48080" b="15340"/>
          <a:stretch>
            <a:fillRect/>
          </a:stretch>
        </p:blipFill>
        <p:spPr>
          <a:xfrm>
            <a:off x="6645026" y="4129317"/>
            <a:ext cx="5096223" cy="1053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4909" y="377301"/>
            <a:ext cx="10582182" cy="57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/>
              <a:t>4.</a:t>
            </a:r>
            <a:endParaRPr lang="en-US" altLang="ko-KR" sz="3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1070" t="50000" r="32140" b="19350"/>
          <a:stretch>
            <a:fillRect/>
          </a:stretch>
        </p:blipFill>
        <p:spPr>
          <a:xfrm>
            <a:off x="804909" y="3630968"/>
            <a:ext cx="6924582" cy="21017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1070" t="48290" r="32140" b="21070"/>
          <a:stretch>
            <a:fillRect/>
          </a:stretch>
        </p:blipFill>
        <p:spPr>
          <a:xfrm>
            <a:off x="804909" y="1125243"/>
            <a:ext cx="6943632" cy="2101789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7886700" y="3220402"/>
            <a:ext cx="1504952" cy="417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200"/>
              <a:t>답</a:t>
            </a:r>
            <a:r>
              <a:rPr lang="en-US" altLang="ko-KR" sz="2200"/>
              <a:t>:</a:t>
            </a:r>
            <a:r>
              <a:rPr lang="ko-KR" altLang="en-US" sz="2200"/>
              <a:t> </a:t>
            </a:r>
            <a:r>
              <a:rPr lang="en-US" altLang="ko-KR" sz="2200"/>
              <a:t>test</a:t>
            </a:r>
            <a:endParaRPr lang="en-US" altLang="ko-KR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169</ep:Words>
  <ep:PresentationFormat>화면 슬라이드 쇼(4:3)</ep:PresentationFormat>
  <ep:Paragraphs>36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write-up</vt:lpstr>
      <vt:lpstr>목차</vt:lpstr>
      <vt:lpstr>Net-force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2019-03-26T16:39:33.240</dcterms:created>
  <dc:creator>ekffk</dc:creator>
  <cp:lastModifiedBy>ekffk</cp:lastModifiedBy>
  <dcterms:modified xsi:type="dcterms:W3CDTF">2019-03-28T16:33:00.408</dcterms:modified>
  <cp:revision>7</cp:revision>
  <cp:version>1000.0000.01</cp:version>
</cp:coreProperties>
</file>