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62" y="53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" Target="slides/slide1.xml"  /><Relationship Id="rId20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7DCF3-BB23-418A-903A-93249E609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9E4CB8-E1C1-4077-9A27-EE90C509E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4297D-C239-4357-AF2C-97E5B9A5D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D633-8291-496D-A38B-791161274959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9016B-338A-46D7-9290-8F05B718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CF216-3959-4DCF-B97F-3A2F2B1A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BA26-4B69-4B89-805A-D0B685688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54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AAD9E-5BBB-437C-8C2C-36ED8D51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3C05CD-B6EC-483C-9F01-39D942A86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25091-C8ED-44A2-9312-4E81D3DA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D633-8291-496D-A38B-791161274959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D1BDA-B5C7-4905-8CB4-7979F9982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9EE82-52B4-4CBF-82A9-6E0ED805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BA26-4B69-4B89-805A-D0B685688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21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2A0D61-8CB4-41AA-95AD-634397E57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C32575-47F3-46E6-BBD2-98ED9CC3C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B92D0-F8B2-4D06-A2A9-379B50FE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D633-8291-496D-A38B-791161274959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5BAF4-C833-40BC-A640-97A0D8F2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F446A-0E9A-4366-90F3-0741C3F1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BA26-4B69-4B89-805A-D0B685688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63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C4FB0-178A-47B1-9F8D-62D0F104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E69B7C-8774-481D-A6A8-3427D9AB9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A81E6F-492E-4609-9720-EF7BFFC2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D633-8291-496D-A38B-791161274959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13AFF2-A1BF-4641-98C2-FD812F7C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AA075-47C0-4322-AD3F-BC7A61C9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BA26-4B69-4B89-805A-D0B685688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95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B8CC0-A73A-4B76-BED3-A4B00B97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CB150-8202-40A5-9C0C-94447AAC3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B08C9-864D-490C-BD98-9D9F049AC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D633-8291-496D-A38B-791161274959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31387-D89C-4326-B67E-1E7533BA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712CD8-EFCD-4552-8116-234E998B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BA26-4B69-4B89-805A-D0B685688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17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18EFE-0499-49B3-9726-0018A3147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558B6-C0E9-4389-8D9D-984754C5C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A499B2-9C15-46F0-9327-7BC608CF8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22B013-DBA2-42B4-9740-6E67E45D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D633-8291-496D-A38B-791161274959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CF6118-6585-4D67-90B2-F61444DB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0B2214-8ED3-4BEE-894D-83B8BF2E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BA26-4B69-4B89-805A-D0B685688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43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F1858-B672-46FD-A4CE-CD9C5B73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6E4EF7-ED7F-4A34-941E-D36E37F43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8CB7FC-393D-4B68-A2AE-98A272EBB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7918B0-6F3B-4D93-B772-4A143BECA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33D19A-5AE8-4A81-A8DF-F24418BD1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24D082-4A98-4B8D-8158-E14C44A31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D633-8291-496D-A38B-791161274959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F0BE8A-E0E7-45C5-980B-67C73D42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4709E3-EAE2-4CBF-AF90-9423FC7D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BA26-4B69-4B89-805A-D0B685688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13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1A02A-C541-430C-9340-2813795D5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C62697-482E-4E2A-8F6B-6A0B49088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D633-8291-496D-A38B-791161274959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136929-ED85-48E9-9401-0412264B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E8114E-F941-40B5-947B-32BBE048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BA26-4B69-4B89-805A-D0B685688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72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790E77-AB89-41B4-94E6-0EB2C6B6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D633-8291-496D-A38B-791161274959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32836F-9D5D-4E93-85BA-2099A920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9173F0-2436-4042-BA80-4B8095E0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BA26-4B69-4B89-805A-D0B685688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5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BD630-598A-4F63-98E9-C3B93BCE6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40495C-9CD3-424A-A2BC-6CD0FC1D3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80879E-8EBB-4ADA-AAA9-A96711D26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99FA0-7A30-4BB5-9792-2A286D47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D633-8291-496D-A38B-791161274959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0156CC-285E-4FCD-839A-661B57C1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179C16-FE19-488B-9283-3B304864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BA26-4B69-4B89-805A-D0B685688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5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5B528-3060-43E6-B881-B97912B78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D7D93F-1FAF-4F51-A013-0EAE21FD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B6A635-2154-4449-89E5-8E493EA56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2C6F34-DC05-44B7-8C4A-79A27BC6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D633-8291-496D-A38B-791161274959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CED323-94BE-4641-8643-CEADE646E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3DAD3A-E57D-439E-8594-1BCF1CD1E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BA26-4B69-4B89-805A-D0B685688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0786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9EC843-2E7D-431A-A28B-6324A20E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3EB745-DBD4-4502-9509-ED961FE6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56A84-97DF-4688-BD2E-FADC920EC8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1D633-8291-496D-A38B-791161274959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5DF92C-1A72-4F42-8641-6693C86D7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3A805B-C817-4C5E-87C5-548C37E18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BBA26-4B69-4B89-805A-D0B685688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21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s://blog.naver.com/PostView.nhn?blogId=ilikebigmac&amp;logNo=221365676785&amp;from=search" TargetMode="External" /><Relationship Id="rId3" Type="http://schemas.openxmlformats.org/officeDocument/2006/relationships/image" Target="../media/image1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Write-up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2019.04.27 </a:t>
            </a:r>
            <a:r>
              <a:rPr lang="ko-KR" altLang="en-US"/>
              <a:t>김다영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 idx="0"/>
          </p:nvPr>
        </p:nvSpPr>
        <p:spPr>
          <a:xfrm>
            <a:off x="838200" y="214204"/>
            <a:ext cx="10515600" cy="771217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 altLang="ko-KR"/>
              <a:t>Wargame</a:t>
            </a:r>
            <a:endParaRPr lang="en-US" altLang="ko-KR"/>
          </a:p>
        </p:txBody>
      </p:sp>
      <p:sp>
        <p:nvSpPr>
          <p:cNvPr id="4" name="제목 1"/>
          <p:cNvSpPr txBox="1"/>
          <p:nvPr/>
        </p:nvSpPr>
        <p:spPr>
          <a:xfrm>
            <a:off x="838200" y="985421"/>
            <a:ext cx="10515600" cy="77121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200"/>
              <a:t>2. flee button</a:t>
            </a:r>
            <a:endParaRPr lang="en-US" altLang="ko-KR" sz="32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rcRect r="53200" b="42780"/>
          <a:stretch>
            <a:fillRect/>
          </a:stretch>
        </p:blipFill>
        <p:spPr>
          <a:xfrm>
            <a:off x="752475" y="1781175"/>
            <a:ext cx="5705474" cy="3924301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6705599" y="2975610"/>
            <a:ext cx="5057776" cy="9086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밑에 보이는 </a:t>
            </a:r>
            <a:r>
              <a:rPr lang="en-US" altLang="ko-KR"/>
              <a:t>click me!</a:t>
            </a:r>
            <a:r>
              <a:rPr lang="ko-KR" altLang="en-US"/>
              <a:t>가 마우스 커서와 일정거리를 두고 계속 따라다닌다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F12</a:t>
            </a:r>
            <a:r>
              <a:rPr lang="ko-KR" altLang="en-US"/>
              <a:t>를 들어가야 한다고 생각했다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rcRect l="62580" t="8190" b="52920"/>
          <a:stretch>
            <a:fillRect/>
          </a:stretch>
        </p:blipFill>
        <p:spPr>
          <a:xfrm>
            <a:off x="2903832" y="1019173"/>
            <a:ext cx="6384335" cy="3731971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2595561" y="5010150"/>
            <a:ext cx="7000877" cy="14554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보라색 부분의 </a:t>
            </a:r>
            <a:r>
              <a:rPr lang="en-US" altLang="ko-KR"/>
              <a:t>left</a:t>
            </a:r>
            <a:r>
              <a:rPr lang="ko-KR" altLang="en-US"/>
              <a:t>와 </a:t>
            </a:r>
            <a:r>
              <a:rPr lang="en-US" altLang="ko-KR"/>
              <a:t>top</a:t>
            </a:r>
            <a:r>
              <a:rPr lang="ko-KR" altLang="en-US"/>
              <a:t>의 값이 마우스를 움직일 때마다 바뀐다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숫자를 바꾸어 보아도 계속 변하길래 </a:t>
            </a:r>
            <a:r>
              <a:rPr lang="en-US" altLang="ko-KR"/>
              <a:t>absolute</a:t>
            </a:r>
            <a:r>
              <a:rPr lang="ko-KR" altLang="en-US"/>
              <a:t>를 지워보았다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absolute : 요소가 첫 번째 위치(정지 상태가 아님) 상위 요소에 상대적인 위치에 있다.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rcRect t="8190" r="59450" b="80420"/>
          <a:stretch>
            <a:fillRect/>
          </a:stretch>
        </p:blipFill>
        <p:spPr>
          <a:xfrm>
            <a:off x="3202260" y="1685920"/>
            <a:ext cx="5787480" cy="914403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5357813" y="3245167"/>
            <a:ext cx="1476374" cy="367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고정되었다</a:t>
            </a:r>
            <a:r>
              <a:rPr lang="en-US" altLang="ko-KR"/>
              <a:t>!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rcRect t="8190" r="68590" b="86810"/>
          <a:stretch>
            <a:fillRect/>
          </a:stretch>
        </p:blipFill>
        <p:spPr>
          <a:xfrm>
            <a:off x="1947868" y="4210049"/>
            <a:ext cx="8296262" cy="742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/>
          <p:nvPr/>
        </p:nvSpPr>
        <p:spPr>
          <a:xfrm>
            <a:off x="838199" y="1252121"/>
            <a:ext cx="10515600" cy="77121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200"/>
              <a:t>39.</a:t>
            </a:r>
            <a:endParaRPr lang="en-US" altLang="ko-KR" sz="3200"/>
          </a:p>
        </p:txBody>
      </p:sp>
      <p:sp>
        <p:nvSpPr>
          <p:cNvPr id="3" name="제목 1"/>
          <p:cNvSpPr>
            <a:spLocks noGrp="1"/>
          </p:cNvSpPr>
          <p:nvPr/>
        </p:nvSpPr>
        <p:spPr>
          <a:xfrm>
            <a:off x="685799" y="414229"/>
            <a:ext cx="10515600" cy="77121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Webhacking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rcRect l="62260" b="72110"/>
          <a:stretch>
            <a:fillRect/>
          </a:stretch>
        </p:blipFill>
        <p:spPr>
          <a:xfrm>
            <a:off x="2373915" y="1689497"/>
            <a:ext cx="7444169" cy="3094513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2352675" y="4943475"/>
            <a:ext cx="7486649" cy="6362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F12</a:t>
            </a:r>
            <a:r>
              <a:rPr lang="ko-KR" altLang="en-US"/>
              <a:t>번을 누르면 다음과 같이 나온다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&lt;!--</a:t>
            </a:r>
            <a:r>
              <a:rPr lang="ko-KR" altLang="en-US"/>
              <a:t> </a:t>
            </a:r>
            <a:r>
              <a:rPr lang="en-US" altLang="ko-KR"/>
              <a:t>index.phps --1&gt;</a:t>
            </a:r>
            <a:r>
              <a:rPr lang="ko-KR" altLang="en-US"/>
              <a:t>를 주소창 뒤에 입력해 주어야 할 것 같다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 txBox="1"/>
          <p:nvPr/>
        </p:nvSpPr>
        <p:spPr>
          <a:xfrm>
            <a:off x="6772277" y="777240"/>
            <a:ext cx="4991100" cy="5307330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/>
              <a:t>str_replace(find,replace,string)</a:t>
            </a:r>
            <a:br>
              <a:rPr lang="ko-KR" altLang="en-US"/>
            </a:br>
            <a:r>
              <a:rPr lang="en-US" altLang="ko-KR"/>
              <a:t>string</a:t>
            </a:r>
            <a:r>
              <a:rPr lang="ko-KR" altLang="en-US"/>
              <a:t>에 </a:t>
            </a:r>
            <a:r>
              <a:rPr lang="en-US" altLang="ko-KR"/>
              <a:t>find</a:t>
            </a:r>
            <a:r>
              <a:rPr lang="ko-KR" altLang="en-US"/>
              <a:t>가 있으면 </a:t>
            </a:r>
            <a:r>
              <a:rPr lang="en-US" altLang="ko-KR"/>
              <a:t>replace</a:t>
            </a:r>
            <a:r>
              <a:rPr lang="ko-KR" altLang="en-US"/>
              <a:t>로 바꾼다</a:t>
            </a:r>
            <a:r>
              <a:rPr lang="en-US" altLang="ko-KR"/>
              <a:t>.</a:t>
            </a:r>
            <a:endParaRPr lang="en-US" altLang="ko-KR"/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/>
              <a:t>substr(string, start, length)</a:t>
            </a:r>
            <a:br>
              <a:rPr lang="en-US" altLang="ko-KR"/>
            </a:br>
            <a:r>
              <a:rPr lang="en-US" altLang="ko-KR"/>
              <a:t>length</a:t>
            </a:r>
            <a:r>
              <a:rPr lang="ko-KR" altLang="en-US"/>
              <a:t>만큼 </a:t>
            </a:r>
            <a:r>
              <a:rPr lang="en-US" altLang="ko-KR"/>
              <a:t>string</a:t>
            </a:r>
            <a:r>
              <a:rPr lang="ko-KR" altLang="en-US"/>
              <a:t>에서 문자열을 추출한다</a:t>
            </a:r>
            <a:r>
              <a:rPr lang="en-US" altLang="ko-KR"/>
              <a:t>.</a:t>
            </a:r>
            <a:endParaRPr lang="en-US" altLang="ko-KR"/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/>
              <a:t>mysql_query : </a:t>
            </a:r>
            <a:r>
              <a:rPr lang="ko-KR" altLang="en-US"/>
              <a:t>전달된 명령어의 실행결과가 참일경우 </a:t>
            </a:r>
            <a:r>
              <a:rPr lang="en-US" altLang="ko-KR"/>
              <a:t>TRUE,</a:t>
            </a:r>
            <a:r>
              <a:rPr lang="ko-KR" altLang="en-US"/>
              <a:t> 거짓일 경우 </a:t>
            </a:r>
            <a:r>
              <a:rPr lang="en-US" altLang="ko-KR"/>
              <a:t>FALSE</a:t>
            </a:r>
            <a:r>
              <a:rPr lang="ko-KR" altLang="en-US"/>
              <a:t>를 반환한다</a:t>
            </a:r>
            <a:r>
              <a:rPr lang="en-US" altLang="ko-KR"/>
              <a:t>.</a:t>
            </a:r>
            <a:endParaRPr lang="en-US" altLang="ko-KR"/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/>
              <a:t>mysql_fetch_array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mysql_query</a:t>
            </a:r>
            <a:r>
              <a:rPr lang="ko-KR" altLang="en-US"/>
              <a:t>을 통해 </a:t>
            </a:r>
            <a:r>
              <a:rPr lang="en-US" altLang="ko-KR"/>
              <a:t>selec</a:t>
            </a:r>
            <a:r>
              <a:rPr lang="ko-KR" altLang="en-US"/>
              <a:t>한 데이터를 꺼내온다</a:t>
            </a:r>
            <a:r>
              <a:rPr lang="en-US" altLang="ko-KR"/>
              <a:t>.</a:t>
            </a:r>
            <a:endParaRPr lang="en-US" altLang="ko-KR"/>
          </a:p>
          <a:p>
            <a:pPr marL="257040" indent="-257040">
              <a:buClr>
                <a:schemeClr val="tx1"/>
              </a:buClr>
              <a:buFont typeface="Arial"/>
              <a:buChar char="•"/>
              <a:defRPr/>
            </a:pPr>
            <a:endParaRPr lang="en-US" altLang="ko-KR"/>
          </a:p>
          <a:p>
            <a:pPr marL="333000" indent="-333000">
              <a:buClr>
                <a:schemeClr val="tx1"/>
              </a:buClr>
              <a:buFont typeface="Arial"/>
              <a:buAutoNum type="arabicPeriod"/>
              <a:defRPr/>
            </a:pPr>
            <a:r>
              <a:rPr lang="en-US" altLang="ko-KR"/>
              <a:t>\\</a:t>
            </a:r>
            <a:r>
              <a:rPr lang="ko-KR" altLang="en-US"/>
              <a:t>를 입력할 경우 삭제되고 </a:t>
            </a:r>
            <a:r>
              <a:rPr lang="en-US" altLang="ko-KR"/>
              <a:t>‘</a:t>
            </a:r>
            <a:r>
              <a:rPr lang="ko-KR" altLang="en-US"/>
              <a:t>를 입력할 경우 </a:t>
            </a:r>
            <a:r>
              <a:rPr lang="en-US" altLang="ko-KR"/>
              <a:t>‘’</a:t>
            </a:r>
            <a:r>
              <a:rPr lang="ko-KR" altLang="en-US"/>
              <a:t>로 바뀐다</a:t>
            </a:r>
            <a:r>
              <a:rPr lang="en-US" altLang="ko-KR"/>
              <a:t>.</a:t>
            </a:r>
            <a:endParaRPr lang="en-US" altLang="ko-KR"/>
          </a:p>
          <a:p>
            <a:pPr marL="333000" indent="-333000">
              <a:buClr>
                <a:schemeClr val="tx1"/>
              </a:buClr>
              <a:buFont typeface="Arial"/>
              <a:buAutoNum type="arabicPeriod"/>
              <a:defRPr/>
            </a:pPr>
            <a:r>
              <a:rPr lang="en-US" altLang="ko-KR"/>
              <a:t>id= ‘$_POST[id]”</a:t>
            </a:r>
            <a:r>
              <a:rPr lang="ko-KR" altLang="en-US"/>
              <a:t> 를 자세히 보면 </a:t>
            </a:r>
            <a:r>
              <a:rPr lang="en-US" altLang="ko-KR"/>
              <a:t>‘</a:t>
            </a:r>
            <a:r>
              <a:rPr lang="ko-KR" altLang="en-US"/>
              <a:t>가 빠져있다</a:t>
            </a:r>
            <a:r>
              <a:rPr lang="en-US" altLang="ko-KR"/>
              <a:t>.</a:t>
            </a:r>
            <a:endParaRPr lang="en-US" altLang="ko-KR"/>
          </a:p>
          <a:p>
            <a:pPr marL="333000" indent="-333000">
              <a:buClr>
                <a:schemeClr val="tx1"/>
              </a:buClr>
              <a:buFont typeface="Arial"/>
              <a:buAutoNum type="arabicPeriod"/>
              <a:defRPr/>
            </a:pPr>
            <a:r>
              <a:rPr lang="en-US" altLang="ko-KR"/>
              <a:t>‘</a:t>
            </a:r>
            <a:r>
              <a:rPr lang="ko-KR" altLang="en-US"/>
              <a:t>를 입력하면 </a:t>
            </a:r>
            <a:r>
              <a:rPr lang="en-US" altLang="ko-KR"/>
              <a:t>‘’</a:t>
            </a:r>
            <a:r>
              <a:rPr lang="ko-KR" altLang="en-US"/>
              <a:t>로 변환되니 </a:t>
            </a:r>
            <a:r>
              <a:rPr lang="en-US" altLang="ko-KR"/>
              <a:t>substr</a:t>
            </a:r>
            <a:r>
              <a:rPr lang="ko-KR" altLang="en-US"/>
              <a:t>을 통해 잘라내야 한다고 생각했다</a:t>
            </a:r>
            <a:r>
              <a:rPr lang="en-US" altLang="ko-KR"/>
              <a:t>.</a:t>
            </a:r>
            <a:endParaRPr lang="en-US" altLang="ko-KR"/>
          </a:p>
          <a:p>
            <a:pPr marL="333000" indent="-333000">
              <a:buClr>
                <a:schemeClr val="tx1"/>
              </a:buClr>
              <a:buFont typeface="Arial"/>
              <a:buAutoNum type="arabicPeriod"/>
              <a:defRPr/>
            </a:pPr>
            <a:r>
              <a:rPr lang="en-US" altLang="ko-KR"/>
              <a:t>good</a:t>
            </a:r>
            <a:r>
              <a:rPr lang="ko-KR" altLang="en-US"/>
              <a:t>과 </a:t>
            </a:r>
            <a:r>
              <a:rPr lang="en-US" altLang="ko-KR"/>
              <a:t>‘</a:t>
            </a:r>
            <a:r>
              <a:rPr lang="ko-KR" altLang="en-US"/>
              <a:t>사이에 무엇을 넣어야 할까 이것저것 넣어보다 별 생각없이 공백을 입력해</a:t>
            </a:r>
            <a:br>
              <a:rPr lang="ko-KR" altLang="en-US"/>
            </a:br>
            <a:r>
              <a:rPr lang="en-US" altLang="ko-KR">
                <a:solidFill>
                  <a:srgbClr val="ff0000"/>
                </a:solidFill>
              </a:rPr>
              <a:t>good          ‘</a:t>
            </a:r>
            <a:r>
              <a:rPr lang="ko-KR" altLang="en-US"/>
              <a:t>을 제출하니 정답이었다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rcRect r="60550" b="41390"/>
          <a:stretch>
            <a:fillRect/>
          </a:stretch>
        </p:blipFill>
        <p:spPr>
          <a:xfrm>
            <a:off x="466724" y="695637"/>
            <a:ext cx="5915024" cy="54667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 txBox="1"/>
          <p:nvPr/>
        </p:nvSpPr>
        <p:spPr>
          <a:xfrm>
            <a:off x="5724527" y="912495"/>
            <a:ext cx="6076950" cy="5033010"/>
          </a:xfrm>
          <a:prstGeom prst="rect">
            <a:avLst/>
          </a:prstGeom>
        </p:spPr>
        <p:txBody>
          <a:bodyPr wrap="square">
            <a:spAutoFit/>
          </a:bodyPr>
          <a:p>
            <a:pPr marL="333000" indent="-33300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>
                <a:solidFill>
                  <a:srgbClr val="ff0000"/>
                </a:solidFill>
              </a:rPr>
              <a:t>good          ‘</a:t>
            </a:r>
            <a:r>
              <a:rPr lang="ko-KR" altLang="en-US">
                <a:solidFill>
                  <a:schemeClr val="dk1"/>
                </a:solidFill>
              </a:rPr>
              <a:t>이 정답이다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 marL="333000" indent="-333000">
              <a:buClr>
                <a:schemeClr val="tx1"/>
              </a:buClr>
              <a:buFont typeface="Arial"/>
              <a:buChar char="•"/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 marL="333000" indent="-33300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>
                <a:solidFill>
                  <a:schemeClr val="dk1"/>
                </a:solidFill>
              </a:rPr>
              <a:t>str_replace</a:t>
            </a:r>
            <a:r>
              <a:rPr lang="ko-KR" altLang="en-US">
                <a:solidFill>
                  <a:schemeClr val="dk1"/>
                </a:solidFill>
              </a:rPr>
              <a:t>를 통해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good          ‘’</a:t>
            </a:r>
            <a:r>
              <a:rPr lang="ko-KR" altLang="en-US">
                <a:solidFill>
                  <a:schemeClr val="dk1"/>
                </a:solidFill>
              </a:rPr>
              <a:t>으로 바뀌고 </a:t>
            </a:r>
            <a:br>
              <a:rPr lang="ko-KR" altLang="en-US">
                <a:solidFill>
                  <a:schemeClr val="dk1"/>
                </a:solidFill>
              </a:rPr>
            </a:br>
            <a:r>
              <a:rPr lang="en-US" altLang="ko-KR">
                <a:solidFill>
                  <a:schemeClr val="dk1"/>
                </a:solidFill>
              </a:rPr>
              <a:t>substr</a:t>
            </a:r>
            <a:r>
              <a:rPr lang="ko-KR" altLang="en-US">
                <a:solidFill>
                  <a:schemeClr val="dk1"/>
                </a:solidFill>
              </a:rPr>
              <a:t>을 통해 </a:t>
            </a:r>
            <a:r>
              <a:rPr lang="en-US" altLang="ko-KR">
                <a:solidFill>
                  <a:srgbClr val="ff0000"/>
                </a:solidFill>
              </a:rPr>
              <a:t>good          ‘</a:t>
            </a:r>
            <a:r>
              <a:rPr lang="ko-KR" altLang="en-US">
                <a:solidFill>
                  <a:schemeClr val="dk1"/>
                </a:solidFill>
              </a:rPr>
              <a:t>만 읽어드린다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 marL="333000" indent="-333000">
              <a:buClr>
                <a:schemeClr val="tx1"/>
              </a:buClr>
              <a:buFont typeface="Arial"/>
              <a:buChar char="•"/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 marL="333000" indent="-33300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solidFill>
                  <a:schemeClr val="dk1"/>
                </a:solidFill>
              </a:rPr>
              <a:t>공백은 어떻게 처리되는 것 일까</a:t>
            </a:r>
            <a:r>
              <a:rPr lang="en-US" altLang="ko-KR">
                <a:solidFill>
                  <a:schemeClr val="dk1"/>
                </a:solidFill>
              </a:rPr>
              <a:t>?</a:t>
            </a:r>
            <a:br>
              <a:rPr lang="ko-KR" altLang="en-US">
                <a:solidFill>
                  <a:schemeClr val="dk1"/>
                </a:solidFill>
              </a:rPr>
            </a:br>
            <a:r>
              <a:rPr lang="en-US" altLang="ko-KR">
                <a:solidFill>
                  <a:schemeClr val="dk1"/>
                </a:solidFill>
              </a:rPr>
              <a:t>id</a:t>
            </a:r>
            <a:r>
              <a:rPr lang="ko-KR" altLang="en-US">
                <a:solidFill>
                  <a:schemeClr val="dk1"/>
                </a:solidFill>
              </a:rPr>
              <a:t>가 </a:t>
            </a:r>
            <a:r>
              <a:rPr lang="en-US" altLang="ko-KR">
                <a:solidFill>
                  <a:schemeClr val="dk1"/>
                </a:solidFill>
              </a:rPr>
              <a:t>good</a:t>
            </a:r>
            <a:r>
              <a:rPr lang="ko-KR" altLang="en-US">
                <a:solidFill>
                  <a:schemeClr val="dk1"/>
                </a:solidFill>
              </a:rPr>
              <a:t>인건 어떻게 발견하는 것인가</a:t>
            </a:r>
            <a:r>
              <a:rPr lang="en-US" altLang="ko-KR">
                <a:solidFill>
                  <a:schemeClr val="dk1"/>
                </a:solidFill>
              </a:rPr>
              <a:t>?</a:t>
            </a:r>
            <a:endParaRPr lang="ko-KR" altLang="en-US">
              <a:solidFill>
                <a:schemeClr val="dk1"/>
              </a:solidFill>
            </a:endParaRPr>
          </a:p>
          <a:p>
            <a:pPr marL="333000" indent="-33300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>
                <a:solidFill>
                  <a:schemeClr val="dk1"/>
                </a:solidFill>
              </a:rPr>
              <a:t>good’</a:t>
            </a:r>
            <a:r>
              <a:rPr lang="ko-KR" altLang="en-US">
                <a:solidFill>
                  <a:schemeClr val="dk1"/>
                </a:solidFill>
              </a:rPr>
              <a:t>으로 들어가는 것 인지 </a:t>
            </a:r>
            <a:r>
              <a:rPr lang="en-US" altLang="ko-KR">
                <a:solidFill>
                  <a:schemeClr val="dk1"/>
                </a:solidFill>
              </a:rPr>
              <a:t>good          ‘</a:t>
            </a:r>
            <a:r>
              <a:rPr lang="ko-KR" altLang="en-US">
                <a:solidFill>
                  <a:schemeClr val="dk1"/>
                </a:solidFill>
              </a:rPr>
              <a:t>으로 들어가도 정답처리가 된 것인지 의문이 들어 찾아보았다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 marL="333000" indent="-333000">
              <a:buClr>
                <a:schemeClr val="tx1"/>
              </a:buClr>
              <a:buFont typeface="Arial"/>
              <a:buChar char="•"/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 marL="333000" indent="-333000">
              <a:buClr>
                <a:schemeClr val="tx1"/>
              </a:buClr>
              <a:buFont typeface="Arial"/>
              <a:buChar char="•"/>
              <a:defRPr/>
            </a:pPr>
            <a:r>
              <a:rPr lang="en-US" altLang="ko-KR">
                <a:solidFill>
                  <a:schemeClr val="dk1"/>
                </a:solidFill>
                <a:hlinkClick r:id="rId2"/>
              </a:rPr>
              <a:t>https://blog.naver.com/PostView.nhn?blogId=ilikebigmac&amp;logNo=221365676785&amp;from=search</a:t>
            </a:r>
            <a:endParaRPr lang="en-US" altLang="ko-KR">
              <a:solidFill>
                <a:schemeClr val="dk1"/>
              </a:solidFill>
            </a:endParaRPr>
          </a:p>
          <a:p>
            <a:pPr marL="333000" indent="-333000">
              <a:buClr>
                <a:schemeClr val="tx1"/>
              </a:buClr>
              <a:buFont typeface="Arial"/>
              <a:buChar char="•"/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 marL="333000" indent="-33300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solidFill>
                  <a:schemeClr val="dk1"/>
                </a:solidFill>
              </a:rPr>
              <a:t>대부분이 그냥 </a:t>
            </a:r>
            <a:r>
              <a:rPr lang="en-US" altLang="ko-KR">
                <a:solidFill>
                  <a:schemeClr val="dk1"/>
                </a:solidFill>
              </a:rPr>
              <a:t>good          ‘</a:t>
            </a:r>
            <a:r>
              <a:rPr lang="ko-KR" altLang="en-US">
                <a:solidFill>
                  <a:schemeClr val="dk1"/>
                </a:solidFill>
              </a:rPr>
              <a:t>이 </a:t>
            </a:r>
            <a:r>
              <a:rPr lang="en-US" altLang="ko-KR">
                <a:solidFill>
                  <a:schemeClr val="dk1"/>
                </a:solidFill>
              </a:rPr>
              <a:t>good’</a:t>
            </a:r>
            <a:r>
              <a:rPr lang="ko-KR" altLang="en-US">
                <a:solidFill>
                  <a:schemeClr val="dk1"/>
                </a:solidFill>
              </a:rPr>
              <a:t>으로 들어간다고만 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id</a:t>
            </a:r>
            <a:r>
              <a:rPr lang="ko-KR" altLang="en-US">
                <a:solidFill>
                  <a:schemeClr val="dk1"/>
                </a:solidFill>
              </a:rPr>
              <a:t>도 감으로 </a:t>
            </a:r>
            <a:r>
              <a:rPr lang="en-US" altLang="ko-KR">
                <a:solidFill>
                  <a:schemeClr val="dk1"/>
                </a:solidFill>
              </a:rPr>
              <a:t>admin</a:t>
            </a:r>
            <a:r>
              <a:rPr lang="ko-KR" altLang="en-US">
                <a:solidFill>
                  <a:schemeClr val="dk1"/>
                </a:solidFill>
              </a:rPr>
              <a:t>을 넣었다는 사람들이 많았다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r>
              <a:rPr lang="ko-KR" altLang="en-US">
                <a:solidFill>
                  <a:schemeClr val="dk1"/>
                </a:solidFill>
              </a:rPr>
              <a:t> 위의 링크를 통해 약간이나마 이해했다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  <a:p>
            <a:pPr marL="333000" indent="-333000">
              <a:buClr>
                <a:schemeClr val="tx1"/>
              </a:buClr>
              <a:buFont typeface="Arial"/>
              <a:buChar char="•"/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 marL="333000" indent="-333000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>
                <a:solidFill>
                  <a:schemeClr val="dk1"/>
                </a:solidFill>
              </a:rPr>
              <a:t>어쩌다 맞은 문제라 찜찜함이 남는다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rcRect r="60550" b="41390"/>
          <a:stretch>
            <a:fillRect/>
          </a:stretch>
        </p:blipFill>
        <p:spPr>
          <a:xfrm>
            <a:off x="504824" y="871849"/>
            <a:ext cx="4962526" cy="5114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05522" y="1690688"/>
            <a:ext cx="10315853" cy="1279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en-US" altLang="ko-KR" sz="2000"/>
              <a:t>net-force steganography 1, 2, 3</a:t>
            </a:r>
            <a:endParaRPr lang="en-US" altLang="ko-KR" sz="2000"/>
          </a:p>
          <a:p>
            <a:pPr marL="342900" indent="-342900">
              <a:buAutoNum type="arabicPeriod"/>
              <a:defRPr/>
            </a:pPr>
            <a:r>
              <a:rPr lang="en-US" altLang="ko-KR" sz="2000"/>
              <a:t>Wargame 2</a:t>
            </a:r>
            <a:r>
              <a:rPr lang="ko-KR" altLang="en-US" sz="2000"/>
              <a:t>번</a:t>
            </a:r>
            <a:endParaRPr lang="ko-KR" altLang="en-US" sz="2000"/>
          </a:p>
          <a:p>
            <a:pPr marL="342900" indent="-342900">
              <a:buAutoNum type="arabicPeriod"/>
              <a:defRPr/>
            </a:pPr>
            <a:r>
              <a:rPr lang="en-US" altLang="ko-KR" sz="2000"/>
              <a:t>webhacking 39</a:t>
            </a:r>
            <a:r>
              <a:rPr lang="ko-KR" altLang="en-US" sz="2000"/>
              <a:t>번</a:t>
            </a:r>
            <a:endParaRPr lang="ko-KR" altLang="en-US"/>
          </a:p>
          <a:p>
            <a:pPr marL="342900" indent="-342900">
              <a:buAutoNum type="arabicPeriod"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214204"/>
            <a:ext cx="10515600" cy="77121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Net-force</a:t>
            </a:r>
            <a:endParaRPr lang="ko-KR" altLang="en-US"/>
          </a:p>
        </p:txBody>
      </p:sp>
      <p:sp>
        <p:nvSpPr>
          <p:cNvPr id="4" name="제목 1"/>
          <p:cNvSpPr txBox="1"/>
          <p:nvPr/>
        </p:nvSpPr>
        <p:spPr>
          <a:xfrm>
            <a:off x="838200" y="985421"/>
            <a:ext cx="10515600" cy="77121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3200"/>
              <a:t>1. Training – Can you see me?</a:t>
            </a:r>
            <a:endParaRPr lang="ko-KR" altLang="en-US" sz="32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4610" t="20070" r="24560" b="63140"/>
          <a:stretch>
            <a:fillRect/>
          </a:stretch>
        </p:blipFill>
        <p:spPr>
          <a:xfrm>
            <a:off x="1555074" y="1873188"/>
            <a:ext cx="8370052" cy="15558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02637" y="3569016"/>
            <a:ext cx="6986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가운데가 비어 있어 드래그 해 보았더니 문제가 나왔다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22500" t="20190" r="22230" b="64920"/>
          <a:stretch>
            <a:fillRect/>
          </a:stretch>
        </p:blipFill>
        <p:spPr>
          <a:xfrm>
            <a:off x="1555074" y="4287914"/>
            <a:ext cx="9081851" cy="13760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720" t="4250" r="36460" b="41540"/>
          <a:stretch>
            <a:fillRect/>
          </a:stretch>
        </p:blipFill>
        <p:spPr>
          <a:xfrm>
            <a:off x="2820140" y="1350053"/>
            <a:ext cx="6551720" cy="32847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29523" y="5134066"/>
            <a:ext cx="7332954" cy="636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password.gif</a:t>
            </a:r>
            <a:r>
              <a:rPr lang="ko-KR" altLang="en-US"/>
              <a:t>를 주소창 뒤에 연결해 보았더니 제대로 나오지 않았다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크롬대신 </a:t>
            </a:r>
            <a:r>
              <a:rPr lang="en-US" altLang="ko-KR"/>
              <a:t>Internet Explorer</a:t>
            </a:r>
            <a:r>
              <a:rPr lang="ko-KR" altLang="en-US"/>
              <a:t>로 열어보았더니 제대로 나왔다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71090" b="72500"/>
          <a:stretch>
            <a:fillRect/>
          </a:stretch>
        </p:blipFill>
        <p:spPr>
          <a:xfrm>
            <a:off x="3176924" y="450634"/>
            <a:ext cx="5838152" cy="3124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75320" y="3666478"/>
            <a:ext cx="2441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Password = stegano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9F480C3F-767B-46E3-B0B3-9F4F23228A63}"/>
              </a:ext>
            </a:extLst>
          </p:cNvPr>
          <p:cNvSpPr txBox="1">
            <a:spLocks/>
          </p:cNvSpPr>
          <p:nvPr/>
        </p:nvSpPr>
        <p:spPr>
          <a:xfrm>
            <a:off x="838200" y="328474"/>
            <a:ext cx="10515600" cy="771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2. Go </a:t>
            </a:r>
            <a:r>
              <a:rPr lang="en-US" altLang="ko-KR" sz="3200" dirty="0" err="1"/>
              <a:t>Halland</a:t>
            </a:r>
            <a:r>
              <a:rPr lang="en-US" altLang="ko-KR" sz="3200" dirty="0"/>
              <a:t> Go!</a:t>
            </a:r>
            <a:endParaRPr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397C92-6BC3-4FC4-A661-902A6FF039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59" t="19806" r="32208" b="46019"/>
          <a:stretch/>
        </p:blipFill>
        <p:spPr>
          <a:xfrm>
            <a:off x="838200" y="1686757"/>
            <a:ext cx="7113973" cy="39372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150F08-93F6-4F40-AC7A-13D448FEA34E}"/>
              </a:ext>
            </a:extLst>
          </p:cNvPr>
          <p:cNvSpPr txBox="1"/>
          <p:nvPr/>
        </p:nvSpPr>
        <p:spPr>
          <a:xfrm>
            <a:off x="8407153" y="1819922"/>
            <a:ext cx="3329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r>
              <a:rPr lang="ko-KR" altLang="en-US" dirty="0"/>
              <a:t>으로 글씨가 써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바로 보였다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Password = TULP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96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DEF63-06FA-40A7-8922-BDF9D788176C}"/>
              </a:ext>
            </a:extLst>
          </p:cNvPr>
          <p:cNvSpPr txBox="1">
            <a:spLocks/>
          </p:cNvSpPr>
          <p:nvPr/>
        </p:nvSpPr>
        <p:spPr>
          <a:xfrm>
            <a:off x="838200" y="328474"/>
            <a:ext cx="10515600" cy="771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/>
              <a:t>3. Another Picture!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3FD047-62C0-4E04-9F4E-3F004942D3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97" t="20278" r="36875" b="42361"/>
          <a:stretch/>
        </p:blipFill>
        <p:spPr>
          <a:xfrm>
            <a:off x="838200" y="1470549"/>
            <a:ext cx="4408188" cy="35187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161BB1-3931-4FDC-8B35-3146DD4BC355}"/>
              </a:ext>
            </a:extLst>
          </p:cNvPr>
          <p:cNvSpPr txBox="1"/>
          <p:nvPr/>
        </p:nvSpPr>
        <p:spPr>
          <a:xfrm>
            <a:off x="5885895" y="2967335"/>
            <a:ext cx="5033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공지사항에서 </a:t>
            </a:r>
            <a:r>
              <a:rPr lang="en-US" altLang="ko-KR" dirty="0" err="1"/>
              <a:t>HxD</a:t>
            </a:r>
            <a:r>
              <a:rPr lang="ko-KR" altLang="en-US" dirty="0"/>
              <a:t>가 필요하다고 나와있길래</a:t>
            </a:r>
            <a:endParaRPr lang="en-US" altLang="ko-KR" dirty="0"/>
          </a:p>
          <a:p>
            <a:r>
              <a:rPr lang="ko-KR" altLang="en-US" dirty="0"/>
              <a:t>이 문제에서 적용해야 한다는 생각이 들었다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HxD</a:t>
            </a:r>
            <a:r>
              <a:rPr lang="ko-KR" altLang="en-US" dirty="0"/>
              <a:t>를 설치하고 사진을 저장해 불렀다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5142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DA68C18-193C-4417-BA01-36AD94745E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03" t="9167" r="20312" b="22917"/>
          <a:stretch/>
        </p:blipFill>
        <p:spPr>
          <a:xfrm>
            <a:off x="302025" y="1484414"/>
            <a:ext cx="8143875" cy="4205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9D2E58-A76B-4695-8A12-D03282C464D1}"/>
              </a:ext>
            </a:extLst>
          </p:cNvPr>
          <p:cNvSpPr txBox="1"/>
          <p:nvPr/>
        </p:nvSpPr>
        <p:spPr>
          <a:xfrm>
            <a:off x="8691238" y="2986865"/>
            <a:ext cx="3373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드래그 되어있는 곳 말고는 알아볼 수 있는 것이 없었다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Binary</a:t>
            </a:r>
            <a:r>
              <a:rPr lang="ko-KR" altLang="en-US" dirty="0"/>
              <a:t> </a:t>
            </a:r>
            <a:r>
              <a:rPr lang="en-US" altLang="ko-KR" dirty="0"/>
              <a:t>decode</a:t>
            </a:r>
            <a:r>
              <a:rPr lang="ko-KR" altLang="en-US" dirty="0"/>
              <a:t>가 </a:t>
            </a:r>
            <a:r>
              <a:rPr lang="ko-KR" altLang="en-US" dirty="0" err="1"/>
              <a:t>있던것이</a:t>
            </a:r>
            <a:r>
              <a:rPr lang="ko-KR" altLang="en-US" dirty="0"/>
              <a:t> 생각나 해보기로 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968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53B2080-1C8E-46C7-A0B9-13A779576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35" t="12361" r="19766" b="38750"/>
          <a:stretch/>
        </p:blipFill>
        <p:spPr>
          <a:xfrm>
            <a:off x="2438399" y="501495"/>
            <a:ext cx="7315201" cy="33528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A66C0A-5488-4C6A-8D3A-EE28433D9398}"/>
              </a:ext>
            </a:extLst>
          </p:cNvPr>
          <p:cNvSpPr txBox="1"/>
          <p:nvPr/>
        </p:nvSpPr>
        <p:spPr>
          <a:xfrm>
            <a:off x="4941901" y="4873841"/>
            <a:ext cx="230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Password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koekj3s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943771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293</ep:Words>
  <ep:PresentationFormat>와이드스크린</ep:PresentationFormat>
  <ep:Paragraphs>51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테마</vt:lpstr>
      <vt:lpstr>Write-up</vt:lpstr>
      <vt:lpstr>목차</vt:lpstr>
      <vt:lpstr>Net-force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Wargame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2019-03-28T09:44:26.000</dcterms:created>
  <dc:creator>다영 김</dc:creator>
  <cp:lastModifiedBy>ekffk</cp:lastModifiedBy>
  <dcterms:modified xsi:type="dcterms:W3CDTF">2019-04-27T03:18:06.066</dcterms:modified>
  <cp:revision>26</cp:revision>
  <dc:title>PowerPoint 프레젠테이션</dc:title>
  <cp:version>1000.0000.01</cp:version>
</cp:coreProperties>
</file>