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6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33B1-3A25-453F-8920-A0D5E0CDE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70082-1272-4BE6-9E5F-703F537C3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824BB-F1F5-4384-AEF3-04097BAA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6FBD9-9C5F-4D13-B34D-E79353A9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4E1A3-BF64-40B3-AADE-B681C99A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5B04A-241A-4666-8FE9-E93C5AF2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60880-56AC-4736-99A7-401675A9D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E9AE8-66D5-4D96-9636-109C0DEF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3FB5-A1BC-409F-A6C3-0EC9D588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09821-4255-467E-96E6-636F907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6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C35A2D-A793-4B23-81BD-E73E7393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7F1A5-370B-410D-B096-E5DE09C9C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A74CD-B9A0-4FB1-A502-9795C1F8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9E305-80FE-4C08-BBEC-AFBC2803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4E4B2-BCE4-42F4-97D4-6836BD7E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9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8DA84-0889-4928-9EF3-40396DAE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FB669-2BBE-4D38-A2AC-47F7AB17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5C154-976B-4816-A6C7-9ED456C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B180F-A735-4E42-8FB3-A27C6947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FB369-E7A6-477A-A20A-840A81D1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0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DC793-7695-4CF6-9CBA-8C31575B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45D4A-B60C-4FAC-9D38-DA858CEB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2C2F8-A854-4E46-921D-9D0FF12E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2979A-015C-4222-B66F-39D642CF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67633-515B-44F6-87AF-ACDC8DA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5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ED42-EF40-42F2-9943-CF00737C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68982-D14D-481F-B530-3EEB3F642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D8FC8-E1B1-4D5D-BE9F-C9655933E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89E6E-C2E4-48E1-8E56-7F4B0F75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C4E6E-5605-4DA1-9BD9-C6B9AE70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54EBE-9259-4F2F-8EA9-01507247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D45F9-E3AB-4BEC-B57A-F57B725E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C37A5-B0A2-4BB4-84DD-F62C60825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02594-EFAA-423E-8017-454D1C0D1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E1A28-ECAC-416E-8928-823BDB472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0C216-CC34-4E3B-859C-070901B3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412EA-8592-4C62-ADA5-B89588C8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778DCB-E085-4D32-9470-7F59C55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2E68B-84E6-4EDC-836D-B4CA91CB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F00F-0358-4169-9B4E-7EE27362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45E26-D5A5-423B-A94B-B3C446EB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3A70B-675C-43B2-BC1A-1D3374DD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046BD-E829-4A92-BA48-020FBCD7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96EA7-E43E-4A27-8F44-E80449E8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317E2-4E47-4525-80E3-181B01BB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B1FF93-A308-48BB-AF09-494109E5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C3315-92B7-4833-B413-0F1990B9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F74B8-6454-4911-B019-9020A295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69B49-328D-48D4-933F-15FFDF667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A044D-32EE-4E31-A2E2-BE0988D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F59A1-C900-480A-AC7E-11A42790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E1181-2BC2-45E7-8916-3510FB3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BC8CA-3EE4-456F-88B2-93B9B1D4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EABD4-AB26-46AE-B93B-D141CEC5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E5618-0E6A-48EC-B150-6A2B022B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17ACD-F56F-4A50-8715-DB3B256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4EC63-9ADB-463D-90B7-1E07DAE2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3D17E-AF75-407F-BF55-01688ED8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D3C47-57ED-4BF0-86E8-0B31543F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B414D-A198-46E0-890A-13B158C0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8725-1CF1-4761-92DF-83D105D70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A44A-5D0D-422D-844D-1AFC17C2C2B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E1843-BD1C-4909-8BA3-D5158905A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0782-99B7-4837-BFD9-5107383D0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DF88-E579-4EE0-9276-D853161C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3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93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05538ECB-A6F4-455E-AE39-4761C1896A2B}"/>
              </a:ext>
            </a:extLst>
          </p:cNvPr>
          <p:cNvSpPr/>
          <p:nvPr/>
        </p:nvSpPr>
        <p:spPr>
          <a:xfrm>
            <a:off x="4742561" y="2261462"/>
            <a:ext cx="6939365" cy="500802"/>
          </a:xfrm>
          <a:prstGeom prst="snip2DiagRect">
            <a:avLst/>
          </a:prstGeom>
          <a:solidFill>
            <a:srgbClr val="8F0A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무기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웬만한 무기는 모두 다룰 수 있으며</a:t>
            </a:r>
            <a:r>
              <a:rPr lang="en-US" altLang="ko-KR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뛰어난 언변까지 겸비</a:t>
            </a:r>
            <a:r>
              <a:rPr lang="en-US" altLang="ko-KR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b="1" dirty="0">
              <a:ln>
                <a:solidFill>
                  <a:schemeClr val="tx1"/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798E-48A6-46FF-8C30-54805DAAC7A1}"/>
              </a:ext>
            </a:extLst>
          </p:cNvPr>
          <p:cNvSpPr/>
          <p:nvPr/>
        </p:nvSpPr>
        <p:spPr>
          <a:xfrm>
            <a:off x="4742562" y="2652568"/>
            <a:ext cx="5990254" cy="2740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쪽 눈을 안대로 가린 그는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쉴드＇의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최고 책임자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닉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퓨리＇이다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예상치 못한 적들의 등장에 그는 지구를 지키기 위해 지구상에서 가장 강력한 존재들인 슈퍼 히어로들을 한자리에 모아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결성하고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지구를 지키기 위한 준비를 시작한다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E745-66F3-4A78-B515-06474D341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72" y="1475766"/>
            <a:ext cx="2924583" cy="3658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4DDF6D-F8F8-4028-B4F4-A9D5AD148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83" y="1475766"/>
            <a:ext cx="1958067" cy="6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A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D1C10E5-602B-48F9-900B-82D0652D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50"/>
            <a:ext cx="12282312" cy="6907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88481E-9BE5-410C-9272-711C09BC7817}"/>
              </a:ext>
            </a:extLst>
          </p:cNvPr>
          <p:cNvSpPr/>
          <p:nvPr/>
        </p:nvSpPr>
        <p:spPr>
          <a:xfrm>
            <a:off x="0" y="1446245"/>
            <a:ext cx="12192000" cy="386287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전세계에서 큰 인기를 끌고 있는 </a:t>
            </a:r>
            <a:endParaRPr lang="en-US" altLang="ko-KR" sz="4000" b="1" dirty="0">
              <a:ln>
                <a:solidFill>
                  <a:schemeClr val="tx1"/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000" b="1" dirty="0" err="1">
                <a:ln>
                  <a:solidFill>
                    <a:schemeClr val="tx1"/>
                  </a:solidFill>
                </a:ln>
                <a:highlight>
                  <a:srgbClr val="8F0A0D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마블</a:t>
            </a:r>
            <a:r>
              <a:rPr lang="ko-KR" altLang="en-US" sz="4000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시리즈</a:t>
            </a:r>
            <a:r>
              <a:rPr lang="en-US" altLang="ko-KR" sz="4000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4000" b="1" dirty="0">
              <a:ln>
                <a:solidFill>
                  <a:schemeClr val="tx1"/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42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A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DB4F5E-1253-4A69-8F72-8549C57CD678}"/>
              </a:ext>
            </a:extLst>
          </p:cNvPr>
          <p:cNvSpPr/>
          <p:nvPr/>
        </p:nvSpPr>
        <p:spPr>
          <a:xfrm>
            <a:off x="771787" y="0"/>
            <a:ext cx="5108895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CA5FC5-D4B7-488D-82E2-A3E23A6F857F}"/>
              </a:ext>
            </a:extLst>
          </p:cNvPr>
          <p:cNvSpPr/>
          <p:nvPr/>
        </p:nvSpPr>
        <p:spPr>
          <a:xfrm>
            <a:off x="6494106" y="1891781"/>
            <a:ext cx="3256384" cy="1119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4200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3200" b="1" dirty="0" err="1">
                <a:ln>
                  <a:solidFill>
                    <a:schemeClr val="tx1">
                      <a:alpha val="4200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마블</a:t>
            </a:r>
            <a:r>
              <a:rPr lang="ko-KR" altLang="en-US" sz="3200" b="1" dirty="0">
                <a:ln>
                  <a:solidFill>
                    <a:schemeClr val="tx1">
                      <a:alpha val="4200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챔피언의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57F33D-A1A9-43F3-9EC0-AC2C88218FC7}"/>
              </a:ext>
            </a:extLst>
          </p:cNvPr>
          <p:cNvSpPr/>
          <p:nvPr/>
        </p:nvSpPr>
        <p:spPr>
          <a:xfrm>
            <a:off x="7492480" y="2703546"/>
            <a:ext cx="3321700" cy="1119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4200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프로필에 대해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F337-560D-45B0-965E-C6CCD5A96481}"/>
              </a:ext>
            </a:extLst>
          </p:cNvPr>
          <p:cNvSpPr/>
          <p:nvPr/>
        </p:nvSpPr>
        <p:spPr>
          <a:xfrm>
            <a:off x="8686798" y="3515311"/>
            <a:ext cx="3228394" cy="1119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4200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알아보자</a:t>
            </a:r>
            <a:r>
              <a:rPr lang="en-US" altLang="ko-KR" sz="3200" b="1" dirty="0">
                <a:ln>
                  <a:solidFill>
                    <a:schemeClr val="tx1">
                      <a:alpha val="4200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sz="3200" b="1" dirty="0">
              <a:ln>
                <a:solidFill>
                  <a:schemeClr val="tx1">
                    <a:alpha val="42000"/>
                  </a:schemeClr>
                </a:solidFill>
              </a:ln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0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F1766D-1918-47E8-98F0-482521FF1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" y="969461"/>
            <a:ext cx="3581900" cy="40201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6F5DB0-0185-4C9F-B7E9-1F3ED4CBE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52" y="1337049"/>
            <a:ext cx="2485923" cy="924413"/>
          </a:xfrm>
          <a:prstGeom prst="rect">
            <a:avLst/>
          </a:prstGeom>
        </p:spPr>
      </p:pic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05538ECB-A6F4-455E-AE39-4761C1896A2B}"/>
              </a:ext>
            </a:extLst>
          </p:cNvPr>
          <p:cNvSpPr/>
          <p:nvPr/>
        </p:nvSpPr>
        <p:spPr>
          <a:xfrm>
            <a:off x="4742561" y="2261462"/>
            <a:ext cx="5577095" cy="500802"/>
          </a:xfrm>
          <a:prstGeom prst="snip2DiagRect">
            <a:avLst/>
          </a:prstGeom>
          <a:solidFill>
            <a:srgbClr val="8F0A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무기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최첨단 과학 기술로 만들어진 하이테크 수트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798E-48A6-46FF-8C30-54805DAAC7A1}"/>
              </a:ext>
            </a:extLst>
          </p:cNvPr>
          <p:cNvSpPr/>
          <p:nvPr/>
        </p:nvSpPr>
        <p:spPr>
          <a:xfrm>
            <a:off x="4742562" y="2652568"/>
            <a:ext cx="5990254" cy="2329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천재적인 두뇌와 재능으로 세계 최고의 무기 기업을 운영하고 있는 토니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스타크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그의 무기때문에 죽을 뻔한 고비를 겪고 세계 평화에 앞장서게 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만난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퓨리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국장에게 그는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멤버가 될 것을 제안 받는다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팀플레이에는 익숙하지 않지만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자신의 능력을 바탕삼아 최선을 다하기로 다짐한다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60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05538ECB-A6F4-455E-AE39-4761C1896A2B}"/>
              </a:ext>
            </a:extLst>
          </p:cNvPr>
          <p:cNvSpPr/>
          <p:nvPr/>
        </p:nvSpPr>
        <p:spPr>
          <a:xfrm>
            <a:off x="4742561" y="2261462"/>
            <a:ext cx="5688371" cy="500802"/>
          </a:xfrm>
          <a:prstGeom prst="snip2DiagRect">
            <a:avLst/>
          </a:prstGeom>
          <a:solidFill>
            <a:srgbClr val="8F0A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무기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파괴가 불가능한 </a:t>
            </a:r>
            <a:r>
              <a:rPr lang="ko-KR" altLang="en-US" b="1" dirty="0" err="1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비브라늄으로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만들어진 방패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798E-48A6-46FF-8C30-54805DAAC7A1}"/>
              </a:ext>
            </a:extLst>
          </p:cNvPr>
          <p:cNvSpPr/>
          <p:nvPr/>
        </p:nvSpPr>
        <p:spPr>
          <a:xfrm>
            <a:off x="4719832" y="2938249"/>
            <a:ext cx="6106060" cy="2532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세계대전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남들보다 작은 체격으로 군대에 지원한 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스티븐 로저스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’. 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그의 뛰어난 애국심과 착한 심성으로 그는 슈퍼 </a:t>
            </a:r>
            <a:r>
              <a:rPr lang="ko-KR" altLang="en-US" sz="1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솔져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프로젝트에 선발된다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뛰어난 </a:t>
            </a:r>
            <a:r>
              <a:rPr lang="ko-KR" altLang="en-US" sz="1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리더쉽으로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맹활약을 펼치지만 미션 수행 도중 북극의 툰드라에 갇히게 되고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 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결국 몇 십년이 지난 낯선 현대 시대에 깨어난다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퓨리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국장은 지구를 구하기 위해 스티븐에게 </a:t>
            </a:r>
            <a:r>
              <a:rPr lang="ko-KR" altLang="en-US" sz="1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어벤져스의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리더가 되 </a:t>
            </a:r>
            <a:r>
              <a:rPr lang="ko-KR" altLang="en-US" sz="1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줄것을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부탁한다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791A7F-6D2A-494B-A303-6B7F31E64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2" y="1332089"/>
            <a:ext cx="3181794" cy="3590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82EEAE-79B7-42A0-9124-4729BE45C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62" y="1332089"/>
            <a:ext cx="2753109" cy="7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05538ECB-A6F4-455E-AE39-4761C1896A2B}"/>
              </a:ext>
            </a:extLst>
          </p:cNvPr>
          <p:cNvSpPr/>
          <p:nvPr/>
        </p:nvSpPr>
        <p:spPr>
          <a:xfrm>
            <a:off x="4742561" y="2261462"/>
            <a:ext cx="5577095" cy="500802"/>
          </a:xfrm>
          <a:prstGeom prst="snip2DiagRect">
            <a:avLst/>
          </a:prstGeom>
          <a:solidFill>
            <a:srgbClr val="8F0A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무기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선택된 자만이 지닐 수 있는 </a:t>
            </a:r>
            <a:r>
              <a:rPr lang="en-US" altLang="ko-KR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b="1" dirty="0" err="1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묠니르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＇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798E-48A6-46FF-8C30-54805DAAC7A1}"/>
              </a:ext>
            </a:extLst>
          </p:cNvPr>
          <p:cNvSpPr/>
          <p:nvPr/>
        </p:nvSpPr>
        <p:spPr>
          <a:xfrm>
            <a:off x="4742561" y="2652568"/>
            <a:ext cx="6127601" cy="2684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제멋대로인 성격을 지녔지만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선택된 자만이 가질 수 있는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묠니르＇를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소유한 천둥의 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신들간의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전쟁을 일으킨 죄로 인간 세계로 추방당한다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자신의 자리를 되찾고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 지구인들을 구하기 위해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퓨리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국장과 손잡아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합류하게 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어벤져스에서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유일한 신인 토르는 다른 요원들은 넘볼 수 없는 스케일로 지구를 구하는데 힘쓴다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9237D-6AEA-46AF-A1F8-90B475FE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3" y="1399822"/>
            <a:ext cx="2972990" cy="3578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CFDE33-6504-433A-B601-EB32796E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61" y="1321376"/>
            <a:ext cx="1285705" cy="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05538ECB-A6F4-455E-AE39-4761C1896A2B}"/>
              </a:ext>
            </a:extLst>
          </p:cNvPr>
          <p:cNvSpPr/>
          <p:nvPr/>
        </p:nvSpPr>
        <p:spPr>
          <a:xfrm>
            <a:off x="4742562" y="2199355"/>
            <a:ext cx="5349618" cy="500802"/>
          </a:xfrm>
          <a:prstGeom prst="snip2DiagRect">
            <a:avLst/>
          </a:prstGeom>
          <a:solidFill>
            <a:srgbClr val="8F0A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무기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상상을 초월하는 괴력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798E-48A6-46FF-8C30-54805DAAC7A1}"/>
              </a:ext>
            </a:extLst>
          </p:cNvPr>
          <p:cNvSpPr/>
          <p:nvPr/>
        </p:nvSpPr>
        <p:spPr>
          <a:xfrm>
            <a:off x="4742562" y="2652567"/>
            <a:ext cx="6286222" cy="2544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과학자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브루스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배너＇는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실험 중 감마선에 노출된 이후로 분노를 통제할 수 없는 상태가 되면 녹색괴물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헐크로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변하게 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헐크는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자신의 능력을 이용하려던 정부를 멀리하고 가난한 사람들을 도와주며 살기로 결심한다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그러나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배너 박사의 과학적인 전문성과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헐크의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무지막지한 힘을 알고 있는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퓨리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국장은 그도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멤버가 되기를 제시한다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91D01-F359-482D-AD49-A9363D36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9" y="1732826"/>
            <a:ext cx="3722422" cy="30950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00BC8D-3712-429A-9134-EB51EE2DE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62" y="1220138"/>
            <a:ext cx="1364727" cy="8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5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05538ECB-A6F4-455E-AE39-4761C1896A2B}"/>
              </a:ext>
            </a:extLst>
          </p:cNvPr>
          <p:cNvSpPr/>
          <p:nvPr/>
        </p:nvSpPr>
        <p:spPr>
          <a:xfrm>
            <a:off x="4742562" y="2261462"/>
            <a:ext cx="5349618" cy="500802"/>
          </a:xfrm>
          <a:prstGeom prst="snip2DiagRect">
            <a:avLst/>
          </a:prstGeom>
          <a:solidFill>
            <a:srgbClr val="8F0A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무기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체형에 맞게 몸에 장착된 각종 특수 무기들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798E-48A6-46FF-8C30-54805DAAC7A1}"/>
              </a:ext>
            </a:extLst>
          </p:cNvPr>
          <p:cNvSpPr/>
          <p:nvPr/>
        </p:nvSpPr>
        <p:spPr>
          <a:xfrm>
            <a:off x="4742561" y="2652567"/>
            <a:ext cx="6072195" cy="264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닉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퓨리가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국장으로 있는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쉴드＇의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블랙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위도우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검은 독거미란 뜻을 가지고 있는 블랙 위도우는 머리부터 발끝까지 완벽한 외모를 자랑한다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그녀의 주특기는 고도로 숙련된 무술 실력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화려한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외모과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강력한 능력을 겸비하고 있는 그녀는 세계 최강의 스파이다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그녀는 닉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퓨리를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도와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멤버들을 영입하고 그들과 함께 싸우며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세상의 위협에 맞선다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0AD8DF-18B2-41ED-B7F0-43D88FC9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91" y="1667007"/>
            <a:ext cx="3419952" cy="3315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9FC9B1-72B2-406E-909D-AA87041AD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13" y="1374776"/>
            <a:ext cx="2465198" cy="7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05538ECB-A6F4-455E-AE39-4761C1896A2B}"/>
              </a:ext>
            </a:extLst>
          </p:cNvPr>
          <p:cNvSpPr/>
          <p:nvPr/>
        </p:nvSpPr>
        <p:spPr>
          <a:xfrm>
            <a:off x="4742562" y="2261462"/>
            <a:ext cx="5349618" cy="500802"/>
          </a:xfrm>
          <a:prstGeom prst="snip2DiagRect">
            <a:avLst/>
          </a:prstGeom>
          <a:solidFill>
            <a:srgbClr val="8F0A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무기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/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특별한 종류의 활과 화살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798E-48A6-46FF-8C30-54805DAAC7A1}"/>
              </a:ext>
            </a:extLst>
          </p:cNvPr>
          <p:cNvSpPr/>
          <p:nvPr/>
        </p:nvSpPr>
        <p:spPr>
          <a:xfrm>
            <a:off x="4742562" y="2652567"/>
            <a:ext cx="5726385" cy="2852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쉴드에서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젠틀한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요원인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클린트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바톤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호크아이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코드명을 가지고 활동하고 있으며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최고의 명사수로 인정받고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뛰어난 무술 실력과 반사신경을 가졌으며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최고의 궁술로 상대를 제압한다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능력을 인정 받아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멤버가 된 그는 그만의 특별한 능력을 발휘하며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어벤져스에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큰 힘이 되고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7C7D8-CA0E-44FA-9916-EA950536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4" y="1433386"/>
            <a:ext cx="3486637" cy="3410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809956-E101-494F-87C0-45A3259C4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62" y="1409528"/>
            <a:ext cx="1996905" cy="6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9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449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2017-10-15T15:07:11Z</dcterms:created>
  <dcterms:modified xsi:type="dcterms:W3CDTF">2017-10-15T16:12:39Z</dcterms:modified>
</cp:coreProperties>
</file>