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D3FB-7E53-432B-A164-4E9EEE295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CCD30-1037-42AC-A2F5-817DC5100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90FC-447F-4352-8527-69C1114C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8B06-F013-4F5E-933D-1846024BAA9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213D-BC63-45B1-AB5E-A35F8F7A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0A5-DFDA-4406-892C-CA32A4F8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63CE-FFEE-484F-915A-0FCE3A749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5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5BD3-8584-4C1D-A389-859F1EC7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2F4F3-D57B-481C-9F9C-0FAD4825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C92B-D456-4C63-A902-1BDCF1E3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8B06-F013-4F5E-933D-1846024BAA9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C4A0-4062-4CA6-B58C-5BCCCB0E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AD28-DF13-4BAD-8B58-B2CE4744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63CE-FFEE-484F-915A-0FCE3A749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29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6AF25-EF8C-44A7-AAA8-7E3100B74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C8930-1D7B-4E84-AF5B-9C4659274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CF4B-87DD-412E-9735-DDC4459F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8B06-F013-4F5E-933D-1846024BAA9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5750-6909-49E7-8C39-226B662C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0E49-BF64-4B31-AF56-A490A102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63CE-FFEE-484F-915A-0FCE3A749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316E-5BE7-4451-B2A4-6DDD3AB0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0804-08CB-4307-92CE-5BF35EF8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7F006-61E0-4FC3-9DFF-26A71AF0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8B06-F013-4F5E-933D-1846024BAA9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9B7C-BC3C-4D23-B28F-9817FB68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1F588-0C84-4482-9876-4C3960C5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63CE-FFEE-484F-915A-0FCE3A749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08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43A2-F2C0-4565-9201-183CB188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4DA25-3CE4-4098-9AE1-08E625E8F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FCB5-05CE-47A3-A64E-054A1C6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8B06-F013-4F5E-933D-1846024BAA9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EA37-2D46-4F6B-8588-95CA21E5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1051-A3D4-4B4D-912F-B1732539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63CE-FFEE-484F-915A-0FCE3A749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DC09-58E7-46BB-A36D-FCED95E4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0AA4-86B8-436A-8086-272A9AD4F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C468-B63A-45D5-A015-F229F553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74FE6-13F5-4BC6-BF53-6E025020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8B06-F013-4F5E-933D-1846024BAA9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2D3B0-DB63-477F-B3AE-4F9024E5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DF212-B348-4149-A915-38FF6F68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63CE-FFEE-484F-915A-0FCE3A749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35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3CAD-4094-419E-A11C-D31F7404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EEE5-0402-49A7-9E9C-22F1D648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D9324-056B-40B0-8279-F0A38955B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0DAD1-1D05-4C23-B26A-94E390E45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ABDE8-873B-4163-B796-8E059C41E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82599-7278-4F0C-B3DD-35ACD117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8B06-F013-4F5E-933D-1846024BAA9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59F35-C349-428B-8947-AF8967A4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E8BF0-5B3F-4C77-9E5A-4C9B1FE3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63CE-FFEE-484F-915A-0FCE3A749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80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F369-EF36-4D72-A2D8-ABCE8570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73565-E60E-45FC-A9AC-1EE91E9A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8B06-F013-4F5E-933D-1846024BAA9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829E6-19B1-48CF-8720-042128D1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EE75-0108-4B14-ADA9-9C8D9EE4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63CE-FFEE-484F-915A-0FCE3A749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CB5E0-A6DC-4223-AE41-93851953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8B06-F013-4F5E-933D-1846024BAA9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94698-0AF5-4547-A7C0-7074738D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4C2D0-8F97-449B-9B26-DA335386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63CE-FFEE-484F-915A-0FCE3A749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AF3A-8EC5-47B6-89B3-6B2EE5C1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ABCA-AAEA-476C-B835-EC07FB3E6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2AD24-35B9-4DD9-A232-71BD2937C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FCE24-34A5-4DBB-818D-37CD59B0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8B06-F013-4F5E-933D-1846024BAA9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EEB31-0D72-46A7-AD2F-463E64D8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911DC-1ACB-4B0D-B463-92D0B1E1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63CE-FFEE-484F-915A-0FCE3A749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39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5D16-CB3B-4D93-85ED-B912520C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C5CE5-40FC-43CD-8816-A6F5DC357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260FF-4A96-4503-AA77-976D278E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E4020-6F7D-481A-A46D-01CF727A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8B06-F013-4F5E-933D-1846024BAA9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F8808-A0B5-4409-BC33-296FA7F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6281D-847E-4294-9D90-A17A0BFF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63CE-FFEE-484F-915A-0FCE3A749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0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5CF1C-CE59-4DDD-833A-A95F3547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22AE8-4983-40B6-9AEE-43194CBA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5D945-B26F-495B-AD8B-663CF1A33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8B06-F013-4F5E-933D-1846024BAA9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25A5-7C69-4BF7-8B0D-E3D598EA6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9CDA-E3B5-4D89-93C4-21FD7359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63CE-FFEE-484F-915A-0FCE3A749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88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BA9CA-E75C-47B6-A51A-61C0F6995DF1}"/>
              </a:ext>
            </a:extLst>
          </p:cNvPr>
          <p:cNvSpPr txBox="1"/>
          <p:nvPr/>
        </p:nvSpPr>
        <p:spPr>
          <a:xfrm>
            <a:off x="91858" y="112735"/>
            <a:ext cx="120082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We Do	Who We Are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4D497-0877-428A-BB38-0BAE4F1FA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6" y="112735"/>
            <a:ext cx="365792" cy="36579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38F520-1C49-4BCE-B30D-7158A314187C}"/>
              </a:ext>
            </a:extLst>
          </p:cNvPr>
          <p:cNvSpPr/>
          <p:nvPr/>
        </p:nvSpPr>
        <p:spPr>
          <a:xfrm>
            <a:off x="212942" y="576198"/>
            <a:ext cx="11799518" cy="4033380"/>
          </a:xfrm>
          <a:prstGeom prst="roundRect">
            <a:avLst>
              <a:gd name="adj" fmla="val 238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94C76-C360-4985-A1B7-34D9771EF7D8}"/>
              </a:ext>
            </a:extLst>
          </p:cNvPr>
          <p:cNvSpPr txBox="1"/>
          <p:nvPr/>
        </p:nvSpPr>
        <p:spPr>
          <a:xfrm>
            <a:off x="2321081" y="839244"/>
            <a:ext cx="7549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Ekefa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Alimi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 Investment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FD6AE-520B-4BB4-976D-DEF56C077C59}"/>
              </a:ext>
            </a:extLst>
          </p:cNvPr>
          <p:cNvSpPr txBox="1"/>
          <p:nvPr/>
        </p:nvSpPr>
        <p:spPr>
          <a:xfrm>
            <a:off x="4198103" y="1854907"/>
            <a:ext cx="379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Route to Market Excellence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4DA335-05DE-4EE6-A63D-34D0683F8102}"/>
              </a:ext>
            </a:extLst>
          </p:cNvPr>
          <p:cNvCxnSpPr>
            <a:cxnSpLocks/>
          </p:cNvCxnSpPr>
          <p:nvPr/>
        </p:nvCxnSpPr>
        <p:spPr>
          <a:xfrm>
            <a:off x="263866" y="2292595"/>
            <a:ext cx="116859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6BA543-9DE3-40DB-867F-EBF00F1D896C}"/>
              </a:ext>
            </a:extLst>
          </p:cNvPr>
          <p:cNvSpPr txBox="1"/>
          <p:nvPr/>
        </p:nvSpPr>
        <p:spPr>
          <a:xfrm>
            <a:off x="326496" y="2386727"/>
            <a:ext cx="1162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To be the preferred Route to Market solution provider and outsourcing expert delivering excellence to all discerning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organisations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.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Buari Bola Ahmed</dc:creator>
  <cp:lastModifiedBy>Buari Bola Ahmed</cp:lastModifiedBy>
  <cp:revision>3</cp:revision>
  <dcterms:created xsi:type="dcterms:W3CDTF">2018-08-16T06:43:48Z</dcterms:created>
  <dcterms:modified xsi:type="dcterms:W3CDTF">2018-08-16T12:35:15Z</dcterms:modified>
</cp:coreProperties>
</file>