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2"/>
  </p:notesMasterIdLst>
  <p:sldIdLst>
    <p:sldId id="256" r:id="rId2"/>
    <p:sldId id="259" r:id="rId3"/>
    <p:sldId id="276" r:id="rId4"/>
    <p:sldId id="277" r:id="rId5"/>
    <p:sldId id="278" r:id="rId6"/>
    <p:sldId id="279" r:id="rId7"/>
    <p:sldId id="281" r:id="rId8"/>
    <p:sldId id="285" r:id="rId9"/>
    <p:sldId id="286" r:id="rId10"/>
    <p:sldId id="290" r:id="rId11"/>
    <p:sldId id="269" r:id="rId12"/>
    <p:sldId id="291" r:id="rId13"/>
    <p:sldId id="293" r:id="rId14"/>
    <p:sldId id="296" r:id="rId15"/>
    <p:sldId id="297" r:id="rId16"/>
    <p:sldId id="299" r:id="rId17"/>
    <p:sldId id="304" r:id="rId18"/>
    <p:sldId id="284" r:id="rId19"/>
    <p:sldId id="294" r:id="rId20"/>
    <p:sldId id="295" r:id="rId21"/>
    <p:sldId id="266" r:id="rId22"/>
    <p:sldId id="280" r:id="rId23"/>
    <p:sldId id="289" r:id="rId24"/>
    <p:sldId id="288" r:id="rId25"/>
    <p:sldId id="292" r:id="rId26"/>
    <p:sldId id="298" r:id="rId27"/>
    <p:sldId id="301" r:id="rId28"/>
    <p:sldId id="300" r:id="rId29"/>
    <p:sldId id="302" r:id="rId30"/>
    <p:sldId id="30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4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0816"/>
  </p:normalViewPr>
  <p:slideViewPr>
    <p:cSldViewPr snapToGrid="0" snapToObjects="1">
      <p:cViewPr varScale="1">
        <p:scale>
          <a:sx n="116" d="100"/>
          <a:sy n="116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18BAB-0DD9-BF47-8120-3FB2445605D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ED090-DD7F-BA42-A7FE-93BA398C2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6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ED090-DD7F-BA42-A7FE-93BA398C23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8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1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971A-DA36-7F48-BD7C-6F24AC0D3ED3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AF07-3B0D-CF40-9D62-3D03E485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98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3" Type="http://schemas.openxmlformats.org/officeDocument/2006/relationships/image" Target="../media/image240.png"/><Relationship Id="rId21" Type="http://schemas.openxmlformats.org/officeDocument/2006/relationships/image" Target="../media/image420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1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24" Type="http://schemas.openxmlformats.org/officeDocument/2006/relationships/image" Target="../media/image53.png"/><Relationship Id="rId5" Type="http://schemas.openxmlformats.org/officeDocument/2006/relationships/image" Target="../media/image260.png"/><Relationship Id="rId15" Type="http://schemas.openxmlformats.org/officeDocument/2006/relationships/image" Target="../media/image50.png"/><Relationship Id="rId23" Type="http://schemas.openxmlformats.org/officeDocument/2006/relationships/image" Target="../media/image52.png"/><Relationship Id="rId10" Type="http://schemas.openxmlformats.org/officeDocument/2006/relationships/image" Target="../media/image310.png"/><Relationship Id="rId19" Type="http://schemas.openxmlformats.org/officeDocument/2006/relationships/image" Target="../media/image40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0.png"/><Relationship Id="rId22" Type="http://schemas.openxmlformats.org/officeDocument/2006/relationships/image" Target="../media/image4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08.png"/><Relationship Id="rId18" Type="http://schemas.openxmlformats.org/officeDocument/2006/relationships/image" Target="../media/image132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27.png"/><Relationship Id="rId17" Type="http://schemas.openxmlformats.org/officeDocument/2006/relationships/image" Target="../media/image131.png"/><Relationship Id="rId2" Type="http://schemas.openxmlformats.org/officeDocument/2006/relationships/image" Target="../media/image119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5" Type="http://schemas.openxmlformats.org/officeDocument/2006/relationships/image" Target="../media/image121.png"/><Relationship Id="rId15" Type="http://schemas.openxmlformats.org/officeDocument/2006/relationships/image" Target="../media/image129.png"/><Relationship Id="rId10" Type="http://schemas.openxmlformats.org/officeDocument/2006/relationships/image" Target="../media/image125.png"/><Relationship Id="rId19" Type="http://schemas.openxmlformats.org/officeDocument/2006/relationships/image" Target="../media/image133.png"/><Relationship Id="rId4" Type="http://schemas.openxmlformats.org/officeDocument/2006/relationships/image" Target="../media/image120.png"/><Relationship Id="rId9" Type="http://schemas.openxmlformats.org/officeDocument/2006/relationships/image" Target="../media/image124.png"/><Relationship Id="rId14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BA7-908E-754E-A1B7-5760DA50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9692" y="2043663"/>
            <a:ext cx="6732616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3: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7CD0-539B-CB49-B801-615B61E59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Eric Keilty</a:t>
            </a:r>
          </a:p>
        </p:txBody>
      </p:sp>
    </p:spTree>
    <p:extLst>
      <p:ext uri="{BB962C8B-B14F-4D97-AF65-F5344CB8AC3E}">
        <p14:creationId xmlns:p14="http://schemas.microsoft.com/office/powerpoint/2010/main" val="237231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D85F-731C-6E40-A2E8-0CF4F1C7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22A0C-0443-344F-A756-652F2C9A1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5752"/>
                <a:ext cx="11147854" cy="538224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Determine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 for a multiclass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Now,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both vectors that correspond to the class labels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={1,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     </a:t>
                </a:r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</a:rPr>
                  <a:t>(predicted class label)</a:t>
                </a:r>
              </a:p>
              <a:p>
                <a:pPr lvl="2"/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={1, …,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       </a:t>
                </a:r>
                <a:r>
                  <a:rPr lang="en-US" sz="1600" dirty="0">
                    <a:solidFill>
                      <a:schemeClr val="tx1">
                        <a:lumMod val="50000"/>
                      </a:schemeClr>
                    </a:solidFill>
                  </a:rPr>
                  <a:t>(actual class label)</a:t>
                </a:r>
              </a:p>
              <a:p>
                <a:pPr marL="914400" lvl="2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sz="2200" dirty="0"/>
                  <a:t>Hints</a:t>
                </a:r>
              </a:p>
              <a:p>
                <a:pPr lvl="1"/>
                <a:r>
                  <a:rPr lang="en-US" sz="1900" dirty="0"/>
                  <a:t>Find the derivative component-wise,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When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/>
                  <a:t>, split it into 2 cases: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900" dirty="0"/>
              </a:p>
              <a:p>
                <a:pPr lvl="1"/>
                <a:r>
                  <a:rPr lang="en-US" sz="1900" dirty="0"/>
                  <a:t>Do not evaluate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/>
                  <a:t>, evaluate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/>
                  <a:t> and 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dirty="0"/>
                  <a:t> when you apply the chain rule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22A0C-0443-344F-A756-652F2C9A1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5752"/>
                <a:ext cx="11147854" cy="5382248"/>
              </a:xfrm>
              <a:blipFill>
                <a:blip r:embed="rId3"/>
                <a:stretch>
                  <a:fillRect l="-796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250D5-F98E-1744-8110-67E0A0AC9AE5}"/>
                  </a:ext>
                </a:extLst>
              </p:cNvPr>
              <p:cNvSpPr txBox="1"/>
              <p:nvPr/>
            </p:nvSpPr>
            <p:spPr>
              <a:xfrm>
                <a:off x="9114498" y="1627250"/>
                <a:ext cx="2871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By constructions of our labels,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</a:schemeClr>
                    </a:solidFill>
                  </a:rPr>
                  <a:t> is a onehot encoded vector. Meaning, exactly 1 entry contains a 1 and the rest are 0’s. The class that contains the 1 is the class label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250D5-F98E-1744-8110-67E0A0AC9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498" y="1627250"/>
                <a:ext cx="2871556" cy="830997"/>
              </a:xfrm>
              <a:prstGeom prst="rect">
                <a:avLst/>
              </a:prstGeom>
              <a:blipFill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26D02C-9F98-2744-871F-1C043EB77D0D}"/>
                  </a:ext>
                </a:extLst>
              </p:cNvPr>
              <p:cNvSpPr txBox="1"/>
              <p:nvPr/>
            </p:nvSpPr>
            <p:spPr>
              <a:xfrm>
                <a:off x="4404849" y="4086599"/>
                <a:ext cx="6166023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4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4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4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26D02C-9F98-2744-871F-1C043EB7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849" y="4086599"/>
                <a:ext cx="6166023" cy="871201"/>
              </a:xfrm>
              <a:prstGeom prst="rect">
                <a:avLst/>
              </a:prstGeom>
              <a:blipFill>
                <a:blip r:embed="rId5"/>
                <a:stretch>
                  <a:fillRect l="-7613" t="-94203" b="-150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A1C9FEC-6EDE-8C42-A8C5-3EBF32E4F82C}"/>
              </a:ext>
            </a:extLst>
          </p:cNvPr>
          <p:cNvSpPr/>
          <p:nvPr/>
        </p:nvSpPr>
        <p:spPr>
          <a:xfrm>
            <a:off x="7362567" y="4086599"/>
            <a:ext cx="1686029" cy="88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A49ECEC-AB45-3A4C-8076-997868C41519}"/>
              </a:ext>
            </a:extLst>
          </p:cNvPr>
          <p:cNvCxnSpPr>
            <a:cxnSpLocks/>
          </p:cNvCxnSpPr>
          <p:nvPr/>
        </p:nvCxnSpPr>
        <p:spPr>
          <a:xfrm rot="5400000">
            <a:off x="9006313" y="2633004"/>
            <a:ext cx="1739316" cy="1389802"/>
          </a:xfrm>
          <a:prstGeom prst="curvedConnector3">
            <a:avLst>
              <a:gd name="adj1" fmla="val 99020"/>
            </a:avLst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2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9FE-082D-FD43-B91A-7B05886C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03B6-2E7B-B34D-8996-319C8D4D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going back to the toy problem from assignment 1: classifying an “X”</a:t>
            </a:r>
          </a:p>
          <a:p>
            <a:r>
              <a:rPr lang="en-US" dirty="0"/>
              <a:t>We are using the exact same dataset, except this time we are doing a logistic binary classification and a multiclass classification</a:t>
            </a:r>
          </a:p>
          <a:p>
            <a:endParaRPr lang="en-US" dirty="0"/>
          </a:p>
          <a:p>
            <a:r>
              <a:rPr lang="en-US" dirty="0"/>
              <a:t>The goal of this assignment is to get more practice with PyTorch and to get some experience with the different functions you will be using most often in practice</a:t>
            </a:r>
          </a:p>
        </p:txBody>
      </p:sp>
    </p:spTree>
    <p:extLst>
      <p:ext uri="{BB962C8B-B14F-4D97-AF65-F5344CB8AC3E}">
        <p14:creationId xmlns:p14="http://schemas.microsoft.com/office/powerpoint/2010/main" val="88800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CFD2-70F9-694E-9DE7-183E0A3F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Part 3 PyTorch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A57C-A0DD-9144-9BA3-784BD071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https://pytorch.org/docs/stable/nn.html</a:t>
            </a:r>
            <a:endParaRPr lang="en-CA" dirty="0"/>
          </a:p>
          <a:p>
            <a:pPr lvl="1"/>
            <a:r>
              <a:rPr lang="en-CA" dirty="0"/>
              <a:t>If not during this assignment, this will be helpful to you in the future</a:t>
            </a:r>
          </a:p>
          <a:p>
            <a:endParaRPr lang="en-CA" dirty="0"/>
          </a:p>
          <a:p>
            <a:r>
              <a:rPr lang="en-CA" dirty="0"/>
              <a:t>Some specific functions we are using in this assignment</a:t>
            </a:r>
          </a:p>
          <a:p>
            <a:pPr lvl="1"/>
            <a:r>
              <a:rPr lang="en-CA" dirty="0" err="1"/>
              <a:t>torch.nn.BCEWithLogitsLoss</a:t>
            </a:r>
            <a:r>
              <a:rPr lang="en-CA" dirty="0"/>
              <a:t>()</a:t>
            </a:r>
          </a:p>
          <a:p>
            <a:pPr lvl="1"/>
            <a:r>
              <a:rPr lang="en-US" dirty="0" err="1"/>
              <a:t>torch.nn.CrossEntropyLoss</a:t>
            </a:r>
            <a:r>
              <a:rPr lang="en-US" dirty="0"/>
              <a:t>()</a:t>
            </a:r>
          </a:p>
          <a:p>
            <a:pPr lvl="1"/>
            <a:r>
              <a:rPr lang="en-CA" dirty="0" err="1"/>
              <a:t>torch.nn.Sigmoid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torch.nn.Softmax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888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BA7-908E-754E-A1B7-5760DA50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05" y="2241371"/>
            <a:ext cx="8396989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Aside: Miscellaneous Stuff about MLPs</a:t>
            </a:r>
          </a:p>
        </p:txBody>
      </p:sp>
    </p:spTree>
    <p:extLst>
      <p:ext uri="{BB962C8B-B14F-4D97-AF65-F5344CB8AC3E}">
        <p14:creationId xmlns:p14="http://schemas.microsoft.com/office/powerpoint/2010/main" val="589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AED6-158F-EC47-A6AA-F1688E4E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Transformations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607309A-08F0-5948-A3C3-9034F691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49" y="2950392"/>
            <a:ext cx="6367220" cy="32590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F5C21A-65BA-7F46-8B10-2028A1CDA8CF}"/>
              </a:ext>
            </a:extLst>
          </p:cNvPr>
          <p:cNvCxnSpPr>
            <a:cxnSpLocks/>
          </p:cNvCxnSpPr>
          <p:nvPr/>
        </p:nvCxnSpPr>
        <p:spPr>
          <a:xfrm>
            <a:off x="8983303" y="3598547"/>
            <a:ext cx="599655" cy="80714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14C5E1-0183-2F4D-A7EF-F294ECB1867F}"/>
                  </a:ext>
                </a:extLst>
              </p:cNvPr>
              <p:cNvSpPr txBox="1"/>
              <p:nvPr/>
            </p:nvSpPr>
            <p:spPr>
              <a:xfrm>
                <a:off x="9266999" y="3565475"/>
                <a:ext cx="718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14C5E1-0183-2F4D-A7EF-F294ECB18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999" y="3565475"/>
                <a:ext cx="718880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523AA5-47C2-1D4E-8E82-B2667FDE2B4B}"/>
              </a:ext>
            </a:extLst>
          </p:cNvPr>
          <p:cNvCxnSpPr>
            <a:cxnSpLocks/>
          </p:cNvCxnSpPr>
          <p:nvPr/>
        </p:nvCxnSpPr>
        <p:spPr>
          <a:xfrm>
            <a:off x="8324073" y="1443424"/>
            <a:ext cx="0" cy="180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7EFBF3-D278-7744-B011-83ADFDBF5E1D}"/>
              </a:ext>
            </a:extLst>
          </p:cNvPr>
          <p:cNvCxnSpPr>
            <a:cxnSpLocks/>
          </p:cNvCxnSpPr>
          <p:nvPr/>
        </p:nvCxnSpPr>
        <p:spPr>
          <a:xfrm>
            <a:off x="7422029" y="2369721"/>
            <a:ext cx="1804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9838A3-35C3-E645-AA2B-DD20EBB8247F}"/>
              </a:ext>
            </a:extLst>
          </p:cNvPr>
          <p:cNvSpPr/>
          <p:nvPr/>
        </p:nvSpPr>
        <p:spPr>
          <a:xfrm>
            <a:off x="8032736" y="2115575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BC4668-11F4-B443-8234-0D938100205D}"/>
              </a:ext>
            </a:extLst>
          </p:cNvPr>
          <p:cNvSpPr/>
          <p:nvPr/>
        </p:nvSpPr>
        <p:spPr>
          <a:xfrm>
            <a:off x="8435411" y="2115575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D91215-17D8-2045-9B4F-49E431A009DF}"/>
              </a:ext>
            </a:extLst>
          </p:cNvPr>
          <p:cNvSpPr/>
          <p:nvPr/>
        </p:nvSpPr>
        <p:spPr>
          <a:xfrm>
            <a:off x="8032736" y="2478974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81CB28-3F0F-A045-9F6B-6A04685EF5EF}"/>
              </a:ext>
            </a:extLst>
          </p:cNvPr>
          <p:cNvSpPr/>
          <p:nvPr/>
        </p:nvSpPr>
        <p:spPr>
          <a:xfrm>
            <a:off x="8467272" y="2482981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0FF837-05D7-0443-838D-7E557D48EDC3}"/>
              </a:ext>
            </a:extLst>
          </p:cNvPr>
          <p:cNvSpPr/>
          <p:nvPr/>
        </p:nvSpPr>
        <p:spPr>
          <a:xfrm>
            <a:off x="8568862" y="159368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BF2658-0E90-9748-B859-6E2A626F769B}"/>
              </a:ext>
            </a:extLst>
          </p:cNvPr>
          <p:cNvSpPr/>
          <p:nvPr/>
        </p:nvSpPr>
        <p:spPr>
          <a:xfrm>
            <a:off x="7780531" y="1859828"/>
            <a:ext cx="1087081" cy="108708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5C3832-0482-0244-85E4-A290208FCE74}"/>
              </a:ext>
            </a:extLst>
          </p:cNvPr>
          <p:cNvSpPr/>
          <p:nvPr/>
        </p:nvSpPr>
        <p:spPr>
          <a:xfrm>
            <a:off x="8960400" y="196683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4CF9AC-9FEF-4F41-BAA2-0772417E3015}"/>
              </a:ext>
            </a:extLst>
          </p:cNvPr>
          <p:cNvSpPr/>
          <p:nvPr/>
        </p:nvSpPr>
        <p:spPr>
          <a:xfrm>
            <a:off x="9010810" y="256831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E9D8F3-7697-7846-8131-D534658AA1D7}"/>
              </a:ext>
            </a:extLst>
          </p:cNvPr>
          <p:cNvSpPr/>
          <p:nvPr/>
        </p:nvSpPr>
        <p:spPr>
          <a:xfrm>
            <a:off x="8731926" y="305550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ED5A63-2895-E84E-8DD2-69E04ECD75E3}"/>
              </a:ext>
            </a:extLst>
          </p:cNvPr>
          <p:cNvSpPr/>
          <p:nvPr/>
        </p:nvSpPr>
        <p:spPr>
          <a:xfrm>
            <a:off x="7826221" y="307979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FAE961-E0BE-554E-B787-A607E85CCD13}"/>
              </a:ext>
            </a:extLst>
          </p:cNvPr>
          <p:cNvSpPr/>
          <p:nvPr/>
        </p:nvSpPr>
        <p:spPr>
          <a:xfrm>
            <a:off x="7441605" y="264621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08B192-482B-CD45-A54A-5A76342AB9DA}"/>
              </a:ext>
            </a:extLst>
          </p:cNvPr>
          <p:cNvSpPr/>
          <p:nvPr/>
        </p:nvSpPr>
        <p:spPr>
          <a:xfrm>
            <a:off x="7444553" y="189999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DF7F9-AAC9-A943-B9AE-F87336A19004}"/>
              </a:ext>
            </a:extLst>
          </p:cNvPr>
          <p:cNvSpPr/>
          <p:nvPr/>
        </p:nvSpPr>
        <p:spPr>
          <a:xfrm>
            <a:off x="7826221" y="156902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D867D-4041-3946-9C62-62CC956A8FFB}"/>
                  </a:ext>
                </a:extLst>
              </p:cNvPr>
              <p:cNvSpPr txBox="1"/>
              <p:nvPr/>
            </p:nvSpPr>
            <p:spPr>
              <a:xfrm>
                <a:off x="9230496" y="219898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1D867D-4041-3946-9C62-62CC956A8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496" y="2198983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2AB5B-6133-7547-B990-D033A449C9EA}"/>
                  </a:ext>
                </a:extLst>
              </p:cNvPr>
              <p:cNvSpPr txBox="1"/>
              <p:nvPr/>
            </p:nvSpPr>
            <p:spPr>
              <a:xfrm>
                <a:off x="8122736" y="102983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2AB5B-6133-7547-B990-D033A449C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36" y="1029839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A7B209-FDBE-8E49-B966-16085F816E3F}"/>
              </a:ext>
            </a:extLst>
          </p:cNvPr>
          <p:cNvCxnSpPr>
            <a:cxnSpLocks/>
          </p:cNvCxnSpPr>
          <p:nvPr/>
        </p:nvCxnSpPr>
        <p:spPr>
          <a:xfrm>
            <a:off x="10393731" y="4634609"/>
            <a:ext cx="0" cy="1800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86209E3-25A0-C342-AB10-9621EF44BF20}"/>
              </a:ext>
            </a:extLst>
          </p:cNvPr>
          <p:cNvCxnSpPr>
            <a:cxnSpLocks/>
          </p:cNvCxnSpPr>
          <p:nvPr/>
        </p:nvCxnSpPr>
        <p:spPr>
          <a:xfrm>
            <a:off x="9491687" y="5560906"/>
            <a:ext cx="18040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404F598C-6746-EF41-BD13-D03671D925D0}"/>
              </a:ext>
            </a:extLst>
          </p:cNvPr>
          <p:cNvSpPr/>
          <p:nvPr/>
        </p:nvSpPr>
        <p:spPr>
          <a:xfrm>
            <a:off x="10562169" y="6114010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F95F84-AFCF-2541-A071-B8D27E3F560F}"/>
              </a:ext>
            </a:extLst>
          </p:cNvPr>
          <p:cNvSpPr/>
          <p:nvPr/>
        </p:nvSpPr>
        <p:spPr>
          <a:xfrm>
            <a:off x="10629434" y="5380906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035E459-1574-A840-8218-822A71158396}"/>
              </a:ext>
            </a:extLst>
          </p:cNvPr>
          <p:cNvSpPr/>
          <p:nvPr/>
        </p:nvSpPr>
        <p:spPr>
          <a:xfrm>
            <a:off x="10165693" y="6277387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159075F-C08B-F345-B906-E4335AE751BE}"/>
              </a:ext>
            </a:extLst>
          </p:cNvPr>
          <p:cNvSpPr/>
          <p:nvPr/>
        </p:nvSpPr>
        <p:spPr>
          <a:xfrm>
            <a:off x="11083728" y="5125927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91ABA15-0961-A041-B649-CEE5ED8717A8}"/>
              </a:ext>
            </a:extLst>
          </p:cNvPr>
          <p:cNvSpPr/>
          <p:nvPr/>
        </p:nvSpPr>
        <p:spPr>
          <a:xfrm>
            <a:off x="9785365" y="52120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71E2228-21F9-FA47-B941-C778263E3CE9}"/>
              </a:ext>
            </a:extLst>
          </p:cNvPr>
          <p:cNvSpPr/>
          <p:nvPr/>
        </p:nvSpPr>
        <p:spPr>
          <a:xfrm>
            <a:off x="9773971" y="564164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6B6EF8-AD73-AB46-BDCC-B12CC5522ECF}"/>
              </a:ext>
            </a:extLst>
          </p:cNvPr>
          <p:cNvSpPr/>
          <p:nvPr/>
        </p:nvSpPr>
        <p:spPr>
          <a:xfrm>
            <a:off x="10496395" y="47576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34A5CC5-E908-984D-BDEF-913853088D25}"/>
              </a:ext>
            </a:extLst>
          </p:cNvPr>
          <p:cNvSpPr/>
          <p:nvPr/>
        </p:nvSpPr>
        <p:spPr>
          <a:xfrm>
            <a:off x="10111068" y="527231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49192AC-DBDD-BD49-83EE-692F43C43E68}"/>
              </a:ext>
            </a:extLst>
          </p:cNvPr>
          <p:cNvSpPr/>
          <p:nvPr/>
        </p:nvSpPr>
        <p:spPr>
          <a:xfrm>
            <a:off x="9501358" y="525592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26DE3AD-AB67-FB46-B806-34B19862718F}"/>
              </a:ext>
            </a:extLst>
          </p:cNvPr>
          <p:cNvSpPr/>
          <p:nvPr/>
        </p:nvSpPr>
        <p:spPr>
          <a:xfrm>
            <a:off x="9280879" y="573164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9FA29CE-BCED-5746-88E4-2D00F32D5DFA}"/>
              </a:ext>
            </a:extLst>
          </p:cNvPr>
          <p:cNvSpPr/>
          <p:nvPr/>
        </p:nvSpPr>
        <p:spPr>
          <a:xfrm>
            <a:off x="9257653" y="611401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8800FEC-CEA4-F14C-ABE6-575CF8FC5469}"/>
              </a:ext>
            </a:extLst>
          </p:cNvPr>
          <p:cNvSpPr/>
          <p:nvPr/>
        </p:nvSpPr>
        <p:spPr>
          <a:xfrm>
            <a:off x="10069948" y="478070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7E88019-C970-CD4B-BF9A-3FD343466363}"/>
                  </a:ext>
                </a:extLst>
              </p:cNvPr>
              <p:cNvSpPr txBox="1"/>
              <p:nvPr/>
            </p:nvSpPr>
            <p:spPr>
              <a:xfrm>
                <a:off x="11300154" y="5390168"/>
                <a:ext cx="520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7E88019-C970-CD4B-BF9A-3FD343466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154" y="5390168"/>
                <a:ext cx="5207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1F39AE-26EC-8449-B6F9-CC64924D3FB6}"/>
                  </a:ext>
                </a:extLst>
              </p:cNvPr>
              <p:cNvSpPr txBox="1"/>
              <p:nvPr/>
            </p:nvSpPr>
            <p:spPr>
              <a:xfrm>
                <a:off x="10192394" y="4221024"/>
                <a:ext cx="526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F1F39AE-26EC-8449-B6F9-CC64924D3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394" y="4221024"/>
                <a:ext cx="5260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AE88719-1B72-DA46-A52D-CF65175498CF}"/>
              </a:ext>
            </a:extLst>
          </p:cNvPr>
          <p:cNvCxnSpPr>
            <a:cxnSpLocks/>
          </p:cNvCxnSpPr>
          <p:nvPr/>
        </p:nvCxnSpPr>
        <p:spPr>
          <a:xfrm flipV="1">
            <a:off x="9746279" y="4789851"/>
            <a:ext cx="1198829" cy="1627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0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C9B-5E03-F747-87B3-909E8FC8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 (1989)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8ABA-5D26-C84A-B480-EB71D5986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05218"/>
          </a:xfrm>
        </p:spPr>
        <p:txBody>
          <a:bodyPr/>
          <a:lstStyle/>
          <a:p>
            <a:r>
              <a:rPr lang="en-CA" dirty="0"/>
              <a:t>A single hidden layer (with many neurons) couple with any smooth nonlinear activation function can approximate any function</a:t>
            </a:r>
            <a:endParaRPr lang="en-US" dirty="0"/>
          </a:p>
        </p:txBody>
      </p:sp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A8E95FDB-A79C-3647-BD26-71CF28F4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58" y="2899632"/>
            <a:ext cx="6334554" cy="32231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A6433B-72D8-7847-9055-3B5160026C8C}"/>
              </a:ext>
            </a:extLst>
          </p:cNvPr>
          <p:cNvSpPr/>
          <p:nvPr/>
        </p:nvSpPr>
        <p:spPr>
          <a:xfrm>
            <a:off x="8262380" y="5273992"/>
            <a:ext cx="3644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Then why is deep learning instead of shallowing learning the popular approach?</a:t>
            </a:r>
          </a:p>
        </p:txBody>
      </p:sp>
    </p:spTree>
    <p:extLst>
      <p:ext uri="{BB962C8B-B14F-4D97-AF65-F5344CB8AC3E}">
        <p14:creationId xmlns:p14="http://schemas.microsoft.com/office/powerpoint/2010/main" val="169986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79BC-7ED4-624A-9672-4CB6F8B1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as 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7332-FF74-224A-98B2-A1AA1C7B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</a:t>
            </a:r>
          </a:p>
        </p:txBody>
      </p:sp>
      <p:pic>
        <p:nvPicPr>
          <p:cNvPr id="48" name="Picture 47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717E189E-4342-7D45-8177-5B714A45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46" y="1979313"/>
            <a:ext cx="5773607" cy="1573211"/>
          </a:xfrm>
          <a:prstGeom prst="rect">
            <a:avLst/>
          </a:prstGeom>
        </p:spPr>
      </p:pic>
      <p:pic>
        <p:nvPicPr>
          <p:cNvPr id="50" name="Picture 49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7A34A6FF-0E89-8543-AC26-018D5C39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23" y="4506313"/>
            <a:ext cx="5905354" cy="15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2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79BC-7ED4-624A-9672-4CB6F8B1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as 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7332-FF74-224A-98B2-A1AA1C7B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XOR</a:t>
            </a:r>
          </a:p>
        </p:txBody>
      </p:sp>
      <p:pic>
        <p:nvPicPr>
          <p:cNvPr id="5" name="Picture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92140AF9-D5C9-F141-96CE-665ADDF0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23" y="1825625"/>
            <a:ext cx="5858572" cy="1573211"/>
          </a:xfrm>
          <a:prstGeom prst="rect">
            <a:avLst/>
          </a:prstGeom>
        </p:spPr>
      </p:pic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B9A1861-E51F-E844-BF0E-D21D5C080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23" y="3967506"/>
            <a:ext cx="6706771" cy="2209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43C9CE-5DBC-D240-BB5D-8EAAD34ABB60}"/>
                  </a:ext>
                </a:extLst>
              </p:cNvPr>
              <p:cNvSpPr/>
              <p:nvPr/>
            </p:nvSpPr>
            <p:spPr>
              <a:xfrm>
                <a:off x="5547259" y="6311900"/>
                <a:ext cx="6055736" cy="400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7F7F7F"/>
                    </a:solidFill>
                  </a:rPr>
                  <a:t>Recall: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solidFill>
                          <a:srgbClr val="7F7F7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7F7F7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43C9CE-5DBC-D240-BB5D-8EAAD34AB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259" y="6311900"/>
                <a:ext cx="6055736" cy="400815"/>
              </a:xfrm>
              <a:prstGeom prst="rect">
                <a:avLst/>
              </a:prstGeom>
              <a:blipFill>
                <a:blip r:embed="rId4"/>
                <a:stretch>
                  <a:fillRect l="-1046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22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BA7-908E-754E-A1B7-5760DA50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732616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547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8C1E-2226-A94D-9163-1DE6772C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C02A1F-8D8E-554D-895A-0993F80BE0AB}"/>
              </a:ext>
            </a:extLst>
          </p:cNvPr>
          <p:cNvSpPr/>
          <p:nvPr/>
        </p:nvSpPr>
        <p:spPr>
          <a:xfrm>
            <a:off x="2775532" y="195342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957B39-A1CF-104E-98A9-76F6E3C7B421}"/>
              </a:ext>
            </a:extLst>
          </p:cNvPr>
          <p:cNvSpPr/>
          <p:nvPr/>
        </p:nvSpPr>
        <p:spPr>
          <a:xfrm>
            <a:off x="2775532" y="272733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B374EA-E0BD-A643-8F4E-1E44BE3E6E3F}"/>
              </a:ext>
            </a:extLst>
          </p:cNvPr>
          <p:cNvSpPr/>
          <p:nvPr/>
        </p:nvSpPr>
        <p:spPr>
          <a:xfrm>
            <a:off x="2775532" y="442122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E6E9F2-E44D-AA48-8398-7902B493D7F5}"/>
              </a:ext>
            </a:extLst>
          </p:cNvPr>
          <p:cNvGrpSpPr/>
          <p:nvPr/>
        </p:nvGrpSpPr>
        <p:grpSpPr>
          <a:xfrm>
            <a:off x="3021627" y="3576743"/>
            <a:ext cx="69695" cy="528199"/>
            <a:chOff x="2571253" y="3553422"/>
            <a:chExt cx="69695" cy="5281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785D49-D3CA-4448-B8E4-4D74A35DAE59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76D03F-CF50-0944-B60E-CA7C13121F5F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B75276-5DF8-1F48-A6DE-02E4D9E13A2C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19F46B8-48A2-FA4B-A547-8DC2D85848AE}"/>
              </a:ext>
            </a:extLst>
          </p:cNvPr>
          <p:cNvSpPr/>
          <p:nvPr/>
        </p:nvSpPr>
        <p:spPr>
          <a:xfrm>
            <a:off x="4944301" y="2850779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8763CC-A5FD-E24D-9DAA-936B8A174AD5}"/>
              </a:ext>
            </a:extLst>
          </p:cNvPr>
          <p:cNvSpPr/>
          <p:nvPr/>
        </p:nvSpPr>
        <p:spPr>
          <a:xfrm>
            <a:off x="3983009" y="547630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2E689-763C-FD45-A777-5A3767A4659B}"/>
              </a:ext>
            </a:extLst>
          </p:cNvPr>
          <p:cNvCxnSpPr>
            <a:cxnSpLocks/>
            <a:stCxn id="13" idx="7"/>
            <a:endCxn id="11" idx="3"/>
          </p:cNvCxnSpPr>
          <p:nvPr/>
        </p:nvCxnSpPr>
        <p:spPr>
          <a:xfrm flipV="1">
            <a:off x="4458619" y="4147529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8F7C2F-7D3F-D445-8CEC-D492899D9BA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332744" y="3610398"/>
            <a:ext cx="1611557" cy="108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482378-73C1-D840-9F9B-D95933C598AB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332744" y="3005939"/>
            <a:ext cx="1611557" cy="60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113A7C-84D0-184C-B32E-262699473C37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3332744" y="2232033"/>
            <a:ext cx="1611557" cy="1378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224075-5284-A74E-A29B-540AD2AF0426}"/>
                  </a:ext>
                </a:extLst>
              </p:cNvPr>
              <p:cNvSpPr txBox="1"/>
              <p:nvPr/>
            </p:nvSpPr>
            <p:spPr>
              <a:xfrm>
                <a:off x="3815740" y="2350548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224075-5284-A74E-A29B-540AD2AF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740" y="2350548"/>
                <a:ext cx="50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C3B8-A786-4842-8A01-CC029E34C6A4}"/>
                  </a:ext>
                </a:extLst>
              </p:cNvPr>
              <p:cNvSpPr txBox="1"/>
              <p:nvPr/>
            </p:nvSpPr>
            <p:spPr>
              <a:xfrm>
                <a:off x="4812703" y="480409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6AC3B8-A786-4842-8A01-CC029E34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03" y="4804096"/>
                <a:ext cx="676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C8F8B14-F0ED-6B44-850C-70F89FAA41CE}"/>
              </a:ext>
            </a:extLst>
          </p:cNvPr>
          <p:cNvSpPr txBox="1"/>
          <p:nvPr/>
        </p:nvSpPr>
        <p:spPr>
          <a:xfrm>
            <a:off x="5444873" y="3150950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E65597-6E0E-2F40-B4EC-E7EB99BAAEE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6463538" y="3610398"/>
            <a:ext cx="14115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BBD28-456E-1943-8EFD-8AF59A0367ED}"/>
                  </a:ext>
                </a:extLst>
              </p:cNvPr>
              <p:cNvSpPr txBox="1"/>
              <p:nvPr/>
            </p:nvSpPr>
            <p:spPr>
              <a:xfrm>
                <a:off x="6838681" y="3150950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CBBD28-456E-1943-8EFD-8AF59A036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681" y="3150950"/>
                <a:ext cx="325096" cy="523220"/>
              </a:xfrm>
              <a:prstGeom prst="rect">
                <a:avLst/>
              </a:prstGeom>
              <a:blipFill>
                <a:blip r:embed="rId4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06E925E-7233-C740-B835-DE541EC06BE2}"/>
              </a:ext>
            </a:extLst>
          </p:cNvPr>
          <p:cNvSpPr txBox="1"/>
          <p:nvPr/>
        </p:nvSpPr>
        <p:spPr>
          <a:xfrm>
            <a:off x="2899866" y="2044041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207D6A-509E-D14C-8A10-175BCA522CB4}"/>
              </a:ext>
            </a:extLst>
          </p:cNvPr>
          <p:cNvSpPr txBox="1"/>
          <p:nvPr/>
        </p:nvSpPr>
        <p:spPr>
          <a:xfrm>
            <a:off x="2920924" y="2828191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1814D-9B1C-904A-95CD-A2225CE5F80C}"/>
              </a:ext>
            </a:extLst>
          </p:cNvPr>
          <p:cNvSpPr txBox="1"/>
          <p:nvPr/>
        </p:nvSpPr>
        <p:spPr>
          <a:xfrm>
            <a:off x="2903443" y="4541554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24E18-3718-5146-A6F6-C60DA35CEAEF}"/>
              </a:ext>
            </a:extLst>
          </p:cNvPr>
          <p:cNvSpPr txBox="1"/>
          <p:nvPr/>
        </p:nvSpPr>
        <p:spPr>
          <a:xfrm>
            <a:off x="4126799" y="560907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358B40-7128-D64B-AE37-10489AB3022E}"/>
                  </a:ext>
                </a:extLst>
              </p:cNvPr>
              <p:cNvSpPr txBox="1"/>
              <p:nvPr/>
            </p:nvSpPr>
            <p:spPr>
              <a:xfrm>
                <a:off x="8075095" y="3315133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358B40-7128-D64B-AE37-10489AB30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095" y="3315133"/>
                <a:ext cx="356536" cy="523220"/>
              </a:xfrm>
              <a:prstGeom prst="rect">
                <a:avLst/>
              </a:prstGeom>
              <a:blipFill>
                <a:blip r:embed="rId5"/>
                <a:stretch>
                  <a:fillRect l="-10714" t="-4762" r="-1428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FB0728-B1B4-DB4C-A665-D05BB9205018}"/>
                  </a:ext>
                </a:extLst>
              </p:cNvPr>
              <p:cNvSpPr txBox="1"/>
              <p:nvPr/>
            </p:nvSpPr>
            <p:spPr>
              <a:xfrm>
                <a:off x="9486627" y="3349252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40FF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FB0728-B1B4-DB4C-A665-D05BB9205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27" y="3349252"/>
                <a:ext cx="356536" cy="523220"/>
              </a:xfrm>
              <a:prstGeom prst="rect">
                <a:avLst/>
              </a:prstGeom>
              <a:blipFill>
                <a:blip r:embed="rId6"/>
                <a:stretch>
                  <a:fillRect l="-6897" r="-1379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A44977-CDB8-E14D-AE87-9EB5D73F5B93}"/>
                  </a:ext>
                </a:extLst>
              </p:cNvPr>
              <p:cNvSpPr txBox="1"/>
              <p:nvPr/>
            </p:nvSpPr>
            <p:spPr>
              <a:xfrm>
                <a:off x="3717621" y="3262266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A44977-CDB8-E14D-AE87-9EB5D73F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621" y="3262266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87623C-F162-2942-B325-9E10EBEC88E8}"/>
                  </a:ext>
                </a:extLst>
              </p:cNvPr>
              <p:cNvSpPr txBox="1"/>
              <p:nvPr/>
            </p:nvSpPr>
            <p:spPr>
              <a:xfrm>
                <a:off x="3873235" y="4262009"/>
                <a:ext cx="5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87623C-F162-2942-B325-9E10EBEC8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235" y="4262009"/>
                <a:ext cx="5336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9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A961-EF07-4D4D-AD00-B674C7E1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CFC8-63A0-9D43-B487-F01B11E3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 </a:t>
            </a:r>
          </a:p>
          <a:p>
            <a:pPr lvl="1"/>
            <a:r>
              <a:rPr lang="en-US" dirty="0"/>
              <a:t>fully connected: </a:t>
            </a:r>
            <a:r>
              <a:rPr lang="en-US" dirty="0">
                <a:solidFill>
                  <a:srgbClr val="FFFF00"/>
                </a:solidFill>
              </a:rPr>
              <a:t>D inputs </a:t>
            </a:r>
            <a:r>
              <a:rPr lang="en-US" dirty="0"/>
              <a:t>to </a:t>
            </a:r>
            <a:r>
              <a:rPr lang="en-US" dirty="0">
                <a:solidFill>
                  <a:srgbClr val="FF40FF"/>
                </a:solidFill>
              </a:rPr>
              <a:t>1 output</a:t>
            </a:r>
            <a:endParaRPr lang="en-US" dirty="0"/>
          </a:p>
          <a:p>
            <a:pPr lvl="1"/>
            <a:r>
              <a:rPr lang="en-US" dirty="0"/>
              <a:t>A linear activation function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(no activation function)                                             </a:t>
            </a:r>
            <a:r>
              <a:rPr lang="en-US" dirty="0"/>
              <a:t>on the output</a:t>
            </a:r>
          </a:p>
          <a:p>
            <a:pPr lvl="1"/>
            <a:r>
              <a:rPr lang="en-US" dirty="0"/>
              <a:t>Typically the “MSE” loss function is used for training</a:t>
            </a:r>
          </a:p>
          <a:p>
            <a:endParaRPr lang="en-US" dirty="0"/>
          </a:p>
          <a:p>
            <a:r>
              <a:rPr lang="en-US" dirty="0"/>
              <a:t>Logistic Regression:</a:t>
            </a:r>
          </a:p>
          <a:p>
            <a:pPr lvl="1"/>
            <a:r>
              <a:rPr lang="en-US" dirty="0"/>
              <a:t>fully connected: </a:t>
            </a:r>
            <a:r>
              <a:rPr lang="en-US" dirty="0">
                <a:solidFill>
                  <a:srgbClr val="FFFF00"/>
                </a:solidFill>
              </a:rPr>
              <a:t>D inputs </a:t>
            </a:r>
            <a:r>
              <a:rPr lang="en-US" dirty="0"/>
              <a:t>to </a:t>
            </a:r>
            <a:r>
              <a:rPr lang="en-US" dirty="0">
                <a:solidFill>
                  <a:srgbClr val="FF40FF"/>
                </a:solidFill>
              </a:rPr>
              <a:t>1 output</a:t>
            </a:r>
            <a:endParaRPr lang="en-US" dirty="0"/>
          </a:p>
          <a:p>
            <a:pPr lvl="1"/>
            <a:r>
              <a:rPr lang="en-US" dirty="0"/>
              <a:t>A sigmoid activation function on the output</a:t>
            </a:r>
          </a:p>
          <a:p>
            <a:pPr lvl="1"/>
            <a:r>
              <a:rPr lang="en-US" dirty="0"/>
              <a:t>Typically the “Log Loss” loss function is used for training</a:t>
            </a:r>
          </a:p>
          <a:p>
            <a:pPr lvl="2"/>
            <a:endParaRPr lang="en-US" dirty="0"/>
          </a:p>
        </p:txBody>
      </p:sp>
      <p:pic>
        <p:nvPicPr>
          <p:cNvPr id="81" name="Picture 80" descr="A picture containing clock&#10;&#10;Description automatically generated">
            <a:extLst>
              <a:ext uri="{FF2B5EF4-FFF2-40B4-BE49-F238E27FC236}">
                <a16:creationId xmlns:a16="http://schemas.microsoft.com/office/drawing/2014/main" id="{CFC237C1-AE94-414F-8AB8-41292A6C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857" y="681037"/>
            <a:ext cx="3364496" cy="2401094"/>
          </a:xfrm>
          <a:prstGeom prst="rect">
            <a:avLst/>
          </a:prstGeom>
        </p:spPr>
      </p:pic>
      <p:pic>
        <p:nvPicPr>
          <p:cNvPr id="83" name="Picture 8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A23943F-E584-9843-AA9A-D2E890048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560" y="3775870"/>
            <a:ext cx="3679793" cy="18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5DEA-87FD-2146-AE53-058D48A7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91CB39-7104-5C46-BC7C-8D5F514662F3}"/>
              </a:ext>
            </a:extLst>
          </p:cNvPr>
          <p:cNvSpPr/>
          <p:nvPr/>
        </p:nvSpPr>
        <p:spPr>
          <a:xfrm>
            <a:off x="6750606" y="2924920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72AB52-D4BC-4246-B2FD-ADAE19B74474}"/>
              </a:ext>
            </a:extLst>
          </p:cNvPr>
          <p:cNvCxnSpPr>
            <a:cxnSpLocks/>
            <a:stCxn id="40" idx="6"/>
            <a:endCxn id="12" idx="2"/>
          </p:cNvCxnSpPr>
          <p:nvPr/>
        </p:nvCxnSpPr>
        <p:spPr>
          <a:xfrm>
            <a:off x="5330877" y="3684539"/>
            <a:ext cx="141972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B7FC64-6ECD-F74F-A8EC-E07F300720F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8269843" y="3684539"/>
            <a:ext cx="93784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479F5-6709-5547-A933-4698813CFF55}"/>
                  </a:ext>
                </a:extLst>
              </p:cNvPr>
              <p:cNvSpPr txBox="1"/>
              <p:nvPr/>
            </p:nvSpPr>
            <p:spPr>
              <a:xfrm>
                <a:off x="5714217" y="3225091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7479F5-6709-5547-A933-4698813CF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17" y="3225091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84960F-B0E5-D84C-AF19-06B434A61BDE}"/>
                  </a:ext>
                </a:extLst>
              </p:cNvPr>
              <p:cNvSpPr txBox="1"/>
              <p:nvPr/>
            </p:nvSpPr>
            <p:spPr>
              <a:xfrm>
                <a:off x="7065524" y="3370769"/>
                <a:ext cx="88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84960F-B0E5-D84C-AF19-06B434A6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524" y="3370769"/>
                <a:ext cx="889400" cy="584775"/>
              </a:xfrm>
              <a:prstGeom prst="rect">
                <a:avLst/>
              </a:prstGeom>
              <a:blipFill>
                <a:blip r:embed="rId3"/>
                <a:stretch>
                  <a:fillRect r="-11268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84621F-5B7F-B54E-83C7-40B7DC3C5CCB}"/>
                  </a:ext>
                </a:extLst>
              </p:cNvPr>
              <p:cNvSpPr txBox="1"/>
              <p:nvPr/>
            </p:nvSpPr>
            <p:spPr>
              <a:xfrm>
                <a:off x="9324839" y="3389274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84621F-5B7F-B54E-83C7-40B7DC3C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839" y="3389274"/>
                <a:ext cx="356536" cy="523220"/>
              </a:xfrm>
              <a:prstGeom prst="rect">
                <a:avLst/>
              </a:prstGeom>
              <a:blipFill>
                <a:blip r:embed="rId4"/>
                <a:stretch>
                  <a:fillRect l="-6897" t="-4762" r="-172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6A38D9-BAFC-EA44-B887-E98DB38C2F73}"/>
                  </a:ext>
                </a:extLst>
              </p:cNvPr>
              <p:cNvSpPr txBox="1"/>
              <p:nvPr/>
            </p:nvSpPr>
            <p:spPr>
              <a:xfrm>
                <a:off x="10736371" y="3423393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rgbClr val="FF40FF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6A38D9-BAFC-EA44-B887-E98DB38C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371" y="3423393"/>
                <a:ext cx="356536" cy="523220"/>
              </a:xfrm>
              <a:prstGeom prst="rect">
                <a:avLst/>
              </a:prstGeom>
              <a:blipFill>
                <a:blip r:embed="rId5"/>
                <a:stretch>
                  <a:fillRect l="-6897" r="-1379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3ABF5E92-16AD-0047-A554-013BEA6188DB}"/>
              </a:ext>
            </a:extLst>
          </p:cNvPr>
          <p:cNvSpPr/>
          <p:nvPr/>
        </p:nvSpPr>
        <p:spPr>
          <a:xfrm>
            <a:off x="1642871" y="202756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375B4F-F120-4C44-984D-4A760DECA7F0}"/>
              </a:ext>
            </a:extLst>
          </p:cNvPr>
          <p:cNvSpPr/>
          <p:nvPr/>
        </p:nvSpPr>
        <p:spPr>
          <a:xfrm>
            <a:off x="1642871" y="2801474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D7EA6F-3243-BD42-815F-C529F8EDB29A}"/>
              </a:ext>
            </a:extLst>
          </p:cNvPr>
          <p:cNvSpPr/>
          <p:nvPr/>
        </p:nvSpPr>
        <p:spPr>
          <a:xfrm>
            <a:off x="1642871" y="449536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A32D28-ADE6-BD48-8D94-48BB674CD439}"/>
              </a:ext>
            </a:extLst>
          </p:cNvPr>
          <p:cNvGrpSpPr/>
          <p:nvPr/>
        </p:nvGrpSpPr>
        <p:grpSpPr>
          <a:xfrm>
            <a:off x="1888966" y="3650884"/>
            <a:ext cx="69695" cy="528199"/>
            <a:chOff x="2571253" y="3553422"/>
            <a:chExt cx="69695" cy="5281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44A22D4-4285-DF48-887D-165C0AA69474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0D11AF6-3CF6-7B43-BF6B-ABB4FCBB4A7A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F3037A-039D-7547-8382-C66CDD588E7F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29BFE44-41B4-7D46-BAC2-082613959C62}"/>
              </a:ext>
            </a:extLst>
          </p:cNvPr>
          <p:cNvSpPr/>
          <p:nvPr/>
        </p:nvSpPr>
        <p:spPr>
          <a:xfrm>
            <a:off x="3811640" y="2924920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41A8D6-DB29-ED47-84C9-75003F7FC5E7}"/>
              </a:ext>
            </a:extLst>
          </p:cNvPr>
          <p:cNvSpPr/>
          <p:nvPr/>
        </p:nvSpPr>
        <p:spPr>
          <a:xfrm>
            <a:off x="2850348" y="555044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83A6B7-C4AF-3945-8DBD-36BD574BC57E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3325958" y="4221670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DBAB0-8C93-6343-8BEE-DA9D8B56DB0C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 flipV="1">
            <a:off x="2200083" y="3684539"/>
            <a:ext cx="1611557" cy="108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D705E-34A6-B941-8A78-BAB90B44699F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2200083" y="3080080"/>
            <a:ext cx="1611557" cy="60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4E8B5F-6D78-C64B-B4F5-6360D82117D4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>
            <a:off x="2200083" y="2306174"/>
            <a:ext cx="1611557" cy="1378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A67E9B-BF8E-CB45-94C8-7247BE936841}"/>
                  </a:ext>
                </a:extLst>
              </p:cNvPr>
              <p:cNvSpPr txBox="1"/>
              <p:nvPr/>
            </p:nvSpPr>
            <p:spPr>
              <a:xfrm>
                <a:off x="2683079" y="2424689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A67E9B-BF8E-CB45-94C8-7247BE93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79" y="2424689"/>
                <a:ext cx="5018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312629-ECC1-3243-9BF7-E29C66C049C4}"/>
                  </a:ext>
                </a:extLst>
              </p:cNvPr>
              <p:cNvSpPr txBox="1"/>
              <p:nvPr/>
            </p:nvSpPr>
            <p:spPr>
              <a:xfrm>
                <a:off x="3680042" y="487823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312629-ECC1-3243-9BF7-E29C66C0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042" y="4878237"/>
                <a:ext cx="6767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96FB1F5-36D3-E144-92B3-7663039C8677}"/>
              </a:ext>
            </a:extLst>
          </p:cNvPr>
          <p:cNvSpPr txBox="1"/>
          <p:nvPr/>
        </p:nvSpPr>
        <p:spPr>
          <a:xfrm>
            <a:off x="4312212" y="3225091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11C7B5-2889-8F42-AC79-54BDC55E7072}"/>
              </a:ext>
            </a:extLst>
          </p:cNvPr>
          <p:cNvSpPr txBox="1"/>
          <p:nvPr/>
        </p:nvSpPr>
        <p:spPr>
          <a:xfrm>
            <a:off x="1767205" y="2118182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26DA0D-CAFE-9245-8AD6-C2D656C77B83}"/>
              </a:ext>
            </a:extLst>
          </p:cNvPr>
          <p:cNvSpPr txBox="1"/>
          <p:nvPr/>
        </p:nvSpPr>
        <p:spPr>
          <a:xfrm>
            <a:off x="1788263" y="2902332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4B737D-43B0-5342-8EFB-BCF7ED09EFC1}"/>
              </a:ext>
            </a:extLst>
          </p:cNvPr>
          <p:cNvSpPr txBox="1"/>
          <p:nvPr/>
        </p:nvSpPr>
        <p:spPr>
          <a:xfrm>
            <a:off x="1770782" y="4615695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51016E-E8BD-7C4C-958A-F618F1C08485}"/>
              </a:ext>
            </a:extLst>
          </p:cNvPr>
          <p:cNvSpPr txBox="1"/>
          <p:nvPr/>
        </p:nvSpPr>
        <p:spPr>
          <a:xfrm>
            <a:off x="2994138" y="5683218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2417C6-0427-9E44-B8B3-6A4A25BE537E}"/>
                  </a:ext>
                </a:extLst>
              </p:cNvPr>
              <p:cNvSpPr txBox="1"/>
              <p:nvPr/>
            </p:nvSpPr>
            <p:spPr>
              <a:xfrm>
                <a:off x="2584960" y="3336407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2417C6-0427-9E44-B8B3-6A4A25BE5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60" y="3336407"/>
                <a:ext cx="5071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DC9423-6130-5442-9FAC-197D8A9788C8}"/>
                  </a:ext>
                </a:extLst>
              </p:cNvPr>
              <p:cNvSpPr txBox="1"/>
              <p:nvPr/>
            </p:nvSpPr>
            <p:spPr>
              <a:xfrm>
                <a:off x="2740574" y="4336150"/>
                <a:ext cx="5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DC9423-6130-5442-9FAC-197D8A97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74" y="4336150"/>
                <a:ext cx="5336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60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7792-AB82-F045-91DB-AA397EBC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MLP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A638AB-E884-B04D-B269-D85C0A14B75B}"/>
                  </a:ext>
                </a:extLst>
              </p:cNvPr>
              <p:cNvSpPr txBox="1"/>
              <p:nvPr/>
            </p:nvSpPr>
            <p:spPr>
              <a:xfrm>
                <a:off x="2515309" y="1601617"/>
                <a:ext cx="7230979" cy="116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ℓ</m:t>
                                              </m:r>
                                              <m:r>
                                                <a:rPr lang="en-US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A638AB-E884-B04D-B269-D85C0A14B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309" y="1601617"/>
                <a:ext cx="7230979" cy="1165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7629672-C7BE-8F48-86CC-340FC2CAA93F}"/>
              </a:ext>
            </a:extLst>
          </p:cNvPr>
          <p:cNvSpPr/>
          <p:nvPr/>
        </p:nvSpPr>
        <p:spPr>
          <a:xfrm>
            <a:off x="1455961" y="319840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68655-B69E-F644-B235-A57D5869EA8C}"/>
              </a:ext>
            </a:extLst>
          </p:cNvPr>
          <p:cNvSpPr/>
          <p:nvPr/>
        </p:nvSpPr>
        <p:spPr>
          <a:xfrm>
            <a:off x="1455961" y="397230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254F05-7181-DA4B-883F-2A0A3DD53216}"/>
              </a:ext>
            </a:extLst>
          </p:cNvPr>
          <p:cNvSpPr/>
          <p:nvPr/>
        </p:nvSpPr>
        <p:spPr>
          <a:xfrm>
            <a:off x="1455961" y="566620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DB989B-EBC7-AE48-A98A-EF3A5F74E09B}"/>
              </a:ext>
            </a:extLst>
          </p:cNvPr>
          <p:cNvGrpSpPr/>
          <p:nvPr/>
        </p:nvGrpSpPr>
        <p:grpSpPr>
          <a:xfrm>
            <a:off x="1702056" y="4821719"/>
            <a:ext cx="69695" cy="528199"/>
            <a:chOff x="2571253" y="3553422"/>
            <a:chExt cx="69695" cy="52819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C11375-0CB6-5C45-96A9-96CC51D3D212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5FF6D-C9C3-7140-A540-E7E68DA75B0B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1CA6A9C-6BB1-3543-8405-595CB66BD8FC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F1EE04-C217-804A-960C-8219ABA776C9}"/>
                  </a:ext>
                </a:extLst>
              </p:cNvPr>
              <p:cNvSpPr txBox="1"/>
              <p:nvPr/>
            </p:nvSpPr>
            <p:spPr>
              <a:xfrm>
                <a:off x="1520406" y="4047813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F1EE04-C217-804A-960C-8219ABA77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406" y="4047813"/>
                <a:ext cx="428322" cy="399853"/>
              </a:xfrm>
              <a:prstGeom prst="rect">
                <a:avLst/>
              </a:prstGeom>
              <a:blipFill>
                <a:blip r:embed="rId4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F4BB6A-5E50-F143-9BFA-C697D94DD487}"/>
                  </a:ext>
                </a:extLst>
              </p:cNvPr>
              <p:cNvSpPr txBox="1"/>
              <p:nvPr/>
            </p:nvSpPr>
            <p:spPr>
              <a:xfrm>
                <a:off x="1455961" y="5722726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F4BB6A-5E50-F143-9BFA-C697D94D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61" y="5722726"/>
                <a:ext cx="428322" cy="444161"/>
              </a:xfrm>
              <a:prstGeom prst="rect">
                <a:avLst/>
              </a:prstGeom>
              <a:blipFill>
                <a:blip r:embed="rId5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70C35C-4B45-604E-861F-8AAEB652F1FF}"/>
                  </a:ext>
                </a:extLst>
              </p:cNvPr>
              <p:cNvSpPr txBox="1"/>
              <p:nvPr/>
            </p:nvSpPr>
            <p:spPr>
              <a:xfrm>
                <a:off x="1520406" y="330773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70C35C-4B45-604E-861F-8AAEB652F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406" y="3307732"/>
                <a:ext cx="42832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20FAB2C-828F-1743-AFD6-7310E72337E6}"/>
              </a:ext>
            </a:extLst>
          </p:cNvPr>
          <p:cNvSpPr/>
          <p:nvPr/>
        </p:nvSpPr>
        <p:spPr>
          <a:xfrm>
            <a:off x="5817394" y="330773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16192A-7010-4B4D-A3BF-E30119D1A38A}"/>
              </a:ext>
            </a:extLst>
          </p:cNvPr>
          <p:cNvSpPr/>
          <p:nvPr/>
        </p:nvSpPr>
        <p:spPr>
          <a:xfrm>
            <a:off x="5817394" y="408163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67A52A-86FD-C14C-87B2-37E2C33F4D3B}"/>
              </a:ext>
            </a:extLst>
          </p:cNvPr>
          <p:cNvSpPr/>
          <p:nvPr/>
        </p:nvSpPr>
        <p:spPr>
          <a:xfrm>
            <a:off x="5817394" y="577553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61D1B4-84ED-FD44-9091-5E0CAEB33CA5}"/>
              </a:ext>
            </a:extLst>
          </p:cNvPr>
          <p:cNvGrpSpPr/>
          <p:nvPr/>
        </p:nvGrpSpPr>
        <p:grpSpPr>
          <a:xfrm>
            <a:off x="6063489" y="4931048"/>
            <a:ext cx="69695" cy="528199"/>
            <a:chOff x="2571253" y="3553422"/>
            <a:chExt cx="69695" cy="52819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8CB3AD-10A9-5F43-B2A7-F9429CEF037B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E7A91C-94EE-2C4D-BB96-40B1FF027BD2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F935E7-31FF-0348-A286-75F2F5377309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095B27-30D3-2445-BE75-ADFB7FEF0672}"/>
                  </a:ext>
                </a:extLst>
              </p:cNvPr>
              <p:cNvSpPr txBox="1"/>
              <p:nvPr/>
            </p:nvSpPr>
            <p:spPr>
              <a:xfrm>
                <a:off x="5881839" y="4157142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095B27-30D3-2445-BE75-ADFB7FEF0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39" y="4157142"/>
                <a:ext cx="428322" cy="399853"/>
              </a:xfrm>
              <a:prstGeom prst="rect">
                <a:avLst/>
              </a:prstGeom>
              <a:blipFill>
                <a:blip r:embed="rId7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AA63FF-2CA5-1E40-8A89-F779691AA87A}"/>
                  </a:ext>
                </a:extLst>
              </p:cNvPr>
              <p:cNvSpPr txBox="1"/>
              <p:nvPr/>
            </p:nvSpPr>
            <p:spPr>
              <a:xfrm>
                <a:off x="5817394" y="5832055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AA63FF-2CA5-1E40-8A89-F779691A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94" y="5832055"/>
                <a:ext cx="428322" cy="444161"/>
              </a:xfrm>
              <a:prstGeom prst="rect">
                <a:avLst/>
              </a:prstGeom>
              <a:blipFill>
                <a:blip r:embed="rId8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5BF28A-E84E-F743-8787-0C4A1AA70D64}"/>
                  </a:ext>
                </a:extLst>
              </p:cNvPr>
              <p:cNvSpPr txBox="1"/>
              <p:nvPr/>
            </p:nvSpPr>
            <p:spPr>
              <a:xfrm>
                <a:off x="5881839" y="3417061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5BF28A-E84E-F743-8787-0C4A1AA70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39" y="3417061"/>
                <a:ext cx="4283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rapezoid 26">
            <a:extLst>
              <a:ext uri="{FF2B5EF4-FFF2-40B4-BE49-F238E27FC236}">
                <a16:creationId xmlns:a16="http://schemas.microsoft.com/office/drawing/2014/main" id="{D9823930-C36E-3544-B065-03031F8B13EE}"/>
              </a:ext>
            </a:extLst>
          </p:cNvPr>
          <p:cNvSpPr/>
          <p:nvPr/>
        </p:nvSpPr>
        <p:spPr>
          <a:xfrm rot="5400000">
            <a:off x="1983904" y="3877761"/>
            <a:ext cx="2305312" cy="1590520"/>
          </a:xfrm>
          <a:prstGeom prst="trapezoid">
            <a:avLst>
              <a:gd name="adj" fmla="val 30287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00DFE19-262E-0640-B1F5-220D59CEEF02}"/>
              </a:ext>
            </a:extLst>
          </p:cNvPr>
          <p:cNvSpPr/>
          <p:nvPr/>
        </p:nvSpPr>
        <p:spPr>
          <a:xfrm>
            <a:off x="4268668" y="361513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1627FA4-82BA-7044-B064-94076476FAF3}"/>
              </a:ext>
            </a:extLst>
          </p:cNvPr>
          <p:cNvSpPr/>
          <p:nvPr/>
        </p:nvSpPr>
        <p:spPr>
          <a:xfrm>
            <a:off x="4268668" y="530902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2DFE91-F5C8-8B42-8683-1229D38D877C}"/>
              </a:ext>
            </a:extLst>
          </p:cNvPr>
          <p:cNvGrpSpPr/>
          <p:nvPr/>
        </p:nvGrpSpPr>
        <p:grpSpPr>
          <a:xfrm>
            <a:off x="4514763" y="4464540"/>
            <a:ext cx="69695" cy="528199"/>
            <a:chOff x="2571253" y="3553422"/>
            <a:chExt cx="69695" cy="52819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E1E5FD-B5BC-E946-862F-754392E2DD68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DB6543-3F4D-034B-BC0A-98EC0272B09D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9D086B6-5FD4-AB4A-9D3C-524356032EC2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4A9A1C-03FC-304F-B4AB-78777747F2D9}"/>
                  </a:ext>
                </a:extLst>
              </p:cNvPr>
              <p:cNvSpPr txBox="1"/>
              <p:nvPr/>
            </p:nvSpPr>
            <p:spPr>
              <a:xfrm>
                <a:off x="4333113" y="3690634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4A9A1C-03FC-304F-B4AB-78777747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13" y="3690634"/>
                <a:ext cx="428322" cy="399853"/>
              </a:xfrm>
              <a:prstGeom prst="rect">
                <a:avLst/>
              </a:prstGeom>
              <a:blipFill>
                <a:blip r:embed="rId10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6E956A-006E-914F-8537-8950B0994C51}"/>
                  </a:ext>
                </a:extLst>
              </p:cNvPr>
              <p:cNvSpPr txBox="1"/>
              <p:nvPr/>
            </p:nvSpPr>
            <p:spPr>
              <a:xfrm>
                <a:off x="4268668" y="5365547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6E956A-006E-914F-8537-8950B0994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68" y="5365547"/>
                <a:ext cx="428322" cy="444161"/>
              </a:xfrm>
              <a:prstGeom prst="rect">
                <a:avLst/>
              </a:prstGeom>
              <a:blipFill>
                <a:blip r:embed="rId11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0ABC92-7A7F-7F48-967F-78324DB9C078}"/>
                  </a:ext>
                </a:extLst>
              </p:cNvPr>
              <p:cNvSpPr txBox="1"/>
              <p:nvPr/>
            </p:nvSpPr>
            <p:spPr>
              <a:xfrm>
                <a:off x="2812714" y="4421865"/>
                <a:ext cx="658851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0ABC92-7A7F-7F48-967F-78324DB9C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714" y="4421865"/>
                <a:ext cx="658851" cy="412934"/>
              </a:xfrm>
              <a:prstGeom prst="rect">
                <a:avLst/>
              </a:prstGeom>
              <a:blipFill>
                <a:blip r:embed="rId12"/>
                <a:stretch>
                  <a:fillRect r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CF918C-6202-5849-97A2-CDAE9BA72B4D}"/>
              </a:ext>
            </a:extLst>
          </p:cNvPr>
          <p:cNvCxnSpPr>
            <a:cxnSpLocks/>
          </p:cNvCxnSpPr>
          <p:nvPr/>
        </p:nvCxnSpPr>
        <p:spPr>
          <a:xfrm>
            <a:off x="4951462" y="3972309"/>
            <a:ext cx="704531" cy="27543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C4B5EF-0D45-1B4B-ACB0-2AE21C16E2E7}"/>
              </a:ext>
            </a:extLst>
          </p:cNvPr>
          <p:cNvCxnSpPr>
            <a:cxnSpLocks/>
          </p:cNvCxnSpPr>
          <p:nvPr/>
        </p:nvCxnSpPr>
        <p:spPr>
          <a:xfrm>
            <a:off x="4951462" y="5666201"/>
            <a:ext cx="704531" cy="27860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EF33C-6552-2845-A112-ED92EF3775CC}"/>
                  </a:ext>
                </a:extLst>
              </p:cNvPr>
              <p:cNvSpPr txBox="1"/>
              <p:nvPr/>
            </p:nvSpPr>
            <p:spPr>
              <a:xfrm>
                <a:off x="5018799" y="3633755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EF33C-6552-2845-A112-ED92EF37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99" y="3633755"/>
                <a:ext cx="557211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7F6750-B1A2-9642-8266-181C00F7C1BF}"/>
                  </a:ext>
                </a:extLst>
              </p:cNvPr>
              <p:cNvSpPr txBox="1"/>
              <p:nvPr/>
            </p:nvSpPr>
            <p:spPr>
              <a:xfrm>
                <a:off x="5109816" y="5390771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7F6750-B1A2-9642-8266-181C00F7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16" y="5390771"/>
                <a:ext cx="557211" cy="338554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AA213EE-1F38-E948-AF04-BC1B5D625773}"/>
              </a:ext>
            </a:extLst>
          </p:cNvPr>
          <p:cNvGrpSpPr/>
          <p:nvPr/>
        </p:nvGrpSpPr>
        <p:grpSpPr>
          <a:xfrm rot="5400000">
            <a:off x="7032800" y="4146930"/>
            <a:ext cx="69695" cy="528199"/>
            <a:chOff x="2571253" y="3553422"/>
            <a:chExt cx="69695" cy="5281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BA15884-39F8-2D48-B685-426B27C29DB6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D31B6F-C65B-2F45-BA19-BAF49F488C2E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C7DB88A-66B6-E44B-96C8-84A605410D9F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22CFF4FA-63FD-1148-8518-769E19D1A299}"/>
              </a:ext>
            </a:extLst>
          </p:cNvPr>
          <p:cNvSpPr/>
          <p:nvPr/>
        </p:nvSpPr>
        <p:spPr>
          <a:xfrm>
            <a:off x="7764169" y="363375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C46CC03-ABF1-6940-9BDB-747C4AB92192}"/>
              </a:ext>
            </a:extLst>
          </p:cNvPr>
          <p:cNvSpPr/>
          <p:nvPr/>
        </p:nvSpPr>
        <p:spPr>
          <a:xfrm>
            <a:off x="7764169" y="532764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A07D55-0485-224C-8164-5AC2892EC838}"/>
              </a:ext>
            </a:extLst>
          </p:cNvPr>
          <p:cNvGrpSpPr/>
          <p:nvPr/>
        </p:nvGrpSpPr>
        <p:grpSpPr>
          <a:xfrm>
            <a:off x="8010264" y="4483165"/>
            <a:ext cx="69695" cy="528199"/>
            <a:chOff x="2571253" y="3553422"/>
            <a:chExt cx="69695" cy="52819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236BD4-F7A4-5445-A1C2-7C726619E1D9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6E9B4D7-7902-234A-A5B5-7FA12BFAD108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4D97453-B3CF-6347-B90F-DF35241C2A30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BDC6F8-E1D0-CB48-A617-13C193B68E03}"/>
                  </a:ext>
                </a:extLst>
              </p:cNvPr>
              <p:cNvSpPr txBox="1"/>
              <p:nvPr/>
            </p:nvSpPr>
            <p:spPr>
              <a:xfrm>
                <a:off x="7828614" y="3709259"/>
                <a:ext cx="428322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BDC6F8-E1D0-CB48-A617-13C193B68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614" y="3709259"/>
                <a:ext cx="428322" cy="399853"/>
              </a:xfrm>
              <a:prstGeom prst="rect">
                <a:avLst/>
              </a:prstGeom>
              <a:blipFill>
                <a:blip r:embed="rId15"/>
                <a:stretch>
                  <a:fillRect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6C5A07-81DC-0646-82E1-405C62B5ED28}"/>
                  </a:ext>
                </a:extLst>
              </p:cNvPr>
              <p:cNvSpPr txBox="1"/>
              <p:nvPr/>
            </p:nvSpPr>
            <p:spPr>
              <a:xfrm>
                <a:off x="7764169" y="5384172"/>
                <a:ext cx="428322" cy="44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6C5A07-81DC-0646-82E1-405C62B5E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69" y="5384172"/>
                <a:ext cx="428322" cy="444161"/>
              </a:xfrm>
              <a:prstGeom prst="rect">
                <a:avLst/>
              </a:prstGeom>
              <a:blipFill>
                <a:blip r:embed="rId16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543DB87-D628-C241-976D-8299B85A4803}"/>
              </a:ext>
            </a:extLst>
          </p:cNvPr>
          <p:cNvCxnSpPr>
            <a:cxnSpLocks/>
          </p:cNvCxnSpPr>
          <p:nvPr/>
        </p:nvCxnSpPr>
        <p:spPr>
          <a:xfrm>
            <a:off x="8478486" y="3929654"/>
            <a:ext cx="641451" cy="84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11FECDF-BB31-9C4B-8C4E-84CB410D1060}"/>
              </a:ext>
            </a:extLst>
          </p:cNvPr>
          <p:cNvCxnSpPr>
            <a:cxnSpLocks/>
          </p:cNvCxnSpPr>
          <p:nvPr/>
        </p:nvCxnSpPr>
        <p:spPr>
          <a:xfrm>
            <a:off x="8478485" y="5612596"/>
            <a:ext cx="641451" cy="84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A0533DE-7DE7-7143-957A-C974DFB8BD9C}"/>
                  </a:ext>
                </a:extLst>
              </p:cNvPr>
              <p:cNvSpPr txBox="1"/>
              <p:nvPr/>
            </p:nvSpPr>
            <p:spPr>
              <a:xfrm>
                <a:off x="8478485" y="3550515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A0533DE-7DE7-7143-957A-C974DFB8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85" y="3550515"/>
                <a:ext cx="557211" cy="338554"/>
              </a:xfrm>
              <a:prstGeom prst="rect">
                <a:avLst/>
              </a:prstGeom>
              <a:blipFill>
                <a:blip r:embed="rId1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A7216-3C34-5C4C-A670-A1846793BC0F}"/>
                  </a:ext>
                </a:extLst>
              </p:cNvPr>
              <p:cNvSpPr txBox="1"/>
              <p:nvPr/>
            </p:nvSpPr>
            <p:spPr>
              <a:xfrm>
                <a:off x="8511877" y="5230310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A7216-3C34-5C4C-A670-A1846793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77" y="5230310"/>
                <a:ext cx="557211" cy="338554"/>
              </a:xfrm>
              <a:prstGeom prst="rect">
                <a:avLst/>
              </a:prstGeom>
              <a:blipFill>
                <a:blip r:embed="rId18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10B67953-D830-9F42-A60A-BAD6BE63EF43}"/>
              </a:ext>
            </a:extLst>
          </p:cNvPr>
          <p:cNvSpPr/>
          <p:nvPr/>
        </p:nvSpPr>
        <p:spPr>
          <a:xfrm>
            <a:off x="9346129" y="361689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DED9488-9980-224B-9CFC-B0003B625507}"/>
              </a:ext>
            </a:extLst>
          </p:cNvPr>
          <p:cNvSpPr/>
          <p:nvPr/>
        </p:nvSpPr>
        <p:spPr>
          <a:xfrm>
            <a:off x="9346129" y="5310784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C859745-5726-B04B-BA6A-C23C574E0F0F}"/>
              </a:ext>
            </a:extLst>
          </p:cNvPr>
          <p:cNvGrpSpPr/>
          <p:nvPr/>
        </p:nvGrpSpPr>
        <p:grpSpPr>
          <a:xfrm>
            <a:off x="9592224" y="4466302"/>
            <a:ext cx="69695" cy="528199"/>
            <a:chOff x="2571253" y="3553422"/>
            <a:chExt cx="69695" cy="528199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934B04D-4238-1547-83D7-2B15A1BBCDE2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5A0972F-BCE9-AC4B-85DE-CF374984285E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A618319-90E5-A247-A29A-37D5C3EFD519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27EECDC-BCA7-9F47-B8BA-84B00363F536}"/>
                  </a:ext>
                </a:extLst>
              </p:cNvPr>
              <p:cNvSpPr txBox="1"/>
              <p:nvPr/>
            </p:nvSpPr>
            <p:spPr>
              <a:xfrm>
                <a:off x="9410574" y="3692396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27EECDC-BCA7-9F47-B8BA-84B00363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574" y="3692396"/>
                <a:ext cx="428322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D86364-EB6B-6446-BBA9-3404401C0B54}"/>
                  </a:ext>
                </a:extLst>
              </p:cNvPr>
              <p:cNvSpPr txBox="1"/>
              <p:nvPr/>
            </p:nvSpPr>
            <p:spPr>
              <a:xfrm>
                <a:off x="9354484" y="5398668"/>
                <a:ext cx="504571" cy="35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D86364-EB6B-6446-BBA9-3404401C0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484" y="5398668"/>
                <a:ext cx="504571" cy="354008"/>
              </a:xfrm>
              <a:prstGeom prst="rect">
                <a:avLst/>
              </a:prstGeom>
              <a:blipFill>
                <a:blip r:embed="rId20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05DBEF4-62E9-234C-8230-9F574ED4692C}"/>
                  </a:ext>
                </a:extLst>
              </p:cNvPr>
              <p:cNvSpPr txBox="1"/>
              <p:nvPr/>
            </p:nvSpPr>
            <p:spPr>
              <a:xfrm>
                <a:off x="10490669" y="3646286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05DBEF4-62E9-234C-8230-9F574ED4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669" y="3646286"/>
                <a:ext cx="428322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9CAE55-3914-4043-B2B1-D74A8E54EFC1}"/>
                  </a:ext>
                </a:extLst>
              </p:cNvPr>
              <p:cNvSpPr txBox="1"/>
              <p:nvPr/>
            </p:nvSpPr>
            <p:spPr>
              <a:xfrm>
                <a:off x="10479119" y="5425592"/>
                <a:ext cx="428322" cy="35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9CAE55-3914-4043-B2B1-D74A8E54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119" y="5425592"/>
                <a:ext cx="428322" cy="354008"/>
              </a:xfrm>
              <a:prstGeom prst="rect">
                <a:avLst/>
              </a:prstGeom>
              <a:blipFill>
                <a:blip r:embed="rId2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E81D5C27-AD46-D04C-9283-E110264A1911}"/>
              </a:ext>
            </a:extLst>
          </p:cNvPr>
          <p:cNvSpPr txBox="1"/>
          <p:nvPr/>
        </p:nvSpPr>
        <p:spPr>
          <a:xfrm>
            <a:off x="10479119" y="5839473"/>
            <a:ext cx="200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onehot encoded output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B9606F-16C8-1446-BCD7-074E3E1668C1}"/>
              </a:ext>
            </a:extLst>
          </p:cNvPr>
          <p:cNvGrpSpPr/>
          <p:nvPr/>
        </p:nvGrpSpPr>
        <p:grpSpPr>
          <a:xfrm>
            <a:off x="10635135" y="4449931"/>
            <a:ext cx="69695" cy="528199"/>
            <a:chOff x="2571253" y="3553422"/>
            <a:chExt cx="69695" cy="528199"/>
          </a:xfrm>
          <a:solidFill>
            <a:srgbClr val="FF40FF"/>
          </a:solidFill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14D8279-7311-354B-912F-96B98A83EB56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9C5D121-2DB1-B942-AA30-25BEEABAD2E9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9338C64-FF96-4E43-A40B-E0582CF713AD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413827-5920-324E-B78C-E673D9C5CCA2}"/>
                  </a:ext>
                </a:extLst>
              </p:cNvPr>
              <p:cNvSpPr txBox="1"/>
              <p:nvPr/>
            </p:nvSpPr>
            <p:spPr>
              <a:xfrm>
                <a:off x="7474504" y="6319948"/>
                <a:ext cx="1199939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Same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  <m:sup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413827-5920-324E-B78C-E673D9C5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04" y="6319948"/>
                <a:ext cx="1199939" cy="393569"/>
              </a:xfrm>
              <a:prstGeom prst="rect">
                <a:avLst/>
              </a:prstGeom>
              <a:blipFill>
                <a:blip r:embed="rId23"/>
                <a:stretch>
                  <a:fillRect l="-105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1D65DD-360A-D447-B0E9-221B90502D57}"/>
              </a:ext>
            </a:extLst>
          </p:cNvPr>
          <p:cNvCxnSpPr>
            <a:cxnSpLocks/>
          </p:cNvCxnSpPr>
          <p:nvPr/>
        </p:nvCxnSpPr>
        <p:spPr>
          <a:xfrm flipV="1">
            <a:off x="8035389" y="6044480"/>
            <a:ext cx="0" cy="273936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785FE8-C368-2941-B4EC-ED00FD4DC6CD}"/>
                  </a:ext>
                </a:extLst>
              </p:cNvPr>
              <p:cNvSpPr txBox="1"/>
              <p:nvPr/>
            </p:nvSpPr>
            <p:spPr>
              <a:xfrm>
                <a:off x="9096203" y="6318416"/>
                <a:ext cx="1199939" cy="39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50000"/>
                      </a:schemeClr>
                    </a:solidFill>
                  </a:rPr>
                  <a:t>Same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  <m:sup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785FE8-C368-2941-B4EC-ED00FD4DC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203" y="6318416"/>
                <a:ext cx="1199939" cy="393569"/>
              </a:xfrm>
              <a:prstGeom prst="rect">
                <a:avLst/>
              </a:prstGeom>
              <a:blipFill>
                <a:blip r:embed="rId24"/>
                <a:stretch>
                  <a:fillRect l="-104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5CC5D9-7744-104F-B861-975AD1019A1D}"/>
              </a:ext>
            </a:extLst>
          </p:cNvPr>
          <p:cNvCxnSpPr>
            <a:cxnSpLocks/>
          </p:cNvCxnSpPr>
          <p:nvPr/>
        </p:nvCxnSpPr>
        <p:spPr>
          <a:xfrm flipV="1">
            <a:off x="9606769" y="6029919"/>
            <a:ext cx="0" cy="273936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2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E2D-9D27-DA4C-BC38-6727AAB0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Multiclass / Multilabel Classification Architecture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8BCA461-0664-3948-A9CD-7C8BBEE5A9E0}"/>
              </a:ext>
            </a:extLst>
          </p:cNvPr>
          <p:cNvSpPr/>
          <p:nvPr/>
        </p:nvSpPr>
        <p:spPr>
          <a:xfrm>
            <a:off x="2038860" y="279954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01708DE-A137-014A-B49B-1506EDA56D83}"/>
              </a:ext>
            </a:extLst>
          </p:cNvPr>
          <p:cNvSpPr/>
          <p:nvPr/>
        </p:nvSpPr>
        <p:spPr>
          <a:xfrm>
            <a:off x="2038860" y="357344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36E34FF-D892-A84D-A554-C115257232B6}"/>
              </a:ext>
            </a:extLst>
          </p:cNvPr>
          <p:cNvSpPr/>
          <p:nvPr/>
        </p:nvSpPr>
        <p:spPr>
          <a:xfrm>
            <a:off x="2038860" y="526734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5501B9E-D0F5-4047-AF58-C59F5841FD8D}"/>
              </a:ext>
            </a:extLst>
          </p:cNvPr>
          <p:cNvGrpSpPr/>
          <p:nvPr/>
        </p:nvGrpSpPr>
        <p:grpSpPr>
          <a:xfrm>
            <a:off x="2284955" y="4422859"/>
            <a:ext cx="69695" cy="528199"/>
            <a:chOff x="2571253" y="3553422"/>
            <a:chExt cx="69695" cy="528199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CAB9027-FD03-1A4C-9BF4-4364D4D477DC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CDE4115-EA54-2049-9509-DF67CC3A487B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9BDA3F4-9DAF-824C-88BD-9C00F9EB88AE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C43C0485-6F2D-8F4A-A097-6E63CEC44350}"/>
              </a:ext>
            </a:extLst>
          </p:cNvPr>
          <p:cNvSpPr/>
          <p:nvPr/>
        </p:nvSpPr>
        <p:spPr>
          <a:xfrm>
            <a:off x="2038860" y="202563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7ED7A7-8E71-0D45-818D-057562D9AB1B}"/>
              </a:ext>
            </a:extLst>
          </p:cNvPr>
          <p:cNvSpPr txBox="1"/>
          <p:nvPr/>
        </p:nvSpPr>
        <p:spPr>
          <a:xfrm>
            <a:off x="2163194" y="289015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F6DF69-8795-9F43-8221-C8E665D69B85}"/>
              </a:ext>
            </a:extLst>
          </p:cNvPr>
          <p:cNvSpPr txBox="1"/>
          <p:nvPr/>
        </p:nvSpPr>
        <p:spPr>
          <a:xfrm>
            <a:off x="2184252" y="367430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80760D-A73B-284C-A9B4-F512C22858D7}"/>
              </a:ext>
            </a:extLst>
          </p:cNvPr>
          <p:cNvSpPr txBox="1"/>
          <p:nvPr/>
        </p:nvSpPr>
        <p:spPr>
          <a:xfrm>
            <a:off x="2166771" y="5387670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C088D6-AC01-FC4D-A157-F90B35619DC7}"/>
              </a:ext>
            </a:extLst>
          </p:cNvPr>
          <p:cNvSpPr txBox="1"/>
          <p:nvPr/>
        </p:nvSpPr>
        <p:spPr>
          <a:xfrm>
            <a:off x="2184252" y="2137070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0401190-6E74-B24B-8278-426A86901216}"/>
              </a:ext>
            </a:extLst>
          </p:cNvPr>
          <p:cNvSpPr/>
          <p:nvPr/>
        </p:nvSpPr>
        <p:spPr>
          <a:xfrm>
            <a:off x="8001802" y="284441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6CF88A4-C5F6-6A4E-B8CE-4939AF9FC011}"/>
              </a:ext>
            </a:extLst>
          </p:cNvPr>
          <p:cNvSpPr/>
          <p:nvPr/>
        </p:nvSpPr>
        <p:spPr>
          <a:xfrm>
            <a:off x="8001802" y="453831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5DF6DE-F381-0742-BFDF-D4656053B348}"/>
              </a:ext>
            </a:extLst>
          </p:cNvPr>
          <p:cNvGrpSpPr/>
          <p:nvPr/>
        </p:nvGrpSpPr>
        <p:grpSpPr>
          <a:xfrm>
            <a:off x="8247897" y="3693829"/>
            <a:ext cx="69695" cy="528199"/>
            <a:chOff x="2571253" y="3553422"/>
            <a:chExt cx="69695" cy="528199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80F334B-4057-274C-9226-911B4519FDED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4D0F137-C007-BA4B-A584-E1ED084EAD47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967EB2B-DA42-CC45-B034-7F29AE338260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0A571B-9866-6A4A-A29D-E5ABAC5211FD}"/>
                  </a:ext>
                </a:extLst>
              </p:cNvPr>
              <p:cNvSpPr txBox="1"/>
              <p:nvPr/>
            </p:nvSpPr>
            <p:spPr>
              <a:xfrm>
                <a:off x="8066247" y="291992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0A571B-9866-6A4A-A29D-E5ABAC52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247" y="2919923"/>
                <a:ext cx="42832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548569A-00FF-614E-A839-0A738A6BA365}"/>
                  </a:ext>
                </a:extLst>
              </p:cNvPr>
              <p:cNvSpPr txBox="1"/>
              <p:nvPr/>
            </p:nvSpPr>
            <p:spPr>
              <a:xfrm>
                <a:off x="8010157" y="4626195"/>
                <a:ext cx="504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548569A-00FF-614E-A839-0A738A6B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157" y="4626195"/>
                <a:ext cx="50457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rapezoid 112">
            <a:extLst>
              <a:ext uri="{FF2B5EF4-FFF2-40B4-BE49-F238E27FC236}">
                <a16:creationId xmlns:a16="http://schemas.microsoft.com/office/drawing/2014/main" id="{A64AB10C-E284-A34E-A980-000AAD6BCC8B}"/>
              </a:ext>
            </a:extLst>
          </p:cNvPr>
          <p:cNvSpPr/>
          <p:nvPr/>
        </p:nvSpPr>
        <p:spPr>
          <a:xfrm rot="5400000">
            <a:off x="2092550" y="3107268"/>
            <a:ext cx="3432199" cy="1740065"/>
          </a:xfrm>
          <a:prstGeom prst="trapezoid">
            <a:avLst>
              <a:gd name="adj" fmla="val 48316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177233D-580B-3448-BFF4-0BAB7500557A}"/>
              </a:ext>
            </a:extLst>
          </p:cNvPr>
          <p:cNvSpPr/>
          <p:nvPr/>
        </p:nvSpPr>
        <p:spPr>
          <a:xfrm>
            <a:off x="5004726" y="284441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315E6C9-5E24-0043-9A4A-238C6A1ADBF7}"/>
              </a:ext>
            </a:extLst>
          </p:cNvPr>
          <p:cNvSpPr/>
          <p:nvPr/>
        </p:nvSpPr>
        <p:spPr>
          <a:xfrm>
            <a:off x="5004726" y="453831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779779-70EE-EB46-97FB-5B0D8AD253E0}"/>
              </a:ext>
            </a:extLst>
          </p:cNvPr>
          <p:cNvGrpSpPr/>
          <p:nvPr/>
        </p:nvGrpSpPr>
        <p:grpSpPr>
          <a:xfrm>
            <a:off x="5250821" y="3693829"/>
            <a:ext cx="69695" cy="528199"/>
            <a:chOff x="2571253" y="3553422"/>
            <a:chExt cx="69695" cy="528199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6C9B770-FDC4-1F48-96A2-24ABF1CEE135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C52A4F2-1B43-8C41-9988-DA1FEA8C210A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ECC9082-F734-2749-80CD-08F05C2D6409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A1A29-965B-1D49-8C4D-A9F34CC1C721}"/>
                  </a:ext>
                </a:extLst>
              </p:cNvPr>
              <p:cNvSpPr txBox="1"/>
              <p:nvPr/>
            </p:nvSpPr>
            <p:spPr>
              <a:xfrm>
                <a:off x="5069171" y="291992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A1A29-965B-1D49-8C4D-A9F34CC1C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171" y="2919923"/>
                <a:ext cx="42832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5213316-053E-9949-B24A-9A82C2BFC8A1}"/>
                  </a:ext>
                </a:extLst>
              </p:cNvPr>
              <p:cNvSpPr txBox="1"/>
              <p:nvPr/>
            </p:nvSpPr>
            <p:spPr>
              <a:xfrm>
                <a:off x="5013081" y="4626195"/>
                <a:ext cx="504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5213316-053E-9949-B24A-9A82C2B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81" y="4626195"/>
                <a:ext cx="50457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98F18426-713F-8245-B9CF-234159ED5E1C}"/>
              </a:ext>
            </a:extLst>
          </p:cNvPr>
          <p:cNvSpPr txBox="1"/>
          <p:nvPr/>
        </p:nvSpPr>
        <p:spPr>
          <a:xfrm>
            <a:off x="2974912" y="3635615"/>
            <a:ext cx="1699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bg1"/>
                </a:solidFill>
                <a:ea typeface="Cambria Math" panose="02040503050406030204" pitchFamily="18" charset="0"/>
              </a:rPr>
              <a:t>Fully Connected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A790D5F6-73E1-244B-8FA5-D20286F83BE6}"/>
              </a:ext>
            </a:extLst>
          </p:cNvPr>
          <p:cNvSpPr/>
          <p:nvPr/>
        </p:nvSpPr>
        <p:spPr>
          <a:xfrm rot="5400000">
            <a:off x="5811337" y="3108354"/>
            <a:ext cx="1882006" cy="1714602"/>
          </a:xfrm>
          <a:prstGeom prst="trapezoid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757148-1BC0-1043-A913-5F743D0C60A1}"/>
                  </a:ext>
                </a:extLst>
              </p:cNvPr>
              <p:cNvSpPr txBox="1"/>
              <p:nvPr/>
            </p:nvSpPr>
            <p:spPr>
              <a:xfrm>
                <a:off x="6046962" y="3765600"/>
                <a:ext cx="1474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Softmax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757148-1BC0-1043-A913-5F743D0C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962" y="3765600"/>
                <a:ext cx="1474317" cy="400110"/>
              </a:xfrm>
              <a:prstGeom prst="rect">
                <a:avLst/>
              </a:prstGeom>
              <a:blipFill>
                <a:blip r:embed="rId6"/>
                <a:stretch>
                  <a:fillRect l="-4274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4CE2627-5AF1-4E4C-B627-EBB5A0FE9718}"/>
                  </a:ext>
                </a:extLst>
              </p:cNvPr>
              <p:cNvSpPr txBox="1"/>
              <p:nvPr/>
            </p:nvSpPr>
            <p:spPr>
              <a:xfrm>
                <a:off x="9468334" y="292539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4CE2627-5AF1-4E4C-B627-EBB5A0FE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334" y="2925393"/>
                <a:ext cx="42832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989C651-F25F-3A44-8A2C-B0DA135C93EC}"/>
                  </a:ext>
                </a:extLst>
              </p:cNvPr>
              <p:cNvSpPr txBox="1"/>
              <p:nvPr/>
            </p:nvSpPr>
            <p:spPr>
              <a:xfrm>
                <a:off x="9456784" y="470469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40FF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989C651-F25F-3A44-8A2C-B0DA135C9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784" y="4704699"/>
                <a:ext cx="4283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2EB4C04-F598-8943-8E37-AD35BEEAE660}"/>
              </a:ext>
            </a:extLst>
          </p:cNvPr>
          <p:cNvGrpSpPr/>
          <p:nvPr/>
        </p:nvGrpSpPr>
        <p:grpSpPr>
          <a:xfrm>
            <a:off x="9612800" y="3729038"/>
            <a:ext cx="69695" cy="528199"/>
            <a:chOff x="2571253" y="3553422"/>
            <a:chExt cx="69695" cy="528199"/>
          </a:xfrm>
          <a:solidFill>
            <a:srgbClr val="FF40FF"/>
          </a:solidFill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C679C32-A886-2540-93F2-9A1AAC181B39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4B15B94-53D2-304D-868D-5D226916EF11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4DFA170-D104-284B-80C3-032F0E7CFCF1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grp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250C45D3-AA46-4941-98E1-1C2DD81F7365}"/>
              </a:ext>
            </a:extLst>
          </p:cNvPr>
          <p:cNvSpPr txBox="1"/>
          <p:nvPr/>
        </p:nvSpPr>
        <p:spPr>
          <a:xfrm>
            <a:off x="9456784" y="5098600"/>
            <a:ext cx="2007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onehot encoded output</a:t>
            </a:r>
          </a:p>
        </p:txBody>
      </p:sp>
    </p:spTree>
    <p:extLst>
      <p:ext uri="{BB962C8B-B14F-4D97-AF65-F5344CB8AC3E}">
        <p14:creationId xmlns:p14="http://schemas.microsoft.com/office/powerpoint/2010/main" val="294493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3143-4390-C14F-B692-50364220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Logistic Classification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F2E0C8-FE2C-B44F-B163-79DAAE6C8FC8}"/>
              </a:ext>
            </a:extLst>
          </p:cNvPr>
          <p:cNvSpPr/>
          <p:nvPr/>
        </p:nvSpPr>
        <p:spPr>
          <a:xfrm>
            <a:off x="2643544" y="321249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3A1474-5FDA-5A47-BB2C-B6CD7C8EABDC}"/>
              </a:ext>
            </a:extLst>
          </p:cNvPr>
          <p:cNvSpPr/>
          <p:nvPr/>
        </p:nvSpPr>
        <p:spPr>
          <a:xfrm>
            <a:off x="2627776" y="490043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E317C-951F-A843-9B64-3FE8DAF09E1A}"/>
              </a:ext>
            </a:extLst>
          </p:cNvPr>
          <p:cNvGrpSpPr/>
          <p:nvPr/>
        </p:nvGrpSpPr>
        <p:grpSpPr>
          <a:xfrm>
            <a:off x="2873871" y="4055955"/>
            <a:ext cx="69695" cy="528199"/>
            <a:chOff x="2571253" y="3553422"/>
            <a:chExt cx="69695" cy="5281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053C65-6AD4-B646-9C2D-90353B909797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8546A2-FEF7-704A-B782-6A3C4C922EF1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1403DB-85FA-8A46-AA72-D9CE11B45E24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3D27C59-26C0-014E-9A08-505888A54A33}"/>
              </a:ext>
            </a:extLst>
          </p:cNvPr>
          <p:cNvSpPr/>
          <p:nvPr/>
        </p:nvSpPr>
        <p:spPr>
          <a:xfrm>
            <a:off x="2643544" y="243859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748CE-A4DF-A841-9932-03810A864694}"/>
              </a:ext>
            </a:extLst>
          </p:cNvPr>
          <p:cNvSpPr txBox="1"/>
          <p:nvPr/>
        </p:nvSpPr>
        <p:spPr>
          <a:xfrm>
            <a:off x="2767878" y="3303113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58F74-654D-AF41-BDC3-77C7A1494831}"/>
              </a:ext>
            </a:extLst>
          </p:cNvPr>
          <p:cNvSpPr txBox="1"/>
          <p:nvPr/>
        </p:nvSpPr>
        <p:spPr>
          <a:xfrm>
            <a:off x="2755687" y="5020766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A4643-38D3-E849-A5C7-84FF77F3CCE1}"/>
              </a:ext>
            </a:extLst>
          </p:cNvPr>
          <p:cNvSpPr txBox="1"/>
          <p:nvPr/>
        </p:nvSpPr>
        <p:spPr>
          <a:xfrm>
            <a:off x="2788936" y="2550026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9C7515-6F41-C145-8B7F-F7B72A9C6945}"/>
              </a:ext>
            </a:extLst>
          </p:cNvPr>
          <p:cNvSpPr/>
          <p:nvPr/>
        </p:nvSpPr>
        <p:spPr>
          <a:xfrm>
            <a:off x="7367621" y="367143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6E511A-19A3-9042-B28E-9F4A99AFAD53}"/>
                  </a:ext>
                </a:extLst>
              </p:cNvPr>
              <p:cNvSpPr txBox="1"/>
              <p:nvPr/>
            </p:nvSpPr>
            <p:spPr>
              <a:xfrm>
                <a:off x="7461562" y="377643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6E511A-19A3-9042-B28E-9F4A99AFA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562" y="3776433"/>
                <a:ext cx="42832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F456A0D-6924-0547-897B-CD5129DE559D}"/>
              </a:ext>
            </a:extLst>
          </p:cNvPr>
          <p:cNvSpPr/>
          <p:nvPr/>
        </p:nvSpPr>
        <p:spPr>
          <a:xfrm>
            <a:off x="5595780" y="367143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1725DC-9D5B-F94C-BD5B-1940BF529162}"/>
                  </a:ext>
                </a:extLst>
              </p:cNvPr>
              <p:cNvSpPr txBox="1"/>
              <p:nvPr/>
            </p:nvSpPr>
            <p:spPr>
              <a:xfrm>
                <a:off x="5667945" y="3793238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1725DC-9D5B-F94C-BD5B-1940BF529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945" y="3793238"/>
                <a:ext cx="42832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riangle 24">
            <a:extLst>
              <a:ext uri="{FF2B5EF4-FFF2-40B4-BE49-F238E27FC236}">
                <a16:creationId xmlns:a16="http://schemas.microsoft.com/office/drawing/2014/main" id="{FC75F300-E5A2-2E4D-AFDA-E5ECD5F15C4B}"/>
              </a:ext>
            </a:extLst>
          </p:cNvPr>
          <p:cNvSpPr/>
          <p:nvPr/>
        </p:nvSpPr>
        <p:spPr>
          <a:xfrm rot="5400000">
            <a:off x="3308718" y="3110812"/>
            <a:ext cx="2400510" cy="1714602"/>
          </a:xfrm>
          <a:prstGeom prst="triangle">
            <a:avLst>
              <a:gd name="adj" fmla="val 51194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27DDF0-5E16-8A4A-A2C0-0706A22E4DDE}"/>
                  </a:ext>
                </a:extLst>
              </p:cNvPr>
              <p:cNvSpPr txBox="1"/>
              <p:nvPr/>
            </p:nvSpPr>
            <p:spPr>
              <a:xfrm>
                <a:off x="4021452" y="3762460"/>
                <a:ext cx="505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27DDF0-5E16-8A4A-A2C0-0706A22E4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52" y="3762460"/>
                <a:ext cx="5052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F4282C-11D8-144B-BAF4-AF54C324F7EE}"/>
              </a:ext>
            </a:extLst>
          </p:cNvPr>
          <p:cNvCxnSpPr>
            <a:cxnSpLocks/>
          </p:cNvCxnSpPr>
          <p:nvPr/>
        </p:nvCxnSpPr>
        <p:spPr>
          <a:xfrm>
            <a:off x="6439581" y="3986295"/>
            <a:ext cx="641451" cy="84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6BDCC9-9473-574B-9BE1-3567227188BC}"/>
                  </a:ext>
                </a:extLst>
              </p:cNvPr>
              <p:cNvSpPr txBox="1"/>
              <p:nvPr/>
            </p:nvSpPr>
            <p:spPr>
              <a:xfrm>
                <a:off x="6439580" y="3607156"/>
                <a:ext cx="557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6BDCC9-9473-574B-9BE1-356722718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580" y="3607156"/>
                <a:ext cx="55721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9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3143-4390-C14F-B692-50364220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Multiclass Classification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F2E0C8-FE2C-B44F-B163-79DAAE6C8FC8}"/>
              </a:ext>
            </a:extLst>
          </p:cNvPr>
          <p:cNvSpPr/>
          <p:nvPr/>
        </p:nvSpPr>
        <p:spPr>
          <a:xfrm>
            <a:off x="2643544" y="321249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3A1474-5FDA-5A47-BB2C-B6CD7C8EABDC}"/>
              </a:ext>
            </a:extLst>
          </p:cNvPr>
          <p:cNvSpPr/>
          <p:nvPr/>
        </p:nvSpPr>
        <p:spPr>
          <a:xfrm>
            <a:off x="2627776" y="4900437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E317C-951F-A843-9B64-3FE8DAF09E1A}"/>
              </a:ext>
            </a:extLst>
          </p:cNvPr>
          <p:cNvGrpSpPr/>
          <p:nvPr/>
        </p:nvGrpSpPr>
        <p:grpSpPr>
          <a:xfrm>
            <a:off x="2873871" y="4055955"/>
            <a:ext cx="69695" cy="528199"/>
            <a:chOff x="2571253" y="3553422"/>
            <a:chExt cx="69695" cy="5281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053C65-6AD4-B646-9C2D-90353B909797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8546A2-FEF7-704A-B782-6A3C4C922EF1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1403DB-85FA-8A46-AA72-D9CE11B45E24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3D27C59-26C0-014E-9A08-505888A54A33}"/>
              </a:ext>
            </a:extLst>
          </p:cNvPr>
          <p:cNvSpPr/>
          <p:nvPr/>
        </p:nvSpPr>
        <p:spPr>
          <a:xfrm>
            <a:off x="2643544" y="243859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748CE-A4DF-A841-9932-03810A864694}"/>
              </a:ext>
            </a:extLst>
          </p:cNvPr>
          <p:cNvSpPr txBox="1"/>
          <p:nvPr/>
        </p:nvSpPr>
        <p:spPr>
          <a:xfrm>
            <a:off x="2767878" y="3303113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58F74-654D-AF41-BDC3-77C7A1494831}"/>
              </a:ext>
            </a:extLst>
          </p:cNvPr>
          <p:cNvSpPr txBox="1"/>
          <p:nvPr/>
        </p:nvSpPr>
        <p:spPr>
          <a:xfrm>
            <a:off x="2755687" y="5020766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D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A4643-38D3-E849-A5C7-84FF77F3CCE1}"/>
              </a:ext>
            </a:extLst>
          </p:cNvPr>
          <p:cNvSpPr txBox="1"/>
          <p:nvPr/>
        </p:nvSpPr>
        <p:spPr>
          <a:xfrm>
            <a:off x="2788936" y="2550026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9C7515-6F41-C145-8B7F-F7B72A9C6945}"/>
              </a:ext>
            </a:extLst>
          </p:cNvPr>
          <p:cNvSpPr/>
          <p:nvPr/>
        </p:nvSpPr>
        <p:spPr>
          <a:xfrm>
            <a:off x="8606486" y="325737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0D2AEF-61D8-144C-BC32-4390ECA1D298}"/>
              </a:ext>
            </a:extLst>
          </p:cNvPr>
          <p:cNvSpPr/>
          <p:nvPr/>
        </p:nvSpPr>
        <p:spPr>
          <a:xfrm>
            <a:off x="8606486" y="462922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6E511A-19A3-9042-B28E-9F4A99AFAD53}"/>
                  </a:ext>
                </a:extLst>
              </p:cNvPr>
              <p:cNvSpPr txBox="1"/>
              <p:nvPr/>
            </p:nvSpPr>
            <p:spPr>
              <a:xfrm>
                <a:off x="8670931" y="333287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6E511A-19A3-9042-B28E-9F4A99AFA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31" y="3332879"/>
                <a:ext cx="42832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BE9076-9FDF-D749-8B88-2FDAFB6749AE}"/>
                  </a:ext>
                </a:extLst>
              </p:cNvPr>
              <p:cNvSpPr txBox="1"/>
              <p:nvPr/>
            </p:nvSpPr>
            <p:spPr>
              <a:xfrm>
                <a:off x="8614841" y="4717109"/>
                <a:ext cx="504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BE9076-9FDF-D749-8B88-2FDAFB67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841" y="4717109"/>
                <a:ext cx="50457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F456A0D-6924-0547-897B-CD5129DE559D}"/>
              </a:ext>
            </a:extLst>
          </p:cNvPr>
          <p:cNvSpPr/>
          <p:nvPr/>
        </p:nvSpPr>
        <p:spPr>
          <a:xfrm>
            <a:off x="5609410" y="325737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090B4E-7423-8447-BAA9-10342AAC8A5C}"/>
              </a:ext>
            </a:extLst>
          </p:cNvPr>
          <p:cNvSpPr/>
          <p:nvPr/>
        </p:nvSpPr>
        <p:spPr>
          <a:xfrm>
            <a:off x="5609410" y="462239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1725DC-9D5B-F94C-BD5B-1940BF529162}"/>
                  </a:ext>
                </a:extLst>
              </p:cNvPr>
              <p:cNvSpPr txBox="1"/>
              <p:nvPr/>
            </p:nvSpPr>
            <p:spPr>
              <a:xfrm>
                <a:off x="5673855" y="333287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1725DC-9D5B-F94C-BD5B-1940BF529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55" y="3332879"/>
                <a:ext cx="42832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81AD7A-0A5A-F741-90A8-991DFDEA0CC0}"/>
                  </a:ext>
                </a:extLst>
              </p:cNvPr>
              <p:cNvSpPr txBox="1"/>
              <p:nvPr/>
            </p:nvSpPr>
            <p:spPr>
              <a:xfrm>
                <a:off x="5643451" y="4700597"/>
                <a:ext cx="504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81AD7A-0A5A-F741-90A8-991DFDEA0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51" y="4700597"/>
                <a:ext cx="50457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rapezoid 21">
            <a:extLst>
              <a:ext uri="{FF2B5EF4-FFF2-40B4-BE49-F238E27FC236}">
                <a16:creationId xmlns:a16="http://schemas.microsoft.com/office/drawing/2014/main" id="{E35AF93F-3C00-D64D-97C8-0975A61108C0}"/>
              </a:ext>
            </a:extLst>
          </p:cNvPr>
          <p:cNvSpPr/>
          <p:nvPr/>
        </p:nvSpPr>
        <p:spPr>
          <a:xfrm rot="5400000">
            <a:off x="6515555" y="3392877"/>
            <a:ext cx="1741995" cy="1714602"/>
          </a:xfrm>
          <a:prstGeom prst="trapezoid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C8B68F-4977-C94F-8A66-039681D0D143}"/>
                  </a:ext>
                </a:extLst>
              </p:cNvPr>
              <p:cNvSpPr txBox="1"/>
              <p:nvPr/>
            </p:nvSpPr>
            <p:spPr>
              <a:xfrm>
                <a:off x="6769537" y="4031182"/>
                <a:ext cx="1474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Softmax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C8B68F-4977-C94F-8A66-039681D0D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37" y="4031182"/>
                <a:ext cx="1474317" cy="400110"/>
              </a:xfrm>
              <a:prstGeom prst="rect">
                <a:avLst/>
              </a:prstGeom>
              <a:blipFill>
                <a:blip r:embed="rId6"/>
                <a:stretch>
                  <a:fillRect l="-3419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DE42C63-DE0D-5041-955B-32647C99065F}"/>
              </a:ext>
            </a:extLst>
          </p:cNvPr>
          <p:cNvGrpSpPr/>
          <p:nvPr/>
        </p:nvGrpSpPr>
        <p:grpSpPr>
          <a:xfrm>
            <a:off x="3651672" y="2767858"/>
            <a:ext cx="1735354" cy="2573847"/>
            <a:chOff x="2678278" y="2605625"/>
            <a:chExt cx="1735354" cy="2573847"/>
          </a:xfrm>
        </p:grpSpPr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FC75F300-E5A2-2E4D-AFDA-E5ECD5F15C4B}"/>
                </a:ext>
              </a:extLst>
            </p:cNvPr>
            <p:cNvSpPr/>
            <p:nvPr/>
          </p:nvSpPr>
          <p:spPr>
            <a:xfrm rot="5400000">
              <a:off x="2259701" y="3024202"/>
              <a:ext cx="2551756" cy="1714602"/>
            </a:xfrm>
            <a:prstGeom prst="triangle">
              <a:avLst>
                <a:gd name="adj" fmla="val 31903"/>
              </a:avLst>
            </a:prstGeom>
            <a:solidFill>
              <a:schemeClr val="bg1">
                <a:lumMod val="75000"/>
                <a:lumOff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460E4AA9-9A8E-154D-9513-04D802951C40}"/>
                </a:ext>
              </a:extLst>
            </p:cNvPr>
            <p:cNvSpPr/>
            <p:nvPr/>
          </p:nvSpPr>
          <p:spPr>
            <a:xfrm rot="5400000">
              <a:off x="2280453" y="3036421"/>
              <a:ext cx="2551756" cy="1714602"/>
            </a:xfrm>
            <a:prstGeom prst="triangle">
              <a:avLst>
                <a:gd name="adj" fmla="val 81030"/>
              </a:avLst>
            </a:prstGeom>
            <a:solidFill>
              <a:schemeClr val="bg1">
                <a:lumMod val="75000"/>
                <a:lumOff val="2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6EF581-1481-BE4F-B4C3-F8F8936F89C9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V="1">
              <a:off x="2699030" y="3419712"/>
              <a:ext cx="1693850" cy="175976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FA2A89-74A9-9242-A050-11008B0E13A6}"/>
                  </a:ext>
                </a:extLst>
              </p:cNvPr>
              <p:cNvSpPr txBox="1"/>
              <p:nvPr/>
            </p:nvSpPr>
            <p:spPr>
              <a:xfrm>
                <a:off x="4553320" y="3413951"/>
                <a:ext cx="505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FA2A89-74A9-9242-A050-11008B0E1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20" y="3413951"/>
                <a:ext cx="50521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741EE1-A026-DC48-9BF5-715BDE6C1DD5}"/>
                  </a:ext>
                </a:extLst>
              </p:cNvPr>
              <p:cNvSpPr txBox="1"/>
              <p:nvPr/>
            </p:nvSpPr>
            <p:spPr>
              <a:xfrm>
                <a:off x="4553320" y="4511250"/>
                <a:ext cx="505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741EE1-A026-DC48-9BF5-715BDE6C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20" y="4511250"/>
                <a:ext cx="50521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0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C4CF-ADD1-754C-8138-8130F43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Transformations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C419031-E34E-B945-97C1-0250D2B79ABC}"/>
              </a:ext>
            </a:extLst>
          </p:cNvPr>
          <p:cNvSpPr/>
          <p:nvPr/>
        </p:nvSpPr>
        <p:spPr>
          <a:xfrm>
            <a:off x="4332484" y="208481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3DE690B-0F95-E64D-AE46-FD0AC5D9A0F7}"/>
              </a:ext>
            </a:extLst>
          </p:cNvPr>
          <p:cNvSpPr/>
          <p:nvPr/>
        </p:nvSpPr>
        <p:spPr>
          <a:xfrm>
            <a:off x="4332484" y="285871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2877E79-BBD9-864C-9D6E-557CC2EB2BF6}"/>
              </a:ext>
            </a:extLst>
          </p:cNvPr>
          <p:cNvSpPr/>
          <p:nvPr/>
        </p:nvSpPr>
        <p:spPr>
          <a:xfrm>
            <a:off x="4332484" y="455260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91FB533-A077-704B-B557-080B2839D191}"/>
              </a:ext>
            </a:extLst>
          </p:cNvPr>
          <p:cNvGrpSpPr/>
          <p:nvPr/>
        </p:nvGrpSpPr>
        <p:grpSpPr>
          <a:xfrm>
            <a:off x="4578579" y="3708126"/>
            <a:ext cx="69695" cy="528199"/>
            <a:chOff x="2571253" y="3553422"/>
            <a:chExt cx="69695" cy="52819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70A97A9-5095-2D40-8B1C-B4432D306E9C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8862E5F-56E8-B84D-8C62-5EAC0509B61F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A9540C9-B895-DA4A-B45A-F41AFD1BEB7D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0CC49CE6-017A-2D47-AA58-EEE3DB5C4001}"/>
              </a:ext>
            </a:extLst>
          </p:cNvPr>
          <p:cNvSpPr/>
          <p:nvPr/>
        </p:nvSpPr>
        <p:spPr>
          <a:xfrm>
            <a:off x="6501253" y="2982162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F9D38C-F27A-F74E-B6F3-5CDEBB2FD48D}"/>
              </a:ext>
            </a:extLst>
          </p:cNvPr>
          <p:cNvSpPr/>
          <p:nvPr/>
        </p:nvSpPr>
        <p:spPr>
          <a:xfrm>
            <a:off x="5539961" y="560768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079866E-FE0D-F14A-A1EF-4CFE280DD542}"/>
              </a:ext>
            </a:extLst>
          </p:cNvPr>
          <p:cNvCxnSpPr>
            <a:cxnSpLocks/>
            <a:stCxn id="116" idx="7"/>
            <a:endCxn id="115" idx="3"/>
          </p:cNvCxnSpPr>
          <p:nvPr/>
        </p:nvCxnSpPr>
        <p:spPr>
          <a:xfrm flipV="1">
            <a:off x="6015571" y="4278912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149BE2D-AE79-674F-84F5-6DBD7F1A347D}"/>
              </a:ext>
            </a:extLst>
          </p:cNvPr>
          <p:cNvCxnSpPr>
            <a:cxnSpLocks/>
            <a:stCxn id="110" idx="6"/>
            <a:endCxn id="115" idx="2"/>
          </p:cNvCxnSpPr>
          <p:nvPr/>
        </p:nvCxnSpPr>
        <p:spPr>
          <a:xfrm flipV="1">
            <a:off x="4889696" y="3741781"/>
            <a:ext cx="1611557" cy="1089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E8AB927-34D3-EF43-84DB-58F8D9571F68}"/>
              </a:ext>
            </a:extLst>
          </p:cNvPr>
          <p:cNvCxnSpPr>
            <a:cxnSpLocks/>
            <a:stCxn id="109" idx="6"/>
            <a:endCxn id="115" idx="2"/>
          </p:cNvCxnSpPr>
          <p:nvPr/>
        </p:nvCxnSpPr>
        <p:spPr>
          <a:xfrm>
            <a:off x="4889696" y="3137322"/>
            <a:ext cx="1611557" cy="604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9DEBFAD-3A06-5F44-8DF1-A5B84748BCAF}"/>
              </a:ext>
            </a:extLst>
          </p:cNvPr>
          <p:cNvCxnSpPr>
            <a:cxnSpLocks/>
            <a:stCxn id="108" idx="6"/>
            <a:endCxn id="115" idx="2"/>
          </p:cNvCxnSpPr>
          <p:nvPr/>
        </p:nvCxnSpPr>
        <p:spPr>
          <a:xfrm>
            <a:off x="4889696" y="2363416"/>
            <a:ext cx="1611557" cy="1378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A97E366-6EE3-9246-B4C8-47A74AEFB26A}"/>
                  </a:ext>
                </a:extLst>
              </p:cNvPr>
              <p:cNvSpPr txBox="1"/>
              <p:nvPr/>
            </p:nvSpPr>
            <p:spPr>
              <a:xfrm>
                <a:off x="5372692" y="2481931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A97E366-6EE3-9246-B4C8-47A74AEF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92" y="2481931"/>
                <a:ext cx="50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2A24A95-8EE9-E542-A8E7-B53AE4E25505}"/>
                  </a:ext>
                </a:extLst>
              </p:cNvPr>
              <p:cNvSpPr txBox="1"/>
              <p:nvPr/>
            </p:nvSpPr>
            <p:spPr>
              <a:xfrm>
                <a:off x="6369655" y="49354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2A24A95-8EE9-E542-A8E7-B53AE4E25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655" y="4935479"/>
                <a:ext cx="676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32867414-4A5E-7A4E-B60B-F6089F9CE74C}"/>
              </a:ext>
            </a:extLst>
          </p:cNvPr>
          <p:cNvSpPr txBox="1"/>
          <p:nvPr/>
        </p:nvSpPr>
        <p:spPr>
          <a:xfrm>
            <a:off x="7001825" y="3282333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E3615AB-7279-E34D-B36B-D66237C37A8D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8020490" y="3741781"/>
            <a:ext cx="14115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40E860-D2BA-1C4A-A3D9-33B16BD41C83}"/>
                  </a:ext>
                </a:extLst>
              </p:cNvPr>
              <p:cNvSpPr txBox="1"/>
              <p:nvPr/>
            </p:nvSpPr>
            <p:spPr>
              <a:xfrm>
                <a:off x="8395633" y="3282333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40E860-D2BA-1C4A-A3D9-33B16BD41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633" y="3282333"/>
                <a:ext cx="325096" cy="523220"/>
              </a:xfrm>
              <a:prstGeom prst="rect">
                <a:avLst/>
              </a:prstGeom>
              <a:blipFill>
                <a:blip r:embed="rId4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13CCA36-C4CE-EA48-BE23-8567309761A4}"/>
                  </a:ext>
                </a:extLst>
              </p:cNvPr>
              <p:cNvSpPr txBox="1"/>
              <p:nvPr/>
            </p:nvSpPr>
            <p:spPr>
              <a:xfrm>
                <a:off x="4431728" y="219970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13CCA36-C4CE-EA48-BE23-85673097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28" y="2199703"/>
                <a:ext cx="42832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204EC223-B07A-4D43-864E-42175D6F4600}"/>
              </a:ext>
            </a:extLst>
          </p:cNvPr>
          <p:cNvSpPr txBox="1"/>
          <p:nvPr/>
        </p:nvSpPr>
        <p:spPr>
          <a:xfrm>
            <a:off x="5683751" y="5740460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1221A41-68FB-0A47-BC02-7D57022E4D54}"/>
                  </a:ext>
                </a:extLst>
              </p:cNvPr>
              <p:cNvSpPr txBox="1"/>
              <p:nvPr/>
            </p:nvSpPr>
            <p:spPr>
              <a:xfrm>
                <a:off x="9632047" y="3446516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1221A41-68FB-0A47-BC02-7D57022E4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047" y="3446516"/>
                <a:ext cx="356536" cy="523220"/>
              </a:xfrm>
              <a:prstGeom prst="rect">
                <a:avLst/>
              </a:prstGeom>
              <a:blipFill>
                <a:blip r:embed="rId6"/>
                <a:stretch>
                  <a:fillRect l="-3333" t="-4651" r="-13333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875117B-44D2-0C47-9632-E96B599AC737}"/>
                  </a:ext>
                </a:extLst>
              </p:cNvPr>
              <p:cNvSpPr txBox="1"/>
              <p:nvPr/>
            </p:nvSpPr>
            <p:spPr>
              <a:xfrm>
                <a:off x="5274573" y="3393649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875117B-44D2-0C47-9632-E96B599A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73" y="3393649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2C0E2AD-7575-E44A-9AAE-D728FE517EB7}"/>
                  </a:ext>
                </a:extLst>
              </p:cNvPr>
              <p:cNvSpPr txBox="1"/>
              <p:nvPr/>
            </p:nvSpPr>
            <p:spPr>
              <a:xfrm>
                <a:off x="5430187" y="4393392"/>
                <a:ext cx="5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2C0E2AD-7575-E44A-9AAE-D728FE51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187" y="4393392"/>
                <a:ext cx="5336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70A34D8D-9CB4-9E45-8D8D-4848147BBD7A}"/>
              </a:ext>
            </a:extLst>
          </p:cNvPr>
          <p:cNvSpPr/>
          <p:nvPr/>
        </p:nvSpPr>
        <p:spPr>
          <a:xfrm>
            <a:off x="2059696" y="2084810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AF46A2-CAEC-F04B-97CC-25867D2D154E}"/>
              </a:ext>
            </a:extLst>
          </p:cNvPr>
          <p:cNvSpPr/>
          <p:nvPr/>
        </p:nvSpPr>
        <p:spPr>
          <a:xfrm>
            <a:off x="2059696" y="285871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9E040C6-DA0E-5445-AE9E-7DA7D0877BC7}"/>
              </a:ext>
            </a:extLst>
          </p:cNvPr>
          <p:cNvSpPr/>
          <p:nvPr/>
        </p:nvSpPr>
        <p:spPr>
          <a:xfrm>
            <a:off x="2059696" y="455260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74AB67-8DBF-7D41-B5D8-20883CADFE80}"/>
              </a:ext>
            </a:extLst>
          </p:cNvPr>
          <p:cNvGrpSpPr/>
          <p:nvPr/>
        </p:nvGrpSpPr>
        <p:grpSpPr>
          <a:xfrm>
            <a:off x="2305791" y="3708126"/>
            <a:ext cx="69695" cy="528199"/>
            <a:chOff x="2571253" y="3553422"/>
            <a:chExt cx="69695" cy="528199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85D8AF6-7C68-004B-9D0C-20097CC330DE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C143B9-6049-BB41-9229-E6DAF61AA203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9A735E0-3E54-FF48-AEEE-1688950226AD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4D298442-412F-A14A-AF2B-DA59EE111308}"/>
              </a:ext>
            </a:extLst>
          </p:cNvPr>
          <p:cNvSpPr txBox="1"/>
          <p:nvPr/>
        </p:nvSpPr>
        <p:spPr>
          <a:xfrm>
            <a:off x="2184030" y="2175424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B133BFB-7F39-274A-BC56-B46A8BB8D061}"/>
              </a:ext>
            </a:extLst>
          </p:cNvPr>
          <p:cNvSpPr txBox="1"/>
          <p:nvPr/>
        </p:nvSpPr>
        <p:spPr>
          <a:xfrm>
            <a:off x="2205088" y="2959574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2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FD999C-E150-5E49-9E71-47146A479B5D}"/>
              </a:ext>
            </a:extLst>
          </p:cNvPr>
          <p:cNvSpPr txBox="1"/>
          <p:nvPr/>
        </p:nvSpPr>
        <p:spPr>
          <a:xfrm>
            <a:off x="2187607" y="467293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M</a:t>
            </a:r>
            <a:endParaRPr lang="en-US" sz="1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A8B03B-4802-EA41-B3B1-5EFEE1DDAF0B}"/>
                  </a:ext>
                </a:extLst>
              </p:cNvPr>
              <p:cNvSpPr txBox="1"/>
              <p:nvPr/>
            </p:nvSpPr>
            <p:spPr>
              <a:xfrm>
                <a:off x="4424292" y="296959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8A8B03B-4802-EA41-B3B1-5EFEE1DD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92" y="2969599"/>
                <a:ext cx="4283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72E4145-42FF-3E4F-B3EB-225D9817CFD6}"/>
                  </a:ext>
                </a:extLst>
              </p:cNvPr>
              <p:cNvSpPr txBox="1"/>
              <p:nvPr/>
            </p:nvSpPr>
            <p:spPr>
              <a:xfrm>
                <a:off x="4438928" y="467494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72E4145-42FF-3E4F-B3EB-225D9817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28" y="4674943"/>
                <a:ext cx="4283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rapezoid 145">
            <a:extLst>
              <a:ext uri="{FF2B5EF4-FFF2-40B4-BE49-F238E27FC236}">
                <a16:creationId xmlns:a16="http://schemas.microsoft.com/office/drawing/2014/main" id="{F04BD229-6BB6-5E4E-80E2-DBD1BF5A1284}"/>
              </a:ext>
            </a:extLst>
          </p:cNvPr>
          <p:cNvSpPr/>
          <p:nvPr/>
        </p:nvSpPr>
        <p:spPr>
          <a:xfrm rot="5400000">
            <a:off x="2179249" y="3000046"/>
            <a:ext cx="2463589" cy="1198750"/>
          </a:xfrm>
          <a:prstGeom prst="trapezoid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6E3859-DE39-C348-A7F8-2DE8122BABDD}"/>
                  </a:ext>
                </a:extLst>
              </p:cNvPr>
              <p:cNvSpPr txBox="1"/>
              <p:nvPr/>
            </p:nvSpPr>
            <p:spPr>
              <a:xfrm>
                <a:off x="2892510" y="3251555"/>
                <a:ext cx="10550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36E3859-DE39-C348-A7F8-2DE8122B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510" y="3251555"/>
                <a:ext cx="1055097" cy="584775"/>
              </a:xfrm>
              <a:prstGeom prst="rect">
                <a:avLst/>
              </a:prstGeom>
              <a:blipFill>
                <a:blip r:embed="rId11"/>
                <a:stretch>
                  <a:fillRect r="-361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14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C456-410B-1E44-9F1B-C423594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40F204-E1D5-F447-9CE1-C4B48E8B3C23}"/>
              </a:ext>
            </a:extLst>
          </p:cNvPr>
          <p:cNvSpPr/>
          <p:nvPr/>
        </p:nvSpPr>
        <p:spPr>
          <a:xfrm>
            <a:off x="5538788" y="154105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8BE20D-BED9-4B49-9FDE-0A4E16745655}"/>
              </a:ext>
            </a:extLst>
          </p:cNvPr>
          <p:cNvSpPr/>
          <p:nvPr/>
        </p:nvSpPr>
        <p:spPr>
          <a:xfrm>
            <a:off x="5501680" y="234107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7EB1DC-1A35-F344-A4F3-08E6E1B326E5}"/>
              </a:ext>
            </a:extLst>
          </p:cNvPr>
          <p:cNvSpPr/>
          <p:nvPr/>
        </p:nvSpPr>
        <p:spPr>
          <a:xfrm>
            <a:off x="5547222" y="5701049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6A49D8-00AF-C64A-A162-1C17017FC2F3}"/>
              </a:ext>
            </a:extLst>
          </p:cNvPr>
          <p:cNvGrpSpPr/>
          <p:nvPr/>
        </p:nvGrpSpPr>
        <p:grpSpPr>
          <a:xfrm>
            <a:off x="5785728" y="4087638"/>
            <a:ext cx="69695" cy="528199"/>
            <a:chOff x="2571253" y="3553422"/>
            <a:chExt cx="69695" cy="5281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48043F-5315-154B-9641-949EFD015F87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06E330-3231-8D4A-89AB-60C2D71F7C3A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4E451A-F58B-0B43-ABC2-0397F919EF8B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FB9AD8A-71DC-FE4C-B7F6-7B0703F84FD6}"/>
              </a:ext>
            </a:extLst>
          </p:cNvPr>
          <p:cNvSpPr/>
          <p:nvPr/>
        </p:nvSpPr>
        <p:spPr>
          <a:xfrm>
            <a:off x="7707557" y="3068659"/>
            <a:ext cx="1519237" cy="1519237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288F3D-EF63-9D44-8210-C573A8FE3FE7}"/>
              </a:ext>
            </a:extLst>
          </p:cNvPr>
          <p:cNvSpPr/>
          <p:nvPr/>
        </p:nvSpPr>
        <p:spPr>
          <a:xfrm>
            <a:off x="6746265" y="5694182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9B86D7-A126-F445-890D-FE4FEF0522B5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7221875" y="4365409"/>
            <a:ext cx="708169" cy="141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D9C8FD-E569-014A-94FC-B09616EF5C1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6104434" y="3828278"/>
            <a:ext cx="1603123" cy="2151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790F0E-1226-2245-A8B0-DDC46B4F67D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058892" y="2619677"/>
            <a:ext cx="1648665" cy="1208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AF4D1F-9766-5D4F-943F-4CC525C81AD9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6096000" y="1819661"/>
            <a:ext cx="1611557" cy="2008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9D3ECF-8C05-3843-A30E-C364B628E9D6}"/>
                  </a:ext>
                </a:extLst>
              </p:cNvPr>
              <p:cNvSpPr txBox="1"/>
              <p:nvPr/>
            </p:nvSpPr>
            <p:spPr>
              <a:xfrm>
                <a:off x="6650159" y="2227247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9D3ECF-8C05-3843-A30E-C364B628E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59" y="2227247"/>
                <a:ext cx="50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C7D9EB-516B-E649-A38B-1A5B64D3028B}"/>
                  </a:ext>
                </a:extLst>
              </p:cNvPr>
              <p:cNvSpPr txBox="1"/>
              <p:nvPr/>
            </p:nvSpPr>
            <p:spPr>
              <a:xfrm>
                <a:off x="7575959" y="502197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C7D9EB-516B-E649-A38B-1A5B64D30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959" y="5021976"/>
                <a:ext cx="676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F668FDF-25BA-BF45-8446-EF4EDFE30098}"/>
              </a:ext>
            </a:extLst>
          </p:cNvPr>
          <p:cNvSpPr txBox="1"/>
          <p:nvPr/>
        </p:nvSpPr>
        <p:spPr>
          <a:xfrm>
            <a:off x="8208129" y="3368830"/>
            <a:ext cx="518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∑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34A832-EEC3-B947-BD5D-9FE2B3F3F787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9226794" y="3828278"/>
            <a:ext cx="141153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4EFC87-A464-7545-8BAD-20EF916161CD}"/>
                  </a:ext>
                </a:extLst>
              </p:cNvPr>
              <p:cNvSpPr txBox="1"/>
              <p:nvPr/>
            </p:nvSpPr>
            <p:spPr>
              <a:xfrm>
                <a:off x="9601937" y="3368830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4EFC87-A464-7545-8BAD-20EF9161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937" y="3368830"/>
                <a:ext cx="325096" cy="523220"/>
              </a:xfrm>
              <a:prstGeom prst="rect">
                <a:avLst/>
              </a:prstGeom>
              <a:blipFill>
                <a:blip r:embed="rId4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F30CCE-3146-124F-8587-4DFEF84BC310}"/>
                  </a:ext>
                </a:extLst>
              </p:cNvPr>
              <p:cNvSpPr txBox="1"/>
              <p:nvPr/>
            </p:nvSpPr>
            <p:spPr>
              <a:xfrm>
                <a:off x="5638032" y="1655948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F30CCE-3146-124F-8587-4DFEF84BC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32" y="1655948"/>
                <a:ext cx="42832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6AD3CF6-5A84-1546-8AD3-71AB8C8A2B8E}"/>
              </a:ext>
            </a:extLst>
          </p:cNvPr>
          <p:cNvSpPr txBox="1"/>
          <p:nvPr/>
        </p:nvSpPr>
        <p:spPr>
          <a:xfrm>
            <a:off x="6890055" y="582695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925BE-88DB-2A4A-A6B8-9E39F0D2D27C}"/>
                  </a:ext>
                </a:extLst>
              </p:cNvPr>
              <p:cNvSpPr txBox="1"/>
              <p:nvPr/>
            </p:nvSpPr>
            <p:spPr>
              <a:xfrm>
                <a:off x="10838351" y="3533013"/>
                <a:ext cx="3565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925BE-88DB-2A4A-A6B8-9E39F0D2D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351" y="3533013"/>
                <a:ext cx="356536" cy="523220"/>
              </a:xfrm>
              <a:prstGeom prst="rect">
                <a:avLst/>
              </a:prstGeom>
              <a:blipFill>
                <a:blip r:embed="rId6"/>
                <a:stretch>
                  <a:fillRect l="-3448" t="-4762" r="-172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9B86DA-ED85-B24E-B53D-7AFA5E3DBD00}"/>
                  </a:ext>
                </a:extLst>
              </p:cNvPr>
              <p:cNvSpPr txBox="1"/>
              <p:nvPr/>
            </p:nvSpPr>
            <p:spPr>
              <a:xfrm>
                <a:off x="6394651" y="3134977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9B86DA-ED85-B24E-B53D-7AFA5E3DB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51" y="3134977"/>
                <a:ext cx="507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E29571-572E-2D40-B9EB-D4FD8919236E}"/>
                  </a:ext>
                </a:extLst>
              </p:cNvPr>
              <p:cNvSpPr txBox="1"/>
              <p:nvPr/>
            </p:nvSpPr>
            <p:spPr>
              <a:xfrm>
                <a:off x="6623219" y="4339853"/>
                <a:ext cx="533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E29571-572E-2D40-B9EB-D4FD8919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19" y="4339853"/>
                <a:ext cx="5336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FD086C76-7528-2448-A901-2EBB9DC1DC0A}"/>
              </a:ext>
            </a:extLst>
          </p:cNvPr>
          <p:cNvSpPr/>
          <p:nvPr/>
        </p:nvSpPr>
        <p:spPr>
          <a:xfrm>
            <a:off x="1946411" y="271277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63246A-5008-1F49-8EBF-C976D0D7D637}"/>
              </a:ext>
            </a:extLst>
          </p:cNvPr>
          <p:cNvSpPr/>
          <p:nvPr/>
        </p:nvSpPr>
        <p:spPr>
          <a:xfrm>
            <a:off x="1946411" y="440035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C02B46-42D0-1141-87C7-A73217A3496A}"/>
              </a:ext>
            </a:extLst>
          </p:cNvPr>
          <p:cNvGrpSpPr/>
          <p:nvPr/>
        </p:nvGrpSpPr>
        <p:grpSpPr>
          <a:xfrm>
            <a:off x="2192506" y="3555874"/>
            <a:ext cx="69695" cy="528199"/>
            <a:chOff x="2571253" y="3553422"/>
            <a:chExt cx="69695" cy="5281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9C147B-DBC3-2046-8AAE-BC3C787B3B75}"/>
                </a:ext>
              </a:extLst>
            </p:cNvPr>
            <p:cNvSpPr/>
            <p:nvPr/>
          </p:nvSpPr>
          <p:spPr>
            <a:xfrm flipH="1" flipV="1">
              <a:off x="2571253" y="3553422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1B9E2B-62BB-8742-8756-7AF8912FD352}"/>
                </a:ext>
              </a:extLst>
            </p:cNvPr>
            <p:cNvSpPr/>
            <p:nvPr/>
          </p:nvSpPr>
          <p:spPr>
            <a:xfrm flipH="1" flipV="1">
              <a:off x="2571253" y="378184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01E7E7-E56C-5142-B988-A42BC161F10A}"/>
                </a:ext>
              </a:extLst>
            </p:cNvPr>
            <p:cNvSpPr/>
            <p:nvPr/>
          </p:nvSpPr>
          <p:spPr>
            <a:xfrm flipH="1" flipV="1">
              <a:off x="2573638" y="4014311"/>
              <a:ext cx="67310" cy="6731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193394E-23DB-F040-B4C2-FD284F367040}"/>
              </a:ext>
            </a:extLst>
          </p:cNvPr>
          <p:cNvSpPr txBox="1"/>
          <p:nvPr/>
        </p:nvSpPr>
        <p:spPr>
          <a:xfrm>
            <a:off x="2070745" y="2803387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1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30318C-5F98-5047-868B-23D64CA65763}"/>
              </a:ext>
            </a:extLst>
          </p:cNvPr>
          <p:cNvSpPr txBox="1"/>
          <p:nvPr/>
        </p:nvSpPr>
        <p:spPr>
          <a:xfrm>
            <a:off x="2074322" y="4520685"/>
            <a:ext cx="42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x</a:t>
            </a:r>
            <a:r>
              <a:rPr lang="en-US" sz="1600" baseline="-25000" dirty="0">
                <a:solidFill>
                  <a:srgbClr val="FFFF00"/>
                </a:solidFill>
              </a:rPr>
              <a:t>M</a:t>
            </a:r>
            <a:endParaRPr lang="en-US" sz="1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81A2BB-D901-BD4F-8C98-56C20D07A78C}"/>
                  </a:ext>
                </a:extLst>
              </p:cNvPr>
              <p:cNvSpPr txBox="1"/>
              <p:nvPr/>
            </p:nvSpPr>
            <p:spPr>
              <a:xfrm>
                <a:off x="5593488" y="2451954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81A2BB-D901-BD4F-8C98-56C20D07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488" y="2451954"/>
                <a:ext cx="4283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54167C-E63B-C64C-9C5A-4EB963E1247F}"/>
                  </a:ext>
                </a:extLst>
              </p:cNvPr>
              <p:cNvSpPr txBox="1"/>
              <p:nvPr/>
            </p:nvSpPr>
            <p:spPr>
              <a:xfrm>
                <a:off x="5653666" y="5823384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54167C-E63B-C64C-9C5A-4EB963E12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66" y="5823384"/>
                <a:ext cx="4283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rapezoid 38">
            <a:extLst>
              <a:ext uri="{FF2B5EF4-FFF2-40B4-BE49-F238E27FC236}">
                <a16:creationId xmlns:a16="http://schemas.microsoft.com/office/drawing/2014/main" id="{C8A5C913-ADAC-634F-8593-C96D70729B2E}"/>
              </a:ext>
            </a:extLst>
          </p:cNvPr>
          <p:cNvSpPr/>
          <p:nvPr/>
        </p:nvSpPr>
        <p:spPr>
          <a:xfrm rot="16200000">
            <a:off x="1980137" y="2743067"/>
            <a:ext cx="4288966" cy="2184207"/>
          </a:xfrm>
          <a:prstGeom prst="trapezoid">
            <a:avLst>
              <a:gd name="adj" fmla="val 56573"/>
            </a:avLst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E92CA5-ACC8-E24A-A206-3830FAFF4BB1}"/>
              </a:ext>
            </a:extLst>
          </p:cNvPr>
          <p:cNvSpPr txBox="1"/>
          <p:nvPr/>
        </p:nvSpPr>
        <p:spPr>
          <a:xfrm>
            <a:off x="3208504" y="3424435"/>
            <a:ext cx="180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182558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A90-302E-9A4B-B90E-B5DB1706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8EA59E-57A9-8941-88E1-63EBC7710C62}"/>
              </a:ext>
            </a:extLst>
          </p:cNvPr>
          <p:cNvCxnSpPr>
            <a:cxnSpLocks/>
            <a:stCxn id="43" idx="6"/>
            <a:endCxn id="28" idx="2"/>
          </p:cNvCxnSpPr>
          <p:nvPr/>
        </p:nvCxnSpPr>
        <p:spPr>
          <a:xfrm>
            <a:off x="4553097" y="3054121"/>
            <a:ext cx="1268768" cy="8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AF5813-BECB-3343-A348-98C82A1FAFA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076598" y="3062630"/>
            <a:ext cx="837752" cy="1154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A5E67-AEE4-964E-BBDD-A0C903480227}"/>
                  </a:ext>
                </a:extLst>
              </p:cNvPr>
              <p:cNvSpPr txBox="1"/>
              <p:nvPr/>
            </p:nvSpPr>
            <p:spPr>
              <a:xfrm>
                <a:off x="4862385" y="2550955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A5E67-AEE4-964E-BBDD-A0C90348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85" y="2550955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4744E7-ACF3-E043-A864-1A52A321E248}"/>
                  </a:ext>
                </a:extLst>
              </p:cNvPr>
              <p:cNvSpPr txBox="1"/>
              <p:nvPr/>
            </p:nvSpPr>
            <p:spPr>
              <a:xfrm>
                <a:off x="7336377" y="602856"/>
                <a:ext cx="88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4744E7-ACF3-E043-A864-1A52A321E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77" y="602856"/>
                <a:ext cx="889400" cy="584775"/>
              </a:xfrm>
              <a:prstGeom prst="rect">
                <a:avLst/>
              </a:prstGeom>
              <a:blipFill>
                <a:blip r:embed="rId3"/>
                <a:stretch>
                  <a:fillRect r="-985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E852D-0568-9848-80EB-44FE4096321A}"/>
                  </a:ext>
                </a:extLst>
              </p:cNvPr>
              <p:cNvSpPr txBox="1"/>
              <p:nvPr/>
            </p:nvSpPr>
            <p:spPr>
              <a:xfrm>
                <a:off x="8050743" y="2812565"/>
                <a:ext cx="2625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E852D-0568-9848-80EB-44FE4096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743" y="2812565"/>
                <a:ext cx="2625493" cy="523220"/>
              </a:xfrm>
              <a:prstGeom prst="rect">
                <a:avLst/>
              </a:prstGeom>
              <a:blipFill>
                <a:blip r:embed="rId4"/>
                <a:stretch>
                  <a:fillRect l="-962" t="-4651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0078D7B-A433-2440-9A5E-9998C90122FA}"/>
              </a:ext>
            </a:extLst>
          </p:cNvPr>
          <p:cNvSpPr/>
          <p:nvPr/>
        </p:nvSpPr>
        <p:spPr>
          <a:xfrm>
            <a:off x="1226624" y="228172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B4AF9D-287D-284A-8D41-F86FDB5EF3EA}"/>
              </a:ext>
            </a:extLst>
          </p:cNvPr>
          <p:cNvSpPr/>
          <p:nvPr/>
        </p:nvSpPr>
        <p:spPr>
          <a:xfrm>
            <a:off x="1226624" y="324211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EDD16-4A07-A34C-8EA7-87375D64D46A}"/>
              </a:ext>
            </a:extLst>
          </p:cNvPr>
          <p:cNvSpPr/>
          <p:nvPr/>
        </p:nvSpPr>
        <p:spPr>
          <a:xfrm>
            <a:off x="2155926" y="426663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21AB7-5EB2-7D4F-8F9A-D020C1B26B63}"/>
              </a:ext>
            </a:extLst>
          </p:cNvPr>
          <p:cNvCxnSpPr>
            <a:cxnSpLocks/>
            <a:stCxn id="13" idx="7"/>
            <a:endCxn id="43" idx="3"/>
          </p:cNvCxnSpPr>
          <p:nvPr/>
        </p:nvCxnSpPr>
        <p:spPr>
          <a:xfrm flipV="1">
            <a:off x="2631536" y="3497736"/>
            <a:ext cx="850579" cy="850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6F85E-9468-3243-825D-33A7C0F024B3}"/>
              </a:ext>
            </a:extLst>
          </p:cNvPr>
          <p:cNvCxnSpPr>
            <a:cxnSpLocks/>
            <a:stCxn id="11" idx="6"/>
            <a:endCxn id="43" idx="2"/>
          </p:cNvCxnSpPr>
          <p:nvPr/>
        </p:nvCxnSpPr>
        <p:spPr>
          <a:xfrm flipV="1">
            <a:off x="1783836" y="3054121"/>
            <a:ext cx="1514528" cy="46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7EADB6-8857-4D44-8B6E-7B35B6972656}"/>
              </a:ext>
            </a:extLst>
          </p:cNvPr>
          <p:cNvCxnSpPr>
            <a:cxnSpLocks/>
            <a:stCxn id="10" idx="6"/>
            <a:endCxn id="43" idx="2"/>
          </p:cNvCxnSpPr>
          <p:nvPr/>
        </p:nvCxnSpPr>
        <p:spPr>
          <a:xfrm>
            <a:off x="1783836" y="2560334"/>
            <a:ext cx="1514528" cy="493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DC813-B589-1E45-978C-3942456C0D01}"/>
                  </a:ext>
                </a:extLst>
              </p:cNvPr>
              <p:cNvSpPr txBox="1"/>
              <p:nvPr/>
            </p:nvSpPr>
            <p:spPr>
              <a:xfrm>
                <a:off x="2213568" y="229336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DC813-B589-1E45-978C-3942456C0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68" y="22933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D7747-5991-C446-AC57-DB1159398DD5}"/>
                  </a:ext>
                </a:extLst>
              </p:cNvPr>
              <p:cNvSpPr txBox="1"/>
              <p:nvPr/>
            </p:nvSpPr>
            <p:spPr>
              <a:xfrm>
                <a:off x="2936803" y="397890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D7747-5991-C446-AC57-DB115939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03" y="3978908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522999-E615-8D44-AA96-36C6AC81E0B1}"/>
                  </a:ext>
                </a:extLst>
              </p:cNvPr>
              <p:cNvSpPr txBox="1"/>
              <p:nvPr/>
            </p:nvSpPr>
            <p:spPr>
              <a:xfrm>
                <a:off x="1319012" y="2380274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522999-E615-8D44-AA96-36C6AC81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12" y="2380274"/>
                <a:ext cx="42832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C7FF2-CE27-EB46-96D2-4B2DBEEC8208}"/>
                  </a:ext>
                </a:extLst>
              </p:cNvPr>
              <p:cNvSpPr txBox="1"/>
              <p:nvPr/>
            </p:nvSpPr>
            <p:spPr>
              <a:xfrm>
                <a:off x="2220371" y="4375311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C7FF2-CE27-EB46-96D2-4B2DBEEC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71" y="4375311"/>
                <a:ext cx="4283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B3CF01-D2BE-CC4C-82F5-AC5A654F6D03}"/>
                  </a:ext>
                </a:extLst>
              </p:cNvPr>
              <p:cNvSpPr txBox="1"/>
              <p:nvPr/>
            </p:nvSpPr>
            <p:spPr>
              <a:xfrm>
                <a:off x="2252221" y="337899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B3CF01-D2BE-CC4C-82F5-AC5A654F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21" y="3378995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9D4B3-9088-304A-9993-F86C939D242D}"/>
                  </a:ext>
                </a:extLst>
              </p:cNvPr>
              <p:cNvSpPr txBox="1"/>
              <p:nvPr/>
            </p:nvSpPr>
            <p:spPr>
              <a:xfrm>
                <a:off x="1331870" y="335144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9D4B3-9088-304A-9993-F86C939D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70" y="3351442"/>
                <a:ext cx="4283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5C6B5AC-83C8-284B-A70C-9ABE9D18A1B9}"/>
              </a:ext>
            </a:extLst>
          </p:cNvPr>
          <p:cNvSpPr/>
          <p:nvPr/>
        </p:nvSpPr>
        <p:spPr>
          <a:xfrm>
            <a:off x="5821865" y="2435263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20AAC-49A6-B14A-9089-6F4DDF54115F}"/>
                  </a:ext>
                </a:extLst>
              </p:cNvPr>
              <p:cNvSpPr txBox="1"/>
              <p:nvPr/>
            </p:nvSpPr>
            <p:spPr>
              <a:xfrm>
                <a:off x="5862182" y="2877963"/>
                <a:ext cx="11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20AAC-49A6-B14A-9089-6F4DDF54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182" y="2877963"/>
                <a:ext cx="119882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A823ECB-E0FB-B44C-8D28-8D02DE0891B7}"/>
              </a:ext>
            </a:extLst>
          </p:cNvPr>
          <p:cNvSpPr/>
          <p:nvPr/>
        </p:nvSpPr>
        <p:spPr>
          <a:xfrm>
            <a:off x="3298364" y="2426754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269F59-35EB-864B-84C8-A7FA36524328}"/>
                  </a:ext>
                </a:extLst>
              </p:cNvPr>
              <p:cNvSpPr txBox="1"/>
              <p:nvPr/>
            </p:nvSpPr>
            <p:spPr>
              <a:xfrm>
                <a:off x="3686992" y="2732664"/>
                <a:ext cx="477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269F59-35EB-864B-84C8-A7FA36524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992" y="2732664"/>
                <a:ext cx="477475" cy="646331"/>
              </a:xfrm>
              <a:prstGeom prst="rect">
                <a:avLst/>
              </a:prstGeom>
              <a:blipFill>
                <a:blip r:embed="rId12"/>
                <a:stretch>
                  <a:fillRect l="-5128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351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A90-302E-9A4B-B90E-B5DB1706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8EA59E-57A9-8941-88E1-63EBC7710C62}"/>
              </a:ext>
            </a:extLst>
          </p:cNvPr>
          <p:cNvCxnSpPr>
            <a:cxnSpLocks/>
            <a:stCxn id="43" idx="6"/>
            <a:endCxn id="28" idx="2"/>
          </p:cNvCxnSpPr>
          <p:nvPr/>
        </p:nvCxnSpPr>
        <p:spPr>
          <a:xfrm>
            <a:off x="5019159" y="3544059"/>
            <a:ext cx="1268768" cy="8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AF5813-BECB-3343-A348-98C82A1FAFA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542660" y="3552568"/>
            <a:ext cx="837752" cy="1154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A5E67-AEE4-964E-BBDD-A0C903480227}"/>
                  </a:ext>
                </a:extLst>
              </p:cNvPr>
              <p:cNvSpPr txBox="1"/>
              <p:nvPr/>
            </p:nvSpPr>
            <p:spPr>
              <a:xfrm>
                <a:off x="5328447" y="3040893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DA5E67-AEE4-964E-BBDD-A0C90348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447" y="3040893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4744E7-ACF3-E043-A864-1A52A321E248}"/>
                  </a:ext>
                </a:extLst>
              </p:cNvPr>
              <p:cNvSpPr txBox="1"/>
              <p:nvPr/>
            </p:nvSpPr>
            <p:spPr>
              <a:xfrm>
                <a:off x="7336377" y="602856"/>
                <a:ext cx="88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(∙)</m:t>
                      </m:r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4744E7-ACF3-E043-A864-1A52A321E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77" y="602856"/>
                <a:ext cx="889400" cy="584775"/>
              </a:xfrm>
              <a:prstGeom prst="rect">
                <a:avLst/>
              </a:prstGeom>
              <a:blipFill>
                <a:blip r:embed="rId3"/>
                <a:stretch>
                  <a:fillRect r="-985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E852D-0568-9848-80EB-44FE4096321A}"/>
                  </a:ext>
                </a:extLst>
              </p:cNvPr>
              <p:cNvSpPr txBox="1"/>
              <p:nvPr/>
            </p:nvSpPr>
            <p:spPr>
              <a:xfrm>
                <a:off x="8380412" y="3311959"/>
                <a:ext cx="2973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E852D-0568-9848-80EB-44FE4096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12" y="3311959"/>
                <a:ext cx="2973388" cy="523220"/>
              </a:xfrm>
              <a:prstGeom prst="rect">
                <a:avLst/>
              </a:prstGeom>
              <a:blipFill>
                <a:blip r:embed="rId4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0078D7B-A433-2440-9A5E-9998C90122FA}"/>
              </a:ext>
            </a:extLst>
          </p:cNvPr>
          <p:cNvSpPr/>
          <p:nvPr/>
        </p:nvSpPr>
        <p:spPr>
          <a:xfrm>
            <a:off x="1692686" y="277166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B4AF9D-287D-284A-8D41-F86FDB5EF3EA}"/>
              </a:ext>
            </a:extLst>
          </p:cNvPr>
          <p:cNvSpPr/>
          <p:nvPr/>
        </p:nvSpPr>
        <p:spPr>
          <a:xfrm>
            <a:off x="1692686" y="3732051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EDD16-4A07-A34C-8EA7-87375D64D46A}"/>
              </a:ext>
            </a:extLst>
          </p:cNvPr>
          <p:cNvSpPr/>
          <p:nvPr/>
        </p:nvSpPr>
        <p:spPr>
          <a:xfrm>
            <a:off x="2621988" y="475657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21AB7-5EB2-7D4F-8F9A-D020C1B26B63}"/>
              </a:ext>
            </a:extLst>
          </p:cNvPr>
          <p:cNvCxnSpPr>
            <a:cxnSpLocks/>
            <a:stCxn id="13" idx="7"/>
            <a:endCxn id="43" idx="3"/>
          </p:cNvCxnSpPr>
          <p:nvPr/>
        </p:nvCxnSpPr>
        <p:spPr>
          <a:xfrm flipV="1">
            <a:off x="3097598" y="3987674"/>
            <a:ext cx="850579" cy="850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6F85E-9468-3243-825D-33A7C0F024B3}"/>
              </a:ext>
            </a:extLst>
          </p:cNvPr>
          <p:cNvCxnSpPr>
            <a:cxnSpLocks/>
            <a:stCxn id="11" idx="6"/>
            <a:endCxn id="43" idx="2"/>
          </p:cNvCxnSpPr>
          <p:nvPr/>
        </p:nvCxnSpPr>
        <p:spPr>
          <a:xfrm flipV="1">
            <a:off x="2249898" y="3544059"/>
            <a:ext cx="1514528" cy="466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7EADB6-8857-4D44-8B6E-7B35B6972656}"/>
              </a:ext>
            </a:extLst>
          </p:cNvPr>
          <p:cNvCxnSpPr>
            <a:cxnSpLocks/>
            <a:stCxn id="10" idx="6"/>
            <a:endCxn id="43" idx="2"/>
          </p:cNvCxnSpPr>
          <p:nvPr/>
        </p:nvCxnSpPr>
        <p:spPr>
          <a:xfrm>
            <a:off x="2249898" y="3050272"/>
            <a:ext cx="1514528" cy="493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DC813-B589-1E45-978C-3942456C0D01}"/>
                  </a:ext>
                </a:extLst>
              </p:cNvPr>
              <p:cNvSpPr txBox="1"/>
              <p:nvPr/>
            </p:nvSpPr>
            <p:spPr>
              <a:xfrm>
                <a:off x="2679630" y="278330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DC813-B589-1E45-978C-3942456C0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30" y="278330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D7747-5991-C446-AC57-DB1159398DD5}"/>
                  </a:ext>
                </a:extLst>
              </p:cNvPr>
              <p:cNvSpPr txBox="1"/>
              <p:nvPr/>
            </p:nvSpPr>
            <p:spPr>
              <a:xfrm>
                <a:off x="3402865" y="4468846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1D7747-5991-C446-AC57-DB115939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865" y="4468846"/>
                <a:ext cx="843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522999-E615-8D44-AA96-36C6AC81E0B1}"/>
                  </a:ext>
                </a:extLst>
              </p:cNvPr>
              <p:cNvSpPr txBox="1"/>
              <p:nvPr/>
            </p:nvSpPr>
            <p:spPr>
              <a:xfrm>
                <a:off x="1785074" y="287021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522999-E615-8D44-AA96-36C6AC81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074" y="2870212"/>
                <a:ext cx="42832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C7FF2-CE27-EB46-96D2-4B2DBEEC8208}"/>
                  </a:ext>
                </a:extLst>
              </p:cNvPr>
              <p:cNvSpPr txBox="1"/>
              <p:nvPr/>
            </p:nvSpPr>
            <p:spPr>
              <a:xfrm>
                <a:off x="2686433" y="486524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8C7FF2-CE27-EB46-96D2-4B2DBEEC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433" y="4865249"/>
                <a:ext cx="4283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B3CF01-D2BE-CC4C-82F5-AC5A654F6D03}"/>
                  </a:ext>
                </a:extLst>
              </p:cNvPr>
              <p:cNvSpPr txBox="1"/>
              <p:nvPr/>
            </p:nvSpPr>
            <p:spPr>
              <a:xfrm>
                <a:off x="2718283" y="386893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B3CF01-D2BE-CC4C-82F5-AC5A654F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83" y="3868933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9D4B3-9088-304A-9993-F86C939D242D}"/>
                  </a:ext>
                </a:extLst>
              </p:cNvPr>
              <p:cNvSpPr txBox="1"/>
              <p:nvPr/>
            </p:nvSpPr>
            <p:spPr>
              <a:xfrm>
                <a:off x="1797932" y="3841380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09D4B3-9088-304A-9993-F86C939D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32" y="3841380"/>
                <a:ext cx="4283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5C6B5AC-83C8-284B-A70C-9ABE9D18A1B9}"/>
              </a:ext>
            </a:extLst>
          </p:cNvPr>
          <p:cNvSpPr/>
          <p:nvPr/>
        </p:nvSpPr>
        <p:spPr>
          <a:xfrm>
            <a:off x="6287927" y="2925201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20AAC-49A6-B14A-9089-6F4DDF54115F}"/>
                  </a:ext>
                </a:extLst>
              </p:cNvPr>
              <p:cNvSpPr txBox="1"/>
              <p:nvPr/>
            </p:nvSpPr>
            <p:spPr>
              <a:xfrm>
                <a:off x="6328244" y="3367901"/>
                <a:ext cx="11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&gt;0.5)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20AAC-49A6-B14A-9089-6F4DDF541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44" y="3367901"/>
                <a:ext cx="119882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A823ECB-E0FB-B44C-8D28-8D02DE0891B7}"/>
              </a:ext>
            </a:extLst>
          </p:cNvPr>
          <p:cNvSpPr/>
          <p:nvPr/>
        </p:nvSpPr>
        <p:spPr>
          <a:xfrm>
            <a:off x="3764426" y="2916692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269F59-35EB-864B-84C8-A7FA36524328}"/>
                  </a:ext>
                </a:extLst>
              </p:cNvPr>
              <p:cNvSpPr txBox="1"/>
              <p:nvPr/>
            </p:nvSpPr>
            <p:spPr>
              <a:xfrm>
                <a:off x="4153054" y="3222602"/>
                <a:ext cx="477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269F59-35EB-864B-84C8-A7FA36524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054" y="3222602"/>
                <a:ext cx="477475" cy="646331"/>
              </a:xfrm>
              <a:prstGeom prst="rect">
                <a:avLst/>
              </a:prstGeom>
              <a:blipFill>
                <a:blip r:embed="rId12"/>
                <a:stretch>
                  <a:fillRect l="-7692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34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564F-8B93-3945-ADE5-0B25A0F9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3A8AF-5F8A-6241-B007-D9133FF015DC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5066057" y="3420491"/>
            <a:ext cx="1268768" cy="8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6CAD70-805B-C64B-B064-FFD158214E3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589558" y="3429000"/>
            <a:ext cx="837752" cy="1154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E413BE-4A76-134F-B67E-BBE753A8B754}"/>
                  </a:ext>
                </a:extLst>
              </p:cNvPr>
              <p:cNvSpPr txBox="1"/>
              <p:nvPr/>
            </p:nvSpPr>
            <p:spPr>
              <a:xfrm>
                <a:off x="5375345" y="2917325"/>
                <a:ext cx="325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E413BE-4A76-134F-B67E-BBE753A8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45" y="2917325"/>
                <a:ext cx="325096" cy="523220"/>
              </a:xfrm>
              <a:prstGeom prst="rect">
                <a:avLst/>
              </a:prstGeom>
              <a:blipFill>
                <a:blip r:embed="rId2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C3F87-3E5C-9C41-870A-6BEF72404361}"/>
                  </a:ext>
                </a:extLst>
              </p:cNvPr>
              <p:cNvSpPr txBox="1"/>
              <p:nvPr/>
            </p:nvSpPr>
            <p:spPr>
              <a:xfrm>
                <a:off x="8563704" y="3178935"/>
                <a:ext cx="2384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C3F87-3E5C-9C41-870A-6BEF72404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704" y="3178935"/>
                <a:ext cx="2384384" cy="523220"/>
              </a:xfrm>
              <a:prstGeom prst="rect">
                <a:avLst/>
              </a:prstGeom>
              <a:blipFill>
                <a:blip r:embed="rId3"/>
                <a:stretch>
                  <a:fillRect t="-4651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68881D3-12CD-0146-90FB-BB9DBD10801D}"/>
              </a:ext>
            </a:extLst>
          </p:cNvPr>
          <p:cNvSpPr/>
          <p:nvPr/>
        </p:nvSpPr>
        <p:spPr>
          <a:xfrm>
            <a:off x="1878779" y="315725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A825E2-61CE-7C4B-997D-2EBEBA5F4893}"/>
              </a:ext>
            </a:extLst>
          </p:cNvPr>
          <p:cNvSpPr/>
          <p:nvPr/>
        </p:nvSpPr>
        <p:spPr>
          <a:xfrm>
            <a:off x="2668886" y="4633008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569AFD-35E5-4647-8E9F-9DC67DC2C936}"/>
              </a:ext>
            </a:extLst>
          </p:cNvPr>
          <p:cNvCxnSpPr>
            <a:cxnSpLocks/>
            <a:stCxn id="10" idx="7"/>
            <a:endCxn id="22" idx="3"/>
          </p:cNvCxnSpPr>
          <p:nvPr/>
        </p:nvCxnSpPr>
        <p:spPr>
          <a:xfrm flipV="1">
            <a:off x="3144496" y="3864106"/>
            <a:ext cx="850579" cy="850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9FA70-2D0C-9448-AC89-171035C9C3E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2435991" y="3420491"/>
            <a:ext cx="1375333" cy="15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ED37BB-1912-634C-8B2F-6F6EB2B68DE6}"/>
                  </a:ext>
                </a:extLst>
              </p:cNvPr>
              <p:cNvSpPr txBox="1"/>
              <p:nvPr/>
            </p:nvSpPr>
            <p:spPr>
              <a:xfrm>
                <a:off x="2901443" y="3014149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ED37BB-1912-634C-8B2F-6F6EB2B6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3" y="3014149"/>
                <a:ext cx="5389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4280D-4FBF-F34F-8279-4DB746DAFC1D}"/>
                  </a:ext>
                </a:extLst>
              </p:cNvPr>
              <p:cNvSpPr txBox="1"/>
              <p:nvPr/>
            </p:nvSpPr>
            <p:spPr>
              <a:xfrm>
                <a:off x="3449763" y="4345278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4280D-4FBF-F34F-8279-4DB746DAF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63" y="4345278"/>
                <a:ext cx="6703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EA8B3A-D0D6-4F4B-B084-CD21A4D44327}"/>
                  </a:ext>
                </a:extLst>
              </p:cNvPr>
              <p:cNvSpPr txBox="1"/>
              <p:nvPr/>
            </p:nvSpPr>
            <p:spPr>
              <a:xfrm>
                <a:off x="1967352" y="3244333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EA8B3A-D0D6-4F4B-B084-CD21A4D4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52" y="3244333"/>
                <a:ext cx="42832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E2FA15-1833-3B40-A174-582AA24D69C1}"/>
                  </a:ext>
                </a:extLst>
              </p:cNvPr>
              <p:cNvSpPr txBox="1"/>
              <p:nvPr/>
            </p:nvSpPr>
            <p:spPr>
              <a:xfrm>
                <a:off x="2733331" y="4741681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E2FA15-1833-3B40-A174-582AA24D6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31" y="4741681"/>
                <a:ext cx="42832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CC56F51-9B53-884A-ACA0-21F039A21AF0}"/>
              </a:ext>
            </a:extLst>
          </p:cNvPr>
          <p:cNvSpPr/>
          <p:nvPr/>
        </p:nvSpPr>
        <p:spPr>
          <a:xfrm>
            <a:off x="6334825" y="2801633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6281E6-AF2C-2F4F-AA09-A3E762732E7E}"/>
                  </a:ext>
                </a:extLst>
              </p:cNvPr>
              <p:cNvSpPr txBox="1"/>
              <p:nvPr/>
            </p:nvSpPr>
            <p:spPr>
              <a:xfrm>
                <a:off x="6375142" y="3244333"/>
                <a:ext cx="1198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&gt;0.5)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6281E6-AF2C-2F4F-AA09-A3E762732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42" y="3244333"/>
                <a:ext cx="1198821" cy="369332"/>
              </a:xfrm>
              <a:prstGeom prst="rect">
                <a:avLst/>
              </a:prstGeom>
              <a:blipFill>
                <a:blip r:embed="rId8"/>
                <a:stretch>
                  <a:fillRect r="-105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8723CE94-0DD1-B34A-B483-65FB026C0891}"/>
              </a:ext>
            </a:extLst>
          </p:cNvPr>
          <p:cNvSpPr/>
          <p:nvPr/>
        </p:nvSpPr>
        <p:spPr>
          <a:xfrm>
            <a:off x="3811324" y="2793124"/>
            <a:ext cx="1254733" cy="1254733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69BCD2-CBD6-CC4C-97EA-B97A4770F72C}"/>
                  </a:ext>
                </a:extLst>
              </p:cNvPr>
              <p:cNvSpPr txBox="1"/>
              <p:nvPr/>
            </p:nvSpPr>
            <p:spPr>
              <a:xfrm>
                <a:off x="4199952" y="3099034"/>
                <a:ext cx="4774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69BCD2-CBD6-CC4C-97EA-B97A4770F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52" y="3099034"/>
                <a:ext cx="477475" cy="646331"/>
              </a:xfrm>
              <a:prstGeom prst="rect">
                <a:avLst/>
              </a:prstGeom>
              <a:blipFill>
                <a:blip r:embed="rId9"/>
                <a:stretch>
                  <a:fillRect l="-7895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1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EFC-2D3E-294A-BDD4-A2A6C5AD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-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D5DB-E6F8-2941-AB9C-A3001D1A7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Prediction:	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≤0.5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MSE Loss: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Back Prop: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D5DB-E6F8-2941-AB9C-A3001D1A7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B8381183-FEC3-EB43-B10B-0095C490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695" y="1298275"/>
            <a:ext cx="2571457" cy="1987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24F408-5F2A-2F4E-9202-05F835ABF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048" y="3780008"/>
            <a:ext cx="4386752" cy="22006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3F393C-296A-2444-88BD-D097370944C6}"/>
              </a:ext>
            </a:extLst>
          </p:cNvPr>
          <p:cNvSpPr txBox="1"/>
          <p:nvPr/>
        </p:nvSpPr>
        <p:spPr>
          <a:xfrm>
            <a:off x="8287499" y="3281747"/>
            <a:ext cx="174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Hard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2887554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A54A-469F-B645-9876-68432B1C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Gate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405647-435A-224D-A69C-E45F2D54A49F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5473702" y="3890813"/>
            <a:ext cx="1065811" cy="2782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EF0041-B127-8749-8B6A-162B8A895491}"/>
                  </a:ext>
                </a:extLst>
              </p:cNvPr>
              <p:cNvSpPr txBox="1"/>
              <p:nvPr/>
            </p:nvSpPr>
            <p:spPr>
              <a:xfrm>
                <a:off x="6628540" y="3627235"/>
                <a:ext cx="549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𝐴𝑁𝐷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EF0041-B127-8749-8B6A-162B8A89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540" y="3627235"/>
                <a:ext cx="5493423" cy="523220"/>
              </a:xfrm>
              <a:prstGeom prst="rect">
                <a:avLst/>
              </a:prstGeom>
              <a:blipFill>
                <a:blip r:embed="rId2"/>
                <a:stretch>
                  <a:fillRect l="-462" t="-4762" r="-138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BBD7727-0C2B-4843-BD01-7951B98245FE}"/>
              </a:ext>
            </a:extLst>
          </p:cNvPr>
          <p:cNvSpPr/>
          <p:nvPr/>
        </p:nvSpPr>
        <p:spPr>
          <a:xfrm>
            <a:off x="288509" y="294141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8BF64C-CE1C-8041-A2B0-30928B79C5A5}"/>
              </a:ext>
            </a:extLst>
          </p:cNvPr>
          <p:cNvSpPr/>
          <p:nvPr/>
        </p:nvSpPr>
        <p:spPr>
          <a:xfrm>
            <a:off x="282145" y="433366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C81D50-C28D-EC45-81DE-5211B73551A1}"/>
              </a:ext>
            </a:extLst>
          </p:cNvPr>
          <p:cNvSpPr/>
          <p:nvPr/>
        </p:nvSpPr>
        <p:spPr>
          <a:xfrm>
            <a:off x="1148262" y="2031696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EB3EF0-71D1-7C48-B350-2D521170E2E1}"/>
              </a:ext>
            </a:extLst>
          </p:cNvPr>
          <p:cNvCxnSpPr>
            <a:cxnSpLocks/>
            <a:stCxn id="10" idx="5"/>
            <a:endCxn id="22" idx="1"/>
          </p:cNvCxnSpPr>
          <p:nvPr/>
        </p:nvCxnSpPr>
        <p:spPr>
          <a:xfrm>
            <a:off x="1623872" y="2507306"/>
            <a:ext cx="660332" cy="258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87166C-F860-EC4E-8F69-1639047FE7F3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839357" y="3209236"/>
            <a:ext cx="1261096" cy="140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5A46F6-E7DF-C848-829B-F21ADE278EEA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845721" y="3209236"/>
            <a:ext cx="1254732" cy="10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522380-AEAC-794F-B740-4200A294CE1B}"/>
                  </a:ext>
                </a:extLst>
              </p:cNvPr>
              <p:cNvSpPr txBox="1"/>
              <p:nvPr/>
            </p:nvSpPr>
            <p:spPr>
              <a:xfrm>
                <a:off x="1275223" y="284049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522380-AEAC-794F-B740-4200A294C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23" y="2840496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328B21-77B4-7347-AB82-4E7A0E3A6B04}"/>
                  </a:ext>
                </a:extLst>
              </p:cNvPr>
              <p:cNvSpPr txBox="1"/>
              <p:nvPr/>
            </p:nvSpPr>
            <p:spPr>
              <a:xfrm>
                <a:off x="1769919" y="2223998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328B21-77B4-7347-AB82-4E7A0E3A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919" y="2223998"/>
                <a:ext cx="8435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D581F-B0F3-7140-B18A-A55A50BF85B7}"/>
                  </a:ext>
                </a:extLst>
              </p:cNvPr>
              <p:cNvSpPr txBox="1"/>
              <p:nvPr/>
            </p:nvSpPr>
            <p:spPr>
              <a:xfrm>
                <a:off x="380897" y="303995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D581F-B0F3-7140-B18A-A55A50BF8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97" y="3039959"/>
                <a:ext cx="42832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8DACEC-250E-564F-B6C3-795886CADDF5}"/>
                  </a:ext>
                </a:extLst>
              </p:cNvPr>
              <p:cNvSpPr txBox="1"/>
              <p:nvPr/>
            </p:nvSpPr>
            <p:spPr>
              <a:xfrm>
                <a:off x="1212707" y="2140369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8DACEC-250E-564F-B6C3-795886CAD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07" y="2140369"/>
                <a:ext cx="42832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EEFAE1-79BD-5846-B49C-90FAF49B0C73}"/>
                  </a:ext>
                </a:extLst>
              </p:cNvPr>
              <p:cNvSpPr txBox="1"/>
              <p:nvPr/>
            </p:nvSpPr>
            <p:spPr>
              <a:xfrm>
                <a:off x="1339668" y="462443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EEFAE1-79BD-5846-B49C-90FAF49B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68" y="4624439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AD37BE-0E61-7546-84A2-E6FCB8CC4EE6}"/>
                  </a:ext>
                </a:extLst>
              </p:cNvPr>
              <p:cNvSpPr txBox="1"/>
              <p:nvPr/>
            </p:nvSpPr>
            <p:spPr>
              <a:xfrm>
                <a:off x="387391" y="444299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AD37BE-0E61-7546-84A2-E6FCB8CC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1" y="4442992"/>
                <a:ext cx="42832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CA0C42D-5029-AD49-85D4-26CA21FC8D29}"/>
              </a:ext>
            </a:extLst>
          </p:cNvPr>
          <p:cNvGrpSpPr/>
          <p:nvPr/>
        </p:nvGrpSpPr>
        <p:grpSpPr>
          <a:xfrm>
            <a:off x="2100453" y="2581869"/>
            <a:ext cx="1254733" cy="1254733"/>
            <a:chOff x="3579074" y="2953762"/>
            <a:chExt cx="1254733" cy="12547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FC055A-3937-C54D-A674-A6528F672A8E}"/>
                </a:ext>
              </a:extLst>
            </p:cNvPr>
            <p:cNvSpPr/>
            <p:nvPr/>
          </p:nvSpPr>
          <p:spPr>
            <a:xfrm>
              <a:off x="3579074" y="2953762"/>
              <a:ext cx="1254733" cy="1254733"/>
            </a:xfrm>
            <a:prstGeom prst="ellipse">
              <a:avLst/>
            </a:prstGeom>
            <a:solidFill>
              <a:srgbClr val="7F7F7F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D0FE5AA-1224-644A-8ED6-EFDFBC6B3661}"/>
                    </a:ext>
                  </a:extLst>
                </p:cNvPr>
                <p:cNvSpPr txBox="1"/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D0FE5AA-1224-644A-8ED6-EFDFBC6B3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4AA539-63E4-9641-9EE8-EADF4EFAD920}"/>
                </a:ext>
              </a:extLst>
            </p:cNvPr>
            <p:cNvCxnSpPr>
              <a:cxnSpLocks/>
              <a:stCxn id="22" idx="4"/>
              <a:endCxn id="22" idx="0"/>
            </p:cNvCxnSpPr>
            <p:nvPr/>
          </p:nvCxnSpPr>
          <p:spPr>
            <a:xfrm flipV="1">
              <a:off x="4206441" y="2953762"/>
              <a:ext cx="0" cy="1254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800471-1592-7046-BF76-F3562CE0A914}"/>
                    </a:ext>
                  </a:extLst>
                </p:cNvPr>
                <p:cNvSpPr txBox="1"/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800471-1592-7046-BF76-F3562CE0A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262858-DCB8-8C47-9313-83A1235828BE}"/>
              </a:ext>
            </a:extLst>
          </p:cNvPr>
          <p:cNvGrpSpPr/>
          <p:nvPr/>
        </p:nvGrpSpPr>
        <p:grpSpPr>
          <a:xfrm>
            <a:off x="2109372" y="3989895"/>
            <a:ext cx="1254733" cy="1254733"/>
            <a:chOff x="3579074" y="2953762"/>
            <a:chExt cx="1254733" cy="125473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A49E33-71D4-F84F-96F7-D7061346B439}"/>
                </a:ext>
              </a:extLst>
            </p:cNvPr>
            <p:cNvSpPr/>
            <p:nvPr/>
          </p:nvSpPr>
          <p:spPr>
            <a:xfrm>
              <a:off x="3579074" y="2953762"/>
              <a:ext cx="1254733" cy="1254733"/>
            </a:xfrm>
            <a:prstGeom prst="ellipse">
              <a:avLst/>
            </a:prstGeom>
            <a:solidFill>
              <a:srgbClr val="7F7F7F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DABB027-B818-DB4D-8FDE-7B76E066A163}"/>
                    </a:ext>
                  </a:extLst>
                </p:cNvPr>
                <p:cNvSpPr txBox="1"/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DABB027-B818-DB4D-8FDE-7B76E066A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F2C124-11E8-3D47-B2DA-7B325FEC6693}"/>
                </a:ext>
              </a:extLst>
            </p:cNvPr>
            <p:cNvCxnSpPr>
              <a:cxnSpLocks/>
              <a:stCxn id="33" idx="4"/>
              <a:endCxn id="33" idx="0"/>
            </p:cNvCxnSpPr>
            <p:nvPr/>
          </p:nvCxnSpPr>
          <p:spPr>
            <a:xfrm flipV="1">
              <a:off x="4206441" y="2953762"/>
              <a:ext cx="0" cy="1254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6A20FC-D0F8-A047-9257-A64C4FA47D23}"/>
                    </a:ext>
                  </a:extLst>
                </p:cNvPr>
                <p:cNvSpPr txBox="1"/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26A20FC-D0F8-A047-9257-A64C4FA47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E3C90-F1A4-E14D-B13B-EFADCBE3D775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845721" y="3220019"/>
            <a:ext cx="1263651" cy="13972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16B5FD-E05A-1C48-8416-BB4BD3623767}"/>
              </a:ext>
            </a:extLst>
          </p:cNvPr>
          <p:cNvCxnSpPr>
            <a:cxnSpLocks/>
            <a:stCxn id="19" idx="3"/>
            <a:endCxn id="33" idx="2"/>
          </p:cNvCxnSpPr>
          <p:nvPr/>
        </p:nvCxnSpPr>
        <p:spPr>
          <a:xfrm>
            <a:off x="815713" y="4612269"/>
            <a:ext cx="1293659" cy="4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1FE7EF-5D11-CC45-B337-5EF912D8DF3E}"/>
                  </a:ext>
                </a:extLst>
              </p:cNvPr>
              <p:cNvSpPr txBox="1"/>
              <p:nvPr/>
            </p:nvSpPr>
            <p:spPr>
              <a:xfrm>
                <a:off x="848829" y="399674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1FE7EF-5D11-CC45-B337-5EF912D8D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9" y="3996741"/>
                <a:ext cx="3658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BF3FF5-8DD2-E344-A3F4-C4F796B58829}"/>
                  </a:ext>
                </a:extLst>
              </p:cNvPr>
              <p:cNvSpPr txBox="1"/>
              <p:nvPr/>
            </p:nvSpPr>
            <p:spPr>
              <a:xfrm>
                <a:off x="896005" y="355389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BF3FF5-8DD2-E344-A3F4-C4F796B58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5" y="3553896"/>
                <a:ext cx="3658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47A11F9-7AE6-EA46-8A5B-0DC947B9A1A8}"/>
              </a:ext>
            </a:extLst>
          </p:cNvPr>
          <p:cNvGrpSpPr/>
          <p:nvPr/>
        </p:nvGrpSpPr>
        <p:grpSpPr>
          <a:xfrm>
            <a:off x="4218969" y="3291273"/>
            <a:ext cx="1254733" cy="1254733"/>
            <a:chOff x="3579074" y="2953762"/>
            <a:chExt cx="1254733" cy="1254733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C57B02-E278-964B-A7F9-A7C8EF5486CA}"/>
                </a:ext>
              </a:extLst>
            </p:cNvPr>
            <p:cNvSpPr/>
            <p:nvPr/>
          </p:nvSpPr>
          <p:spPr>
            <a:xfrm>
              <a:off x="3579074" y="2953762"/>
              <a:ext cx="1254733" cy="1254733"/>
            </a:xfrm>
            <a:prstGeom prst="ellipse">
              <a:avLst/>
            </a:prstGeom>
            <a:solidFill>
              <a:srgbClr val="7F7F7F">
                <a:alpha val="5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FE5168-73DD-3C4A-8452-5CD4E2D26B25}"/>
                    </a:ext>
                  </a:extLst>
                </p:cNvPr>
                <p:cNvSpPr txBox="1"/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6FE5168-73DD-3C4A-8452-5CD4E2D26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796" y="3230137"/>
                  <a:ext cx="477475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4AF8B-06D5-9040-A6C2-38519F54F0A5}"/>
                </a:ext>
              </a:extLst>
            </p:cNvPr>
            <p:cNvCxnSpPr>
              <a:cxnSpLocks/>
              <a:stCxn id="50" idx="4"/>
              <a:endCxn id="50" idx="0"/>
            </p:cNvCxnSpPr>
            <p:nvPr/>
          </p:nvCxnSpPr>
          <p:spPr>
            <a:xfrm flipV="1">
              <a:off x="4206441" y="2953762"/>
              <a:ext cx="0" cy="1254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C6A1CF-81F3-9540-B476-5D3930765977}"/>
                    </a:ext>
                  </a:extLst>
                </p:cNvPr>
                <p:cNvSpPr txBox="1"/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C6A1CF-81F3-9540-B476-5D3930765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838" y="3276780"/>
                  <a:ext cx="285088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12FEBD-3802-9C49-AC48-B00E030730F6}"/>
              </a:ext>
            </a:extLst>
          </p:cNvPr>
          <p:cNvCxnSpPr>
            <a:cxnSpLocks/>
            <a:stCxn id="22" idx="6"/>
            <a:endCxn id="50" idx="2"/>
          </p:cNvCxnSpPr>
          <p:nvPr/>
        </p:nvCxnSpPr>
        <p:spPr>
          <a:xfrm>
            <a:off x="3355186" y="3209236"/>
            <a:ext cx="863783" cy="709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0E08A2-CEB8-5249-9095-EB0FE1EBEA10}"/>
              </a:ext>
            </a:extLst>
          </p:cNvPr>
          <p:cNvCxnSpPr>
            <a:cxnSpLocks/>
            <a:stCxn id="33" idx="6"/>
            <a:endCxn id="50" idx="2"/>
          </p:cNvCxnSpPr>
          <p:nvPr/>
        </p:nvCxnSpPr>
        <p:spPr>
          <a:xfrm flipV="1">
            <a:off x="3364105" y="3918640"/>
            <a:ext cx="854864" cy="69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23987B8-C6A1-8D4B-8449-B5ED814B4438}"/>
              </a:ext>
            </a:extLst>
          </p:cNvPr>
          <p:cNvSpPr/>
          <p:nvPr/>
        </p:nvSpPr>
        <p:spPr>
          <a:xfrm>
            <a:off x="1214635" y="5372553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21BD67-D18C-B442-81B5-449D68F8BA26}"/>
              </a:ext>
            </a:extLst>
          </p:cNvPr>
          <p:cNvCxnSpPr>
            <a:cxnSpLocks/>
            <a:stCxn id="62" idx="7"/>
            <a:endCxn id="33" idx="3"/>
          </p:cNvCxnSpPr>
          <p:nvPr/>
        </p:nvCxnSpPr>
        <p:spPr>
          <a:xfrm flipV="1">
            <a:off x="1690245" y="5060877"/>
            <a:ext cx="602878" cy="393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65EC4D-62DF-E44B-B209-EE4B034E61CC}"/>
                  </a:ext>
                </a:extLst>
              </p:cNvPr>
              <p:cNvSpPr txBox="1"/>
              <p:nvPr/>
            </p:nvSpPr>
            <p:spPr>
              <a:xfrm>
                <a:off x="1279080" y="5519692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65EC4D-62DF-E44B-B209-EE4B034E6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80" y="5519692"/>
                <a:ext cx="42832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E45907D-1F5F-264C-9241-3EBEC04EE90D}"/>
                  </a:ext>
                </a:extLst>
              </p:cNvPr>
              <p:cNvSpPr txBox="1"/>
              <p:nvPr/>
            </p:nvSpPr>
            <p:spPr>
              <a:xfrm>
                <a:off x="1871372" y="5346702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E45907D-1F5F-264C-9241-3EBEC04E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72" y="5346702"/>
                <a:ext cx="84350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BD4D83-A9BA-204B-ABE2-306205FCCC7E}"/>
                  </a:ext>
                </a:extLst>
              </p:cNvPr>
              <p:cNvSpPr txBox="1"/>
              <p:nvPr/>
            </p:nvSpPr>
            <p:spPr>
              <a:xfrm>
                <a:off x="3648864" y="313866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CBD4D83-A9BA-204B-ABE2-306205FCC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4" y="3138663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14F898-9E48-5548-9E98-7C6FA3C9DB01}"/>
                  </a:ext>
                </a:extLst>
              </p:cNvPr>
              <p:cNvSpPr txBox="1"/>
              <p:nvPr/>
            </p:nvSpPr>
            <p:spPr>
              <a:xfrm>
                <a:off x="3653109" y="438132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14F898-9E48-5548-9E98-7C6FA3C9D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09" y="4381323"/>
                <a:ext cx="3658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D16C641C-6191-7644-8D93-894F184AE7F8}"/>
              </a:ext>
            </a:extLst>
          </p:cNvPr>
          <p:cNvSpPr/>
          <p:nvPr/>
        </p:nvSpPr>
        <p:spPr>
          <a:xfrm>
            <a:off x="3556774" y="5011305"/>
            <a:ext cx="557212" cy="557212"/>
          </a:xfrm>
          <a:prstGeom prst="ellipse">
            <a:avLst/>
          </a:prstGeom>
          <a:solidFill>
            <a:srgbClr val="7F7F7F">
              <a:alpha val="5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41D184-8081-A946-BC3B-76CD12FC3501}"/>
                  </a:ext>
                </a:extLst>
              </p:cNvPr>
              <p:cNvSpPr txBox="1"/>
              <p:nvPr/>
            </p:nvSpPr>
            <p:spPr>
              <a:xfrm>
                <a:off x="3649728" y="5148361"/>
                <a:ext cx="4283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41D184-8081-A946-BC3B-76CD12FC3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728" y="5148361"/>
                <a:ext cx="428322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9D5946A-F026-5148-ABBB-53F653FF87FF}"/>
              </a:ext>
            </a:extLst>
          </p:cNvPr>
          <p:cNvCxnSpPr>
            <a:cxnSpLocks/>
            <a:stCxn id="73" idx="7"/>
            <a:endCxn id="50" idx="3"/>
          </p:cNvCxnSpPr>
          <p:nvPr/>
        </p:nvCxnSpPr>
        <p:spPr>
          <a:xfrm flipV="1">
            <a:off x="4032384" y="4362255"/>
            <a:ext cx="370336" cy="7306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95EF4DA-83B5-7D42-96EE-DDEED4102634}"/>
                  </a:ext>
                </a:extLst>
              </p:cNvPr>
              <p:cNvSpPr txBox="1"/>
              <p:nvPr/>
            </p:nvSpPr>
            <p:spPr>
              <a:xfrm>
                <a:off x="4137677" y="4694282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95EF4DA-83B5-7D42-96EE-DDEED410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77" y="4694282"/>
                <a:ext cx="84350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01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1EFC-2D3E-294A-BDD4-A2A6C5AD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D5DB-E6F8-2941-AB9C-A3001D1A7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1378"/>
                <a:ext cx="10616513" cy="29038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Prediction:	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𝑏𝑖𝑎𝑠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Log Loss / Cross Entropy Loss: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n-US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func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   −</m:t>
                    </m:r>
                    <m:r>
                      <a:rPr lang="en-US" i="1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−(1 −</m:t>
                    </m:r>
                    <m:r>
                      <a:rPr lang="en-US" i="1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AD5DB-E6F8-2941-AB9C-A3001D1A7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1378"/>
                <a:ext cx="10616513" cy="2903838"/>
              </a:xfrm>
              <a:blipFill>
                <a:blip r:embed="rId2"/>
                <a:stretch>
                  <a:fillRect l="-836" t="-6987" b="-8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1A771E07-308C-214C-B4E6-9B130453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10" y="4570422"/>
            <a:ext cx="2579284" cy="2007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A590C-59A5-4A41-95CE-B9FF58446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29" y="4490398"/>
            <a:ext cx="4869249" cy="2167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8B139-7AD7-AB4F-95D2-0C96351A05CE}"/>
              </a:ext>
            </a:extLst>
          </p:cNvPr>
          <p:cNvSpPr txBox="1"/>
          <p:nvPr/>
        </p:nvSpPr>
        <p:spPr>
          <a:xfrm>
            <a:off x="2551228" y="6578081"/>
            <a:ext cx="174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soft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97067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92A1-6DBA-D142-BF99-FF7451E2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8D491-9586-A743-8812-50980C39F35D}"/>
                  </a:ext>
                </a:extLst>
              </p:cNvPr>
              <p:cNvSpPr txBox="1"/>
              <p:nvPr/>
            </p:nvSpPr>
            <p:spPr>
              <a:xfrm>
                <a:off x="825844" y="1895667"/>
                <a:ext cx="6835346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8D491-9586-A743-8812-50980C39F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4" y="1895667"/>
                <a:ext cx="6835346" cy="729302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BB253-16A8-A54F-9BAB-13D1DC56F5AD}"/>
                  </a:ext>
                </a:extLst>
              </p:cNvPr>
              <p:cNvSpPr txBox="1"/>
              <p:nvPr/>
            </p:nvSpPr>
            <p:spPr>
              <a:xfrm>
                <a:off x="838200" y="3923788"/>
                <a:ext cx="5006547" cy="737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BB253-16A8-A54F-9BAB-13D1DC56F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23788"/>
                <a:ext cx="5006547" cy="737574"/>
              </a:xfrm>
              <a:prstGeom prst="rect">
                <a:avLst/>
              </a:prstGeom>
              <a:blipFill>
                <a:blip r:embed="rId4"/>
                <a:stretch>
                  <a:fillRect t="-3390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C9953C-5F73-1A41-AD60-056680AA7E5D}"/>
                  </a:ext>
                </a:extLst>
              </p:cNvPr>
              <p:cNvSpPr/>
              <p:nvPr/>
            </p:nvSpPr>
            <p:spPr>
              <a:xfrm>
                <a:off x="1272677" y="4661362"/>
                <a:ext cx="6186757" cy="629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C9953C-5F73-1A41-AD60-056680AA7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7" y="4661362"/>
                <a:ext cx="6186757" cy="629724"/>
              </a:xfrm>
              <a:prstGeom prst="rect">
                <a:avLst/>
              </a:prstGeom>
              <a:blipFill>
                <a:blip r:embed="rId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2A4C1E-6581-C642-8EE9-399928359B70}"/>
                  </a:ext>
                </a:extLst>
              </p:cNvPr>
              <p:cNvSpPr/>
              <p:nvPr/>
            </p:nvSpPr>
            <p:spPr>
              <a:xfrm>
                <a:off x="1421989" y="2749968"/>
                <a:ext cx="3829633" cy="685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2A4C1E-6581-C642-8EE9-399928359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89" y="2749968"/>
                <a:ext cx="3829633" cy="685765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FC9FA-29F5-434C-9285-E64C95F255AB}"/>
                  </a:ext>
                </a:extLst>
              </p:cNvPr>
              <p:cNvSpPr txBox="1"/>
              <p:nvPr/>
            </p:nvSpPr>
            <p:spPr>
              <a:xfrm>
                <a:off x="825844" y="5760110"/>
                <a:ext cx="5602691" cy="732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FC9FA-29F5-434C-9285-E64C95F2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4" y="5760110"/>
                <a:ext cx="5602691" cy="732765"/>
              </a:xfrm>
              <a:prstGeom prst="rect">
                <a:avLst/>
              </a:prstGeom>
              <a:blipFill>
                <a:blip r:embed="rId7"/>
                <a:stretch>
                  <a:fillRect t="-6897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F1C8742-B162-C944-86F6-D38B1E6B1184}"/>
              </a:ext>
            </a:extLst>
          </p:cNvPr>
          <p:cNvSpPr/>
          <p:nvPr/>
        </p:nvSpPr>
        <p:spPr>
          <a:xfrm>
            <a:off x="838199" y="5707651"/>
            <a:ext cx="5590335" cy="809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B899E-F299-1E45-A972-4C9E99E881E6}"/>
              </a:ext>
            </a:extLst>
          </p:cNvPr>
          <p:cNvSpPr txBox="1"/>
          <p:nvPr/>
        </p:nvSpPr>
        <p:spPr>
          <a:xfrm>
            <a:off x="8707070" y="5635129"/>
            <a:ext cx="3007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Called the </a:t>
            </a:r>
            <a:r>
              <a:rPr lang="en-US" sz="1400" b="1" dirty="0">
                <a:solidFill>
                  <a:schemeClr val="tx1">
                    <a:lumMod val="65000"/>
                  </a:schemeClr>
                </a:solidFill>
              </a:rPr>
              <a:t>Logit Loss values</a:t>
            </a:r>
          </a:p>
          <a:p>
            <a:endParaRPr lang="en-US" sz="1400" b="1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65000"/>
                  </a:schemeClr>
                </a:solidFill>
              </a:rPr>
              <a:t>Logits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 are the values before passing into the sigmoid activation (i.e. 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3DFE34-F6B3-0549-8EDA-3E6F571ED083}"/>
              </a:ext>
            </a:extLst>
          </p:cNvPr>
          <p:cNvCxnSpPr>
            <a:cxnSpLocks/>
          </p:cNvCxnSpPr>
          <p:nvPr/>
        </p:nvCxnSpPr>
        <p:spPr>
          <a:xfrm flipH="1">
            <a:off x="6902361" y="6105421"/>
            <a:ext cx="1517658" cy="0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4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8190-8215-3A4B-8884-373B571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Difference Between Linear and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F633-250E-4E4B-9CE1-B946D67DE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vs Soft Decision</a:t>
            </a:r>
          </a:p>
          <a:p>
            <a:endParaRPr lang="en-US" dirty="0"/>
          </a:p>
          <a:p>
            <a:r>
              <a:rPr lang="en-US" dirty="0"/>
              <a:t>Linear regression punishes wrong guesses </a:t>
            </a:r>
            <a:r>
              <a:rPr lang="en-US" dirty="0" err="1"/>
              <a:t>polynomially</a:t>
            </a:r>
            <a:r>
              <a:rPr lang="en-US" dirty="0"/>
              <a:t>, where linear regression punishes wrong guesses exponentially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11E072-AAE3-CD4F-9D86-2C73B0398B82}"/>
              </a:ext>
            </a:extLst>
          </p:cNvPr>
          <p:cNvGrpSpPr/>
          <p:nvPr/>
        </p:nvGrpSpPr>
        <p:grpSpPr>
          <a:xfrm>
            <a:off x="2496066" y="3995609"/>
            <a:ext cx="2594919" cy="2316291"/>
            <a:chOff x="1594022" y="4176584"/>
            <a:chExt cx="2594919" cy="231629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72D6067-1F69-E145-AE76-DC171376E009}"/>
                </a:ext>
              </a:extLst>
            </p:cNvPr>
            <p:cNvCxnSpPr>
              <a:cxnSpLocks/>
            </p:cNvCxnSpPr>
            <p:nvPr/>
          </p:nvCxnSpPr>
          <p:spPr>
            <a:xfrm>
              <a:off x="1594022" y="6067373"/>
              <a:ext cx="259491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354C4C-68DB-6145-B360-66B912DEC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8237" y="4176584"/>
              <a:ext cx="0" cy="223657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E1FB26-B318-094B-BACB-BF5968D72CEE}"/>
                </a:ext>
              </a:extLst>
            </p:cNvPr>
            <p:cNvSpPr/>
            <p:nvPr/>
          </p:nvSpPr>
          <p:spPr>
            <a:xfrm>
              <a:off x="3342503" y="463182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9DD4E8-9D8B-A54A-9F4D-8AB873C16186}"/>
                </a:ext>
              </a:extLst>
            </p:cNvPr>
            <p:cNvSpPr/>
            <p:nvPr/>
          </p:nvSpPr>
          <p:spPr>
            <a:xfrm>
              <a:off x="1868237" y="5965016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6BC56C-E976-6F48-B2B9-8371AC28DE41}"/>
                </a:ext>
              </a:extLst>
            </p:cNvPr>
            <p:cNvSpPr/>
            <p:nvPr/>
          </p:nvSpPr>
          <p:spPr>
            <a:xfrm>
              <a:off x="3342503" y="5977373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45395E-FA73-C647-9967-0573A3E0EC55}"/>
                </a:ext>
              </a:extLst>
            </p:cNvPr>
            <p:cNvSpPr/>
            <p:nvPr/>
          </p:nvSpPr>
          <p:spPr>
            <a:xfrm>
              <a:off x="1868237" y="4631829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441A33-673C-0342-866D-B7F2470B80B6}"/>
                </a:ext>
              </a:extLst>
            </p:cNvPr>
            <p:cNvCxnSpPr>
              <a:cxnSpLocks/>
            </p:cNvCxnSpPr>
            <p:nvPr/>
          </p:nvCxnSpPr>
          <p:spPr>
            <a:xfrm>
              <a:off x="1594022" y="4927438"/>
              <a:ext cx="1426176" cy="1565437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22AFC2-20CA-794D-9B64-A01FBAA47E3F}"/>
              </a:ext>
            </a:extLst>
          </p:cNvPr>
          <p:cNvGrpSpPr/>
          <p:nvPr/>
        </p:nvGrpSpPr>
        <p:grpSpPr>
          <a:xfrm>
            <a:off x="7313240" y="4010387"/>
            <a:ext cx="2594919" cy="2236573"/>
            <a:chOff x="7313240" y="4010387"/>
            <a:chExt cx="2594919" cy="22365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E87A18-5D64-2646-8A6B-6F7E1A544319}"/>
                </a:ext>
              </a:extLst>
            </p:cNvPr>
            <p:cNvCxnSpPr>
              <a:cxnSpLocks/>
            </p:cNvCxnSpPr>
            <p:nvPr/>
          </p:nvCxnSpPr>
          <p:spPr>
            <a:xfrm>
              <a:off x="7313240" y="5901176"/>
              <a:ext cx="259491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C14DE6-9292-8A44-80B4-132E45CFE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7455" y="4010387"/>
              <a:ext cx="0" cy="2236573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C1D73BD-2D99-4C4F-A769-6CBE95AD7A2D}"/>
                </a:ext>
              </a:extLst>
            </p:cNvPr>
            <p:cNvSpPr/>
            <p:nvPr/>
          </p:nvSpPr>
          <p:spPr>
            <a:xfrm>
              <a:off x="9061721" y="4465632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303514-BE77-F045-83B0-146C20DDB801}"/>
                </a:ext>
              </a:extLst>
            </p:cNvPr>
            <p:cNvSpPr/>
            <p:nvPr/>
          </p:nvSpPr>
          <p:spPr>
            <a:xfrm>
              <a:off x="7587455" y="5798819"/>
              <a:ext cx="180000" cy="18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46156D-A829-1143-A087-04A431254BAC}"/>
                </a:ext>
              </a:extLst>
            </p:cNvPr>
            <p:cNvSpPr/>
            <p:nvPr/>
          </p:nvSpPr>
          <p:spPr>
            <a:xfrm>
              <a:off x="9061721" y="581117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3BE788-0875-CA4F-95D8-D8944EADB071}"/>
                </a:ext>
              </a:extLst>
            </p:cNvPr>
            <p:cNvSpPr/>
            <p:nvPr/>
          </p:nvSpPr>
          <p:spPr>
            <a:xfrm>
              <a:off x="7587455" y="446563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804AC2-9BAF-9441-AAB2-ACF52C2E29C7}"/>
                </a:ext>
              </a:extLst>
            </p:cNvPr>
            <p:cNvCxnSpPr>
              <a:cxnSpLocks/>
            </p:cNvCxnSpPr>
            <p:nvPr/>
          </p:nvCxnSpPr>
          <p:spPr>
            <a:xfrm>
              <a:off x="8393327" y="4102443"/>
              <a:ext cx="0" cy="2144517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3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2CFE-ACEC-B04D-BC84-21F83095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Multiclass / Multilabel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D6EF-F86C-D442-BEBC-45784E04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connected: </a:t>
            </a:r>
            <a:r>
              <a:rPr lang="en-US" dirty="0">
                <a:solidFill>
                  <a:srgbClr val="FFFF00"/>
                </a:solidFill>
              </a:rPr>
              <a:t>d inputs </a:t>
            </a:r>
            <a:r>
              <a:rPr lang="en-US" dirty="0"/>
              <a:t>to </a:t>
            </a:r>
            <a:r>
              <a:rPr lang="en-US" dirty="0">
                <a:solidFill>
                  <a:srgbClr val="FF40FF"/>
                </a:solidFill>
              </a:rPr>
              <a:t>K output</a:t>
            </a:r>
            <a:endParaRPr lang="en-US" dirty="0"/>
          </a:p>
          <a:p>
            <a:r>
              <a:rPr lang="en-US" dirty="0"/>
              <a:t>A softmax activation function on the output</a:t>
            </a:r>
          </a:p>
          <a:p>
            <a:r>
              <a:rPr lang="en-US" dirty="0"/>
              <a:t>Typically the “Log Loss” loss function is used for training</a:t>
            </a:r>
          </a:p>
        </p:txBody>
      </p:sp>
      <p:pic>
        <p:nvPicPr>
          <p:cNvPr id="36" name="Picture 35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4CDF9427-7652-B44D-921D-20B4B933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93" y="3686701"/>
            <a:ext cx="6881146" cy="28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21B7-1215-DC4C-8F4A-0A7B33B9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Softmax?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5281-7188-4A43-B2FE-17089C5C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Softmax is the generalization of the Sigmoid function</a:t>
            </a:r>
          </a:p>
          <a:p>
            <a:pPr lvl="1"/>
            <a:r>
              <a:rPr lang="en-US" dirty="0"/>
              <a:t>Sigmoid can only take 1 input and can be used to classify data with 2 labels</a:t>
            </a:r>
          </a:p>
          <a:p>
            <a:pPr lvl="1"/>
            <a:r>
              <a:rPr lang="en-US" dirty="0"/>
              <a:t>Softmax can take in K inputs and can be used to classify data with K 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8AD423-C4B2-D941-8C5C-9F4EF5220CE8}"/>
                  </a:ext>
                </a:extLst>
              </p:cNvPr>
              <p:cNvSpPr/>
              <p:nvPr/>
            </p:nvSpPr>
            <p:spPr>
              <a:xfrm>
                <a:off x="1891718" y="4220660"/>
                <a:ext cx="3291350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𝑆𝑖𝑔𝑚𝑜𝑖𝑑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8AD423-C4B2-D941-8C5C-9F4EF5220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18" y="4220660"/>
                <a:ext cx="3291350" cy="792396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985735-068B-2044-BC2F-021E42AE7843}"/>
                  </a:ext>
                </a:extLst>
              </p:cNvPr>
              <p:cNvSpPr/>
              <p:nvPr/>
            </p:nvSpPr>
            <p:spPr>
              <a:xfrm>
                <a:off x="6218665" y="4220660"/>
                <a:ext cx="3790653" cy="940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985735-068B-2044-BC2F-021E42AE7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665" y="4220660"/>
                <a:ext cx="3790653" cy="940322"/>
              </a:xfrm>
              <a:prstGeom prst="rect">
                <a:avLst/>
              </a:prstGeom>
              <a:blipFill>
                <a:blip r:embed="rId3"/>
                <a:stretch>
                  <a:fillRect t="-17333" b="-8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159CB7-D214-1D45-8D62-A9BE32124579}"/>
              </a:ext>
            </a:extLst>
          </p:cNvPr>
          <p:cNvSpPr txBox="1"/>
          <p:nvPr/>
        </p:nvSpPr>
        <p:spPr>
          <a:xfrm>
            <a:off x="7137762" y="5610416"/>
            <a:ext cx="287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Some people include the entire vector as a second parameter, since you technically need it to compute the value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6EBB12-AD52-214A-9EDD-57BFA020FC9C}"/>
              </a:ext>
            </a:extLst>
          </p:cNvPr>
          <p:cNvCxnSpPr>
            <a:cxnSpLocks/>
          </p:cNvCxnSpPr>
          <p:nvPr/>
        </p:nvCxnSpPr>
        <p:spPr>
          <a:xfrm flipV="1">
            <a:off x="8167816" y="4893277"/>
            <a:ext cx="1" cy="717139"/>
          </a:xfrm>
          <a:prstGeom prst="line">
            <a:avLst/>
          </a:prstGeom>
          <a:ln w="12700">
            <a:solidFill>
              <a:srgbClr val="7F7F7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1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CB96-D8DB-5C4B-9E78-DB1D5389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3: Part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8EF51-3ED8-6746-AFEC-73408D250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3895"/>
                <a:ext cx="10515600" cy="53106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/>
                  <a:t>Consider a Logistic Binary Classification and a Multiclass Classification with K =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sz="3400" dirty="0"/>
                  <a:t>Can you find the relationship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3400" dirty="0"/>
                  <a:t> and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400" dirty="0"/>
                  <a:t> such that each classifier makes the same prediction for any input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3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sz="900" dirty="0"/>
              </a:p>
              <a:p>
                <a:r>
                  <a:rPr lang="en-US" b="1" dirty="0"/>
                  <a:t>Hint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8EF51-3ED8-6746-AFEC-73408D25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3895"/>
                <a:ext cx="10515600" cy="5310601"/>
              </a:xfrm>
              <a:blipFill>
                <a:blip r:embed="rId3"/>
                <a:stretch>
                  <a:fillRect l="-724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D01E3203-6A54-5A4F-94B3-201C3C525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829" y="2569075"/>
            <a:ext cx="3867967" cy="221420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A1189F-8D9D-884A-AFE7-C9C865C1C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502" y="2500620"/>
            <a:ext cx="4906297" cy="22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3586</TotalTime>
  <Words>1107</Words>
  <Application>Microsoft Macintosh PowerPoint</Application>
  <PresentationFormat>Widescreen</PresentationFormat>
  <Paragraphs>306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Lesson 3:  Classification</vt:lpstr>
      <vt:lpstr>Binary Classification</vt:lpstr>
      <vt:lpstr>Linear Regression - Math</vt:lpstr>
      <vt:lpstr>Logistic Regression - Math</vt:lpstr>
      <vt:lpstr>Logistic Regression – Backpropagation</vt:lpstr>
      <vt:lpstr>Difference Between Linear and Logistic Regression</vt:lpstr>
      <vt:lpstr>Multiclass / Multilabel Classification</vt:lpstr>
      <vt:lpstr>What is Softmax?</vt:lpstr>
      <vt:lpstr>Assignment 3: Part 1</vt:lpstr>
      <vt:lpstr>Assignment 3: Part 2</vt:lpstr>
      <vt:lpstr>Assignment 3: Part 3</vt:lpstr>
      <vt:lpstr>Assignment 3: Part 3 PyTorch Documentation</vt:lpstr>
      <vt:lpstr>Aside: Miscellaneous Stuff about MLPs</vt:lpstr>
      <vt:lpstr>Non-Linear Transformations</vt:lpstr>
      <vt:lpstr>Universal Approximation Theorem (1989)</vt:lpstr>
      <vt:lpstr>Neural Networks as Boolean Circuits</vt:lpstr>
      <vt:lpstr>Neural Networks as Boolean Circuits</vt:lpstr>
      <vt:lpstr>Appendix</vt:lpstr>
      <vt:lpstr>Linear Regression</vt:lpstr>
      <vt:lpstr>Logistic Regression</vt:lpstr>
      <vt:lpstr>General MLP Architecture</vt:lpstr>
      <vt:lpstr>Multiclass / Multilabel Classification Architecture</vt:lpstr>
      <vt:lpstr>Homework: Logistic Classification Diagram</vt:lpstr>
      <vt:lpstr>Homework: Multiclass Classification Diagram</vt:lpstr>
      <vt:lpstr>Non-Linear Transformations</vt:lpstr>
      <vt:lpstr>Universal Approximation Theorem</vt:lpstr>
      <vt:lpstr>OR Gate</vt:lpstr>
      <vt:lpstr>AND Gate</vt:lpstr>
      <vt:lpstr>NOT Gate</vt:lpstr>
      <vt:lpstr>XOR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 Linear Classifiers</dc:title>
  <dc:creator>Eric Keilty</dc:creator>
  <cp:lastModifiedBy>Eric Keilty</cp:lastModifiedBy>
  <cp:revision>136</cp:revision>
  <dcterms:created xsi:type="dcterms:W3CDTF">2020-05-01T23:57:10Z</dcterms:created>
  <dcterms:modified xsi:type="dcterms:W3CDTF">2024-03-01T20:02:05Z</dcterms:modified>
</cp:coreProperties>
</file>