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71" r:id="rId5"/>
    <p:sldId id="272" r:id="rId6"/>
    <p:sldId id="273" r:id="rId7"/>
    <p:sldId id="279" r:id="rId8"/>
    <p:sldId id="275" r:id="rId9"/>
    <p:sldId id="277" r:id="rId10"/>
    <p:sldId id="269" r:id="rId11"/>
    <p:sldId id="270" r:id="rId12"/>
  </p:sldIdLst>
  <p:sldSz cx="12192000" cy="6858000"/>
  <p:notesSz cx="6858000" cy="9144000"/>
  <p:embeddedFontLst>
    <p:embeddedFont>
      <p:font typeface="KoPub돋움체 Medium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3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6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9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2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5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9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9C3E-8C8D-4EF0-9F7B-459E896F21D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A803-9A2D-433A-88E0-BAE2AE1A7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0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JAVA_START/eclipse-jee-2019-12-R-win32-x86_64/eclipse/eclipse.ex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1924" y="3167705"/>
            <a:ext cx="1398781" cy="6749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Gamble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50099" y="3881110"/>
            <a:ext cx="3680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250099" y="2971800"/>
            <a:ext cx="0" cy="909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930424" y="2971800"/>
            <a:ext cx="0" cy="909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50100" y="2968615"/>
            <a:ext cx="36918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7239" y="2962275"/>
            <a:ext cx="45719" cy="433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07564" y="2962275"/>
            <a:ext cx="45719" cy="433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11125" y="2854314"/>
            <a:ext cx="216975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26710" y="2800648"/>
            <a:ext cx="133882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20200219</a:t>
            </a:r>
            <a:endParaRPr lang="ko-KR" altLang="en-US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10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749457" y="3159566"/>
            <a:ext cx="26930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49457" y="3233456"/>
            <a:ext cx="2693086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  <a:endParaRPr lang="ko-KR" altLang="en-US" sz="28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13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749457" y="3159566"/>
            <a:ext cx="26930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49457" y="3233456"/>
            <a:ext cx="2693086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</a:t>
            </a:r>
            <a:endParaRPr lang="ko-KR" altLang="en-US" sz="28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23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435" y="114089"/>
            <a:ext cx="1643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76979" y="909459"/>
            <a:ext cx="3680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976979" y="909458"/>
            <a:ext cx="557718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28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555" y="138546"/>
            <a:ext cx="7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14556" y="637309"/>
            <a:ext cx="21868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3131" y="909458"/>
            <a:ext cx="2465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소개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3976979" y="2112495"/>
            <a:ext cx="3680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76979" y="2112494"/>
            <a:ext cx="557718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976979" y="3321577"/>
            <a:ext cx="3680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76979" y="3321576"/>
            <a:ext cx="557718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28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13816" y="3321576"/>
            <a:ext cx="216437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 시연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976979" y="4530659"/>
            <a:ext cx="3680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76979" y="4530658"/>
            <a:ext cx="557718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endParaRPr lang="ko-KR" altLang="en-US" sz="28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9748" y="4530658"/>
            <a:ext cx="9525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QNA</a:t>
            </a:r>
            <a:endParaRPr lang="ko-KR" altLang="en-US" sz="2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9C74D-1F47-42B4-8B6E-3133C57B5922}"/>
              </a:ext>
            </a:extLst>
          </p:cNvPr>
          <p:cNvSpPr txBox="1"/>
          <p:nvPr/>
        </p:nvSpPr>
        <p:spPr>
          <a:xfrm>
            <a:off x="5222204" y="2112494"/>
            <a:ext cx="174759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 소개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F9FE25-6323-42FF-918E-C3DA8306913C}"/>
              </a:ext>
            </a:extLst>
          </p:cNvPr>
          <p:cNvCxnSpPr/>
          <p:nvPr/>
        </p:nvCxnSpPr>
        <p:spPr>
          <a:xfrm>
            <a:off x="3976979" y="5748371"/>
            <a:ext cx="3680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7FF852-A4BE-4113-9620-A14E81D3BA30}"/>
              </a:ext>
            </a:extLst>
          </p:cNvPr>
          <p:cNvSpPr/>
          <p:nvPr/>
        </p:nvSpPr>
        <p:spPr>
          <a:xfrm>
            <a:off x="3976979" y="5748370"/>
            <a:ext cx="557718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endParaRPr lang="ko-KR" altLang="en-US" sz="28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0A0568-944E-4DC3-A65C-E9AD0C934381}"/>
              </a:ext>
            </a:extLst>
          </p:cNvPr>
          <p:cNvSpPr txBox="1"/>
          <p:nvPr/>
        </p:nvSpPr>
        <p:spPr>
          <a:xfrm>
            <a:off x="5637383" y="5748370"/>
            <a:ext cx="91723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</a:t>
            </a:r>
            <a:endParaRPr lang="ko-KR" altLang="en-US" sz="2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2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749457" y="3283391"/>
            <a:ext cx="26930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49457" y="3357281"/>
            <a:ext cx="2693086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8854" y="2733554"/>
            <a:ext cx="734291" cy="4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15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49" y="114089"/>
            <a:ext cx="28953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소개</a:t>
            </a:r>
            <a:endParaRPr lang="ko-KR" altLang="en-US" sz="2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555" y="138546"/>
            <a:ext cx="7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214556" y="637309"/>
            <a:ext cx="30300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58129" y="1424377"/>
            <a:ext cx="3480889" cy="6484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IDEA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COFFEE POS System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Baskinrobbins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31 Game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POKER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Auciton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System</a:t>
            </a:r>
          </a:p>
          <a:p>
            <a:pPr>
              <a:lnSpc>
                <a:spcPct val="150000"/>
              </a:lnSpc>
            </a:pPr>
            <a:r>
              <a:rPr lang="en-US" altLang="ko-KR" sz="2400" b="1" u="sng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Total Gamble System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B5012-FC72-4A91-AAB4-CA07648B0254}"/>
              </a:ext>
            </a:extLst>
          </p:cNvPr>
          <p:cNvSpPr txBox="1"/>
          <p:nvPr/>
        </p:nvSpPr>
        <p:spPr>
          <a:xfrm>
            <a:off x="6096000" y="1400053"/>
            <a:ext cx="5758406" cy="7609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u="sng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Total Gamble System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블랙잭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사다리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경마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바카라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클라이언트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강다원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박원희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블랙잭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이형균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사다리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김경민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경마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박원희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김경민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바카라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강다원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5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749457" y="3283391"/>
            <a:ext cx="26930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49457" y="3357281"/>
            <a:ext cx="2693086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 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8854" y="2733554"/>
            <a:ext cx="734291" cy="4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84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49" y="114089"/>
            <a:ext cx="217719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</a:t>
            </a:r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게임 소개</a:t>
            </a:r>
            <a:endParaRPr lang="ko-KR" altLang="en-US" sz="2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555" y="138546"/>
            <a:ext cx="7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214556" y="637309"/>
            <a:ext cx="30300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11135" y="1411795"/>
            <a:ext cx="3480889" cy="7055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블랙잭</a:t>
            </a:r>
            <a:endParaRPr lang="en-US" altLang="ko-KR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카드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 배분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HIT/STAND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카드 숫자가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21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가까워야 성공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카드가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넘으면 패배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BDFB1-E7AE-467B-821E-DF6A480A90CF}"/>
              </a:ext>
            </a:extLst>
          </p:cNvPr>
          <p:cNvSpPr txBox="1"/>
          <p:nvPr/>
        </p:nvSpPr>
        <p:spPr>
          <a:xfrm>
            <a:off x="6494955" y="1408442"/>
            <a:ext cx="3480889" cy="7609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사다리</a:t>
            </a:r>
            <a:endParaRPr lang="en-US" altLang="ko-KR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좌출발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우출발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줄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4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줄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홀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짝 선택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선택이 결과와 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같으면 배팅 성공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선택이 결과와 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다르면 배팅 패배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u="sng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1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49" y="114089"/>
            <a:ext cx="217719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</a:t>
            </a:r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게임 소개</a:t>
            </a:r>
            <a:endParaRPr lang="ko-KR" altLang="en-US" sz="2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555" y="138546"/>
            <a:ext cx="7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214556" y="637309"/>
            <a:ext cx="30300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11135" y="1428735"/>
            <a:ext cx="3480889" cy="65010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경마</a:t>
            </a:r>
            <a:endParaRPr lang="en-US" altLang="ko-KR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마리 말 중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마리 선택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선택한말이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성공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온라인서버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다중 접속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선택 다수이면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배당금 분배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137EA-CE29-4CF9-97D9-195402CDCD71}"/>
              </a:ext>
            </a:extLst>
          </p:cNvPr>
          <p:cNvSpPr txBox="1"/>
          <p:nvPr/>
        </p:nvSpPr>
        <p:spPr>
          <a:xfrm>
            <a:off x="6494955" y="1408442"/>
            <a:ext cx="3480889" cy="7609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바카라</a:t>
            </a:r>
            <a:endParaRPr lang="en-US" altLang="ko-KR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플레이어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뱅커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타이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 한 개 선택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딜러가 각 두 장씩 배분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플레이어와 </a:t>
            </a:r>
            <a:r>
              <a:rPr lang="ko-KR" altLang="en-US" sz="2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뱅커의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패가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</a:t>
            </a: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가까우면 이김</a:t>
            </a: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이긴 쪽에 배팅했으면 </a:t>
            </a:r>
            <a:b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배팅 성공</a:t>
            </a:r>
            <a:r>
              <a:rPr lang="en-US" altLang="ko-KR" sz="2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91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749457" y="3283391"/>
            <a:ext cx="26930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49457" y="3357281"/>
            <a:ext cx="2693086" cy="47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 시연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8854" y="2733554"/>
            <a:ext cx="734291" cy="4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85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49" y="114089"/>
            <a:ext cx="25410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 시연</a:t>
            </a:r>
            <a:endParaRPr lang="ko-KR" altLang="en-US" sz="2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555" y="138546"/>
            <a:ext cx="7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214556" y="637309"/>
            <a:ext cx="30300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hlinkClick r:id="rId2" action="ppaction://hlinkfile"/>
            <a:extLst>
              <a:ext uri="{FF2B5EF4-FFF2-40B4-BE49-F238E27FC236}">
                <a16:creationId xmlns:a16="http://schemas.microsoft.com/office/drawing/2014/main" id="{F33CA3AE-3921-4C29-8CCF-1E3BCA4A5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01" y="2730661"/>
            <a:ext cx="5944998" cy="13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205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구다현</dc:creator>
  <cp:lastModifiedBy>김 경민</cp:lastModifiedBy>
  <cp:revision>60</cp:revision>
  <dcterms:created xsi:type="dcterms:W3CDTF">2016-06-19T16:52:36Z</dcterms:created>
  <dcterms:modified xsi:type="dcterms:W3CDTF">2020-02-19T04:01:22Z</dcterms:modified>
</cp:coreProperties>
</file>