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8" r:id="rId3"/>
    <p:sldId id="265" r:id="rId4"/>
    <p:sldId id="270" r:id="rId5"/>
    <p:sldId id="266" r:id="rId6"/>
    <p:sldId id="279" r:id="rId7"/>
    <p:sldId id="280" r:id="rId8"/>
    <p:sldId id="281" r:id="rId9"/>
    <p:sldId id="282" r:id="rId10"/>
    <p:sldId id="267" r:id="rId11"/>
    <p:sldId id="269" r:id="rId12"/>
    <p:sldId id="258" r:id="rId13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나눔스퀘어" panose="020B0600000101010101" pitchFamily="50" charset="-127"/>
      <p:regular r:id="rId20"/>
    </p:embeddedFont>
    <p:embeddedFont>
      <p:font typeface="나눔스퀘어 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배달의민족 주아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EDE1"/>
    <a:srgbClr val="F0F086"/>
    <a:srgbClr val="558856"/>
    <a:srgbClr val="9F9F9F"/>
    <a:srgbClr val="F9F9F9"/>
    <a:srgbClr val="368264"/>
    <a:srgbClr val="EFE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C9F7-9A26-4A26-A8DC-4E7027FE1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D10BA-D5DC-4581-A588-8A2780911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0411F-27D7-4144-AA5D-F4EAED59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B187B-5712-4D0C-9D36-5CE49747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840C5-F9F4-4AFD-99D3-D21B5B3B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8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7BA3E-9FCA-4673-9EA2-AF62DD2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2C523-ED6F-4B34-B8F0-0DF2ACE04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22D99-F0AC-4938-B5CF-2F8EF740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43D6B-D285-46A5-A1ED-388CE283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ADF1B-B69B-4956-977E-01D202A4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4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14595C-2A92-4ED9-89C5-4E19C69F0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AF7E9-FF56-4D4D-B544-67C926B4D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8E8F8-5765-47E0-B3F3-F319EBE1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1925F-03EE-4CED-81BC-49AF4525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5BC27-085D-40BE-8E21-684D6313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1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A76D-5E1D-4390-B016-645B25CD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32DAB-9CFF-4812-95B8-12E699E7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B692D-18BE-4B59-8BED-A5D13B68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AEE0C-1067-43C0-A4EE-BDFF7643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1ECCE-19A3-4E21-A9B1-2B9EA3F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3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A2257-E864-4A06-97E0-DB6FF4F7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F4D40-ADFB-46A5-AB98-95A362E3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C686B-44F5-4386-8083-46A0DBBC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3B6F5-B079-4AE3-A2E9-B91656FD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66733-412E-443D-B1D5-166E090C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6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791A9-C594-4869-8571-5AFD0C7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D6C87-C6E1-4C80-B46A-1867E9B77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A62D8-354D-46A8-8B3D-05B00849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74719D-CDED-4B6C-95A6-95CAF0A7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48598-19E8-49CD-946C-D41770E4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F4782-D1F9-4A85-9CB7-6DD2B981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6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2D871-6A1F-431D-8771-B92A6CB4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D43B4-7CA9-41BB-A4D8-0E8825FB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A395DC-9C8A-4D9D-8996-380FA3DE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5B1F47-535E-43BD-A371-824E9D4A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E4CCA6-54EC-4815-B6CC-51E389C57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D9B9FE-38AE-4903-B106-B8EC769A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85E15F-D5FE-493C-A8AD-316137D9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C3E8B-A029-48BA-B2EF-54666AE8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9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7E798-4A11-4558-80C8-49E28458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3C1585-043B-4A66-BDE3-6B1D3F1B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382EC0-D473-4F52-983B-01AE449B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557E8-FF56-41B2-9B51-362C26BB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5FBDA-2643-482B-88E8-977DB15C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6FE46-06F4-4E0C-A1E1-66AB063C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5F463B-3871-423A-9A47-9E574D7D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8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8049F-5FA7-4E9C-986C-14353E76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E29BD-9A72-46D5-A497-93F1CB26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7FD64-5880-4023-A50D-4474A7F5E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841E4-E2CD-4B71-9D76-B94B8EFE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A2C72-715C-4FA7-BC4B-AB6E6CC4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1EDA0-C81A-40C9-8A58-C65E177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4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9621B-B8E4-4F33-A52D-C3F8E04D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79D913-EB0F-4466-B610-946C33B61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30E10-89B0-4F34-962B-FBC1C85CE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36874-D028-4147-9749-06FF7ADF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D95D6-058A-4660-B619-98A7C762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3346C-E600-446B-AC1A-308B71DB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7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E60D7C-EE3B-4880-A3F2-17086FDE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60427-5C00-4B9F-ACAF-BDCAA838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1D326-9F5D-4351-9A2B-A815D616E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9CDD-0B1E-4CFE-BE18-A0C37F0EDA3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FA654-2B1F-4206-A7E3-AD14BC3C8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AF3F9-B4C5-4AE5-AE59-AF599BDBA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7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svg"/><Relationship Id="rId7" Type="http://schemas.openxmlformats.org/officeDocument/2006/relationships/image" Target="../media/image1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0146" y="2397408"/>
            <a:ext cx="571708" cy="57170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C6D690-1369-4816-B10A-A4C95A4B6B10}"/>
              </a:ext>
            </a:extLst>
          </p:cNvPr>
          <p:cNvSpPr/>
          <p:nvPr/>
        </p:nvSpPr>
        <p:spPr>
          <a:xfrm>
            <a:off x="4329113" y="3258111"/>
            <a:ext cx="3536950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4853743" y="3258111"/>
            <a:ext cx="24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2020-04-29 Project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9A3C7B-668F-4711-9434-2CB84924F8BE}"/>
              </a:ext>
            </a:extLst>
          </p:cNvPr>
          <p:cNvSpPr/>
          <p:nvPr/>
        </p:nvSpPr>
        <p:spPr>
          <a:xfrm>
            <a:off x="4329113" y="3782737"/>
            <a:ext cx="3536950" cy="94399"/>
          </a:xfrm>
          <a:prstGeom prst="rect">
            <a:avLst/>
          </a:prstGeom>
          <a:pattFill prst="dkUpDiag">
            <a:fgClr>
              <a:srgbClr val="F0F08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0F08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36D276-6BD5-42EF-9E89-1CD68B73AF1F}"/>
              </a:ext>
            </a:extLst>
          </p:cNvPr>
          <p:cNvSpPr txBox="1"/>
          <p:nvPr/>
        </p:nvSpPr>
        <p:spPr>
          <a:xfrm>
            <a:off x="5157306" y="3923502"/>
            <a:ext cx="1877437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강다원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문창훈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이형균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송수욱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50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래픽 34">
            <a:extLst>
              <a:ext uri="{FF2B5EF4-FFF2-40B4-BE49-F238E27FC236}">
                <a16:creationId xmlns:a16="http://schemas.microsoft.com/office/drawing/2014/main" id="{79B20E5B-D5B3-4466-8F5E-A0F1D5B70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38410" y="4088849"/>
            <a:ext cx="385480" cy="3854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4264025" y="1165241"/>
            <a:ext cx="3667126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5389720" y="116524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시연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4443965" y="1707359"/>
            <a:ext cx="3304110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그렇다면 이제 바로 시연하는 걸로 넘어가 보겠습니다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8B667A-F168-46AE-81AC-95FEBBB5DEA0}"/>
              </a:ext>
            </a:extLst>
          </p:cNvPr>
          <p:cNvCxnSpPr>
            <a:cxnSpLocks/>
          </p:cNvCxnSpPr>
          <p:nvPr/>
        </p:nvCxnSpPr>
        <p:spPr>
          <a:xfrm>
            <a:off x="5300760" y="2473494"/>
            <a:ext cx="159048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93874" y="512079"/>
            <a:ext cx="416948" cy="4169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4EFA72-13FC-4C96-910E-8208F5A0634E}"/>
              </a:ext>
            </a:extLst>
          </p:cNvPr>
          <p:cNvSpPr/>
          <p:nvPr/>
        </p:nvSpPr>
        <p:spPr>
          <a:xfrm>
            <a:off x="3041780" y="3149930"/>
            <a:ext cx="1832939" cy="296744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D3CCB9-5825-45AB-B333-45F85B251A71}"/>
              </a:ext>
            </a:extLst>
          </p:cNvPr>
          <p:cNvSpPr/>
          <p:nvPr/>
        </p:nvSpPr>
        <p:spPr>
          <a:xfrm>
            <a:off x="4876930" y="3149930"/>
            <a:ext cx="1832939" cy="296744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3C9CB9-787B-4E56-8D28-EA6E21A3587C}"/>
              </a:ext>
            </a:extLst>
          </p:cNvPr>
          <p:cNvSpPr txBox="1"/>
          <p:nvPr/>
        </p:nvSpPr>
        <p:spPr>
          <a:xfrm>
            <a:off x="3776148" y="3290131"/>
            <a:ext cx="360997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C83E76-E431-4F05-8872-0337B4655D44}"/>
              </a:ext>
            </a:extLst>
          </p:cNvPr>
          <p:cNvSpPr txBox="1"/>
          <p:nvPr/>
        </p:nvSpPr>
        <p:spPr>
          <a:xfrm>
            <a:off x="5612901" y="3290131"/>
            <a:ext cx="360997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5E4E21-D2A8-4828-8623-0FB772FEB41E}"/>
              </a:ext>
            </a:extLst>
          </p:cNvPr>
          <p:cNvGrpSpPr/>
          <p:nvPr/>
        </p:nvGrpSpPr>
        <p:grpSpPr>
          <a:xfrm>
            <a:off x="6709870" y="3149930"/>
            <a:ext cx="2442562" cy="2967448"/>
            <a:chOff x="1073021" y="3149930"/>
            <a:chExt cx="2442562" cy="296744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CA156F3-43F1-4A44-853D-5A842EF4F643}"/>
                </a:ext>
              </a:extLst>
            </p:cNvPr>
            <p:cNvSpPr/>
            <p:nvPr/>
          </p:nvSpPr>
          <p:spPr>
            <a:xfrm>
              <a:off x="1073021" y="3149930"/>
              <a:ext cx="2442562" cy="2967448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AAF831-3F5F-4C92-A8A4-B7ADD3077567}"/>
                </a:ext>
              </a:extLst>
            </p:cNvPr>
            <p:cNvSpPr txBox="1"/>
            <p:nvPr/>
          </p:nvSpPr>
          <p:spPr>
            <a:xfrm>
              <a:off x="2113803" y="3290131"/>
              <a:ext cx="360997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8F4F88-5A00-487C-AA03-89CB43F7DC22}"/>
                </a:ext>
              </a:extLst>
            </p:cNvPr>
            <p:cNvGrpSpPr/>
            <p:nvPr/>
          </p:nvGrpSpPr>
          <p:grpSpPr>
            <a:xfrm>
              <a:off x="1636114" y="4668793"/>
              <a:ext cx="1316387" cy="864892"/>
              <a:chOff x="3604873" y="4668793"/>
              <a:chExt cx="1316387" cy="86489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8FA5DE-237F-4FB1-8317-E77231FB3746}"/>
                  </a:ext>
                </a:extLst>
              </p:cNvPr>
              <p:cNvSpPr txBox="1"/>
              <p:nvPr/>
            </p:nvSpPr>
            <p:spPr>
              <a:xfrm>
                <a:off x="3755555" y="4668793"/>
                <a:ext cx="1015022" cy="315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프로젝트 시연</a:t>
                </a:r>
                <a:endParaRPr lang="en-US" altLang="ko-KR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91E51C-1367-44AF-9DB9-E0BCAFD041A2}"/>
                  </a:ext>
                </a:extLst>
              </p:cNvPr>
              <p:cNvSpPr txBox="1"/>
              <p:nvPr/>
            </p:nvSpPr>
            <p:spPr>
              <a:xfrm>
                <a:off x="3604873" y="5055734"/>
                <a:ext cx="1316387" cy="47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0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개인설명이 끝났으니</a:t>
                </a:r>
                <a:endParaRPr lang="en-US" altLang="ko-KR" sz="10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0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이제 보여드리겠습니다</a:t>
                </a:r>
                <a:endParaRPr lang="en-US" altLang="ko-KR" sz="10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978487CF-547F-44D3-911A-76B317D44E23}"/>
                </a:ext>
              </a:extLst>
            </p:cNvPr>
            <p:cNvSpPr/>
            <p:nvPr/>
          </p:nvSpPr>
          <p:spPr>
            <a:xfrm flipH="1">
              <a:off x="3327239" y="5934869"/>
              <a:ext cx="120650" cy="120650"/>
            </a:xfrm>
            <a:prstGeom prst="rtTriangle">
              <a:avLst/>
            </a:prstGeom>
            <a:solidFill>
              <a:srgbClr val="55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래픽 11">
            <a:extLst>
              <a:ext uri="{FF2B5EF4-FFF2-40B4-BE49-F238E27FC236}">
                <a16:creationId xmlns:a16="http://schemas.microsoft.com/office/drawing/2014/main" id="{0B6AC78B-50A8-49EE-99E6-610BE28F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743306" y="4348227"/>
            <a:ext cx="426680" cy="4266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E7BB0F-47EF-4CEE-9DFD-21BF817CAC9C}"/>
              </a:ext>
            </a:extLst>
          </p:cNvPr>
          <p:cNvSpPr txBox="1"/>
          <p:nvPr/>
        </p:nvSpPr>
        <p:spPr>
          <a:xfrm>
            <a:off x="3447568" y="4941870"/>
            <a:ext cx="1015022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5AC44E-9A93-470B-BBB5-63FEB054B83D}"/>
              </a:ext>
            </a:extLst>
          </p:cNvPr>
          <p:cNvSpPr txBox="1"/>
          <p:nvPr/>
        </p:nvSpPr>
        <p:spPr>
          <a:xfrm>
            <a:off x="5418939" y="4941870"/>
            <a:ext cx="748923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설명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45BD6B5C-8802-41F0-A71D-809D7B1D6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0059" y="4348227"/>
            <a:ext cx="426680" cy="4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4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706514-97AB-4304-B33D-D1DD0B8D5EA1}"/>
              </a:ext>
            </a:extLst>
          </p:cNvPr>
          <p:cNvSpPr txBox="1"/>
          <p:nvPr/>
        </p:nvSpPr>
        <p:spPr>
          <a:xfrm>
            <a:off x="5285540" y="3059668"/>
            <a:ext cx="897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 문 </a:t>
            </a:r>
            <a:r>
              <a:rPr lang="ko-KR" altLang="en-US" dirty="0" err="1"/>
              <a:t>받</a:t>
            </a:r>
            <a:r>
              <a:rPr lang="ko-KR" altLang="en-US" dirty="0"/>
              <a:t> 아 요</a:t>
            </a:r>
          </a:p>
        </p:txBody>
      </p:sp>
    </p:spTree>
    <p:extLst>
      <p:ext uri="{BB962C8B-B14F-4D97-AF65-F5344CB8AC3E}">
        <p14:creationId xmlns:p14="http://schemas.microsoft.com/office/powerpoint/2010/main" val="407457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6B145D-0EFB-486D-AEC7-B76F06A54416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760E-CDE5-4823-9F54-9C2E3EF788FB}"/>
              </a:ext>
            </a:extLst>
          </p:cNvPr>
          <p:cNvSpPr txBox="1"/>
          <p:nvPr/>
        </p:nvSpPr>
        <p:spPr>
          <a:xfrm>
            <a:off x="5472919" y="3153246"/>
            <a:ext cx="1246175" cy="486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94383041-4DB0-41CE-BE5F-822E7D48A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41034" y="2475768"/>
            <a:ext cx="522628" cy="5226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56493B-A776-4342-9A47-A75BF5AC969A}"/>
              </a:ext>
            </a:extLst>
          </p:cNvPr>
          <p:cNvSpPr txBox="1"/>
          <p:nvPr/>
        </p:nvSpPr>
        <p:spPr>
          <a:xfrm>
            <a:off x="5636744" y="3596159"/>
            <a:ext cx="918521" cy="328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2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캄사합니다</a:t>
            </a:r>
            <a:r>
              <a:rPr lang="en-US" altLang="ko-KR" sz="12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~</a:t>
            </a:r>
          </a:p>
        </p:txBody>
      </p:sp>
    </p:spTree>
    <p:extLst>
      <p:ext uri="{BB962C8B-B14F-4D97-AF65-F5344CB8AC3E}">
        <p14:creationId xmlns:p14="http://schemas.microsoft.com/office/powerpoint/2010/main" val="40174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15313" y="2440375"/>
            <a:ext cx="409574" cy="4095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8654852" y="2483579"/>
            <a:ext cx="700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5D5F05-CB66-4142-BE24-5A360664FF1B}"/>
              </a:ext>
            </a:extLst>
          </p:cNvPr>
          <p:cNvCxnSpPr>
            <a:cxnSpLocks/>
          </p:cNvCxnSpPr>
          <p:nvPr/>
        </p:nvCxnSpPr>
        <p:spPr>
          <a:xfrm>
            <a:off x="8420100" y="3111500"/>
            <a:ext cx="0" cy="3746500"/>
          </a:xfrm>
          <a:prstGeom prst="line">
            <a:avLst/>
          </a:prstGeom>
          <a:ln w="12700" cap="rnd">
            <a:solidFill>
              <a:srgbClr val="558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C2CCD3-491E-492C-AE6A-4F970C76CAAF}"/>
              </a:ext>
            </a:extLst>
          </p:cNvPr>
          <p:cNvSpPr txBox="1"/>
          <p:nvPr/>
        </p:nvSpPr>
        <p:spPr>
          <a:xfrm>
            <a:off x="8882362" y="345108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B0620-FD83-4BE2-95C0-9EDB4E5BDA39}"/>
              </a:ext>
            </a:extLst>
          </p:cNvPr>
          <p:cNvSpPr txBox="1"/>
          <p:nvPr/>
        </p:nvSpPr>
        <p:spPr>
          <a:xfrm>
            <a:off x="8882362" y="4303441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맡은 부분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0F163-AF04-465B-BE59-59E1D57FC433}"/>
              </a:ext>
            </a:extLst>
          </p:cNvPr>
          <p:cNvSpPr txBox="1"/>
          <p:nvPr/>
        </p:nvSpPr>
        <p:spPr>
          <a:xfrm>
            <a:off x="8882362" y="5155800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시연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74BA1-B1DD-499E-82C2-9DC9AC30CB71}"/>
              </a:ext>
            </a:extLst>
          </p:cNvPr>
          <p:cNvSpPr txBox="1"/>
          <p:nvPr/>
        </p:nvSpPr>
        <p:spPr>
          <a:xfrm>
            <a:off x="8882362" y="6008159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질의 및 응답</a:t>
            </a:r>
          </a:p>
        </p:txBody>
      </p:sp>
    </p:spTree>
    <p:extLst>
      <p:ext uri="{BB962C8B-B14F-4D97-AF65-F5344CB8AC3E}">
        <p14:creationId xmlns:p14="http://schemas.microsoft.com/office/powerpoint/2010/main" val="351568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4264025" y="1165241"/>
            <a:ext cx="3667126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5283121" y="1165241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4956125" y="1707359"/>
            <a:ext cx="2279791" cy="55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b="1" i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조명</a:t>
            </a:r>
            <a:r>
              <a:rPr lang="en-US" altLang="ko-KR" sz="1200" b="1" i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i="1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놓지마</a:t>
            </a:r>
            <a:r>
              <a:rPr lang="ko-KR" altLang="en-US" sz="1200" b="1" i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정신 줄 찾아라 정신 줄</a:t>
            </a:r>
            <a:endParaRPr lang="en-US" altLang="ko-KR" sz="1200" b="1" i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b="1" i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r>
              <a:rPr lang="en-US" altLang="ko-KR" sz="1200" b="1" i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JSP </a:t>
            </a:r>
            <a:r>
              <a:rPr lang="ko-KR" altLang="en-US" sz="1200" b="1" i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댓글 </a:t>
            </a:r>
            <a:r>
              <a:rPr lang="en-US" altLang="ko-KR" sz="1200" b="1" i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8B667A-F168-46AE-81AC-95FEBBB5DEA0}"/>
              </a:ext>
            </a:extLst>
          </p:cNvPr>
          <p:cNvCxnSpPr>
            <a:cxnSpLocks/>
          </p:cNvCxnSpPr>
          <p:nvPr/>
        </p:nvCxnSpPr>
        <p:spPr>
          <a:xfrm>
            <a:off x="5300760" y="2473494"/>
            <a:ext cx="159048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3874" y="512079"/>
            <a:ext cx="416948" cy="41694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A156F3-43F1-4A44-853D-5A842EF4F643}"/>
              </a:ext>
            </a:extLst>
          </p:cNvPr>
          <p:cNvSpPr/>
          <p:nvPr/>
        </p:nvSpPr>
        <p:spPr>
          <a:xfrm>
            <a:off x="3041780" y="3149930"/>
            <a:ext cx="2442562" cy="296744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4EFA72-13FC-4C96-910E-8208F5A0634E}"/>
              </a:ext>
            </a:extLst>
          </p:cNvPr>
          <p:cNvSpPr/>
          <p:nvPr/>
        </p:nvSpPr>
        <p:spPr>
          <a:xfrm>
            <a:off x="5484342" y="3149930"/>
            <a:ext cx="1832939" cy="296744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D3CCB9-5825-45AB-B333-45F85B251A71}"/>
              </a:ext>
            </a:extLst>
          </p:cNvPr>
          <p:cNvSpPr/>
          <p:nvPr/>
        </p:nvSpPr>
        <p:spPr>
          <a:xfrm>
            <a:off x="7317281" y="3149930"/>
            <a:ext cx="1832939" cy="296744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3C9CB9-787B-4E56-8D28-EA6E21A3587C}"/>
              </a:ext>
            </a:extLst>
          </p:cNvPr>
          <p:cNvSpPr txBox="1"/>
          <p:nvPr/>
        </p:nvSpPr>
        <p:spPr>
          <a:xfrm>
            <a:off x="6218710" y="3290131"/>
            <a:ext cx="360996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C83E76-E431-4F05-8872-0337B4655D44}"/>
              </a:ext>
            </a:extLst>
          </p:cNvPr>
          <p:cNvSpPr txBox="1"/>
          <p:nvPr/>
        </p:nvSpPr>
        <p:spPr>
          <a:xfrm>
            <a:off x="8053252" y="3290131"/>
            <a:ext cx="360996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AF831-3F5F-4C92-A8A4-B7ADD3077567}"/>
              </a:ext>
            </a:extLst>
          </p:cNvPr>
          <p:cNvSpPr txBox="1"/>
          <p:nvPr/>
        </p:nvSpPr>
        <p:spPr>
          <a:xfrm>
            <a:off x="4084165" y="3290131"/>
            <a:ext cx="357791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8F4F88-5A00-487C-AA03-89CB43F7DC22}"/>
              </a:ext>
            </a:extLst>
          </p:cNvPr>
          <p:cNvGrpSpPr/>
          <p:nvPr/>
        </p:nvGrpSpPr>
        <p:grpSpPr>
          <a:xfrm>
            <a:off x="3645752" y="4071436"/>
            <a:ext cx="1234633" cy="1462249"/>
            <a:chOff x="3645752" y="4071436"/>
            <a:chExt cx="1234633" cy="1462249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6A660CBB-D2B8-4329-B067-B633EADCC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48827" y="4071436"/>
              <a:ext cx="430396" cy="43039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8FA5DE-237F-4FB1-8317-E77231FB3746}"/>
                </a:ext>
              </a:extLst>
            </p:cNvPr>
            <p:cNvSpPr txBox="1"/>
            <p:nvPr/>
          </p:nvSpPr>
          <p:spPr>
            <a:xfrm>
              <a:off x="3755554" y="4668793"/>
              <a:ext cx="1015022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  <a:endPara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91E51C-1367-44AF-9DB9-E0BCAFD041A2}"/>
                </a:ext>
              </a:extLst>
            </p:cNvPr>
            <p:cNvSpPr txBox="1"/>
            <p:nvPr/>
          </p:nvSpPr>
          <p:spPr>
            <a:xfrm>
              <a:off x="3645752" y="5055734"/>
              <a:ext cx="1234633" cy="477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어떤 틀로 만들고</a:t>
              </a:r>
              <a:endPara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어떻게 만들어졌는가</a:t>
              </a:r>
              <a:r>
                <a:rPr lang="en-US" altLang="ko-KR" sz="10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978487CF-547F-44D3-911A-76B317D44E23}"/>
              </a:ext>
            </a:extLst>
          </p:cNvPr>
          <p:cNvSpPr/>
          <p:nvPr/>
        </p:nvSpPr>
        <p:spPr>
          <a:xfrm flipH="1">
            <a:off x="5295998" y="5934869"/>
            <a:ext cx="120650" cy="120650"/>
          </a:xfrm>
          <a:prstGeom prst="rtTriangle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0B6AC78B-50A8-49EE-99E6-610BE28F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5868" y="4348227"/>
            <a:ext cx="426680" cy="4266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E7BB0F-47EF-4CEE-9DFD-21BF817CAC9C}"/>
              </a:ext>
            </a:extLst>
          </p:cNvPr>
          <p:cNvSpPr txBox="1"/>
          <p:nvPr/>
        </p:nvSpPr>
        <p:spPr>
          <a:xfrm>
            <a:off x="6023177" y="4941870"/>
            <a:ext cx="748923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설명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D0372D4C-33B6-4C67-B69B-15D212B56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41010" y="4368827"/>
            <a:ext cx="385480" cy="3854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5AC44E-9A93-470B-BBB5-63FEB054B83D}"/>
              </a:ext>
            </a:extLst>
          </p:cNvPr>
          <p:cNvSpPr txBox="1"/>
          <p:nvPr/>
        </p:nvSpPr>
        <p:spPr>
          <a:xfrm>
            <a:off x="7726241" y="4941870"/>
            <a:ext cx="1015022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시연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03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FB5349-C523-439A-A04D-C4E5269C1F77}"/>
              </a:ext>
            </a:extLst>
          </p:cNvPr>
          <p:cNvSpPr/>
          <p:nvPr/>
        </p:nvSpPr>
        <p:spPr>
          <a:xfrm flipV="1">
            <a:off x="2217369" y="3287449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8F801FB-F16F-403D-BCC6-A89E29DED091}"/>
              </a:ext>
            </a:extLst>
          </p:cNvPr>
          <p:cNvSpPr/>
          <p:nvPr/>
        </p:nvSpPr>
        <p:spPr>
          <a:xfrm flipV="1">
            <a:off x="2642225" y="3386517"/>
            <a:ext cx="229776" cy="148823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94F842E-339C-401A-A36C-188F03E9DFF3}"/>
              </a:ext>
            </a:extLst>
          </p:cNvPr>
          <p:cNvGrpSpPr/>
          <p:nvPr/>
        </p:nvGrpSpPr>
        <p:grpSpPr>
          <a:xfrm>
            <a:off x="2611923" y="2683072"/>
            <a:ext cx="290380" cy="293020"/>
            <a:chOff x="8863313" y="708725"/>
            <a:chExt cx="351360" cy="354554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8F5EB63-B866-4DD2-B7B0-DB29FF629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313" y="708725"/>
              <a:ext cx="77036" cy="77036"/>
            </a:xfrm>
            <a:custGeom>
              <a:avLst/>
              <a:gdLst>
                <a:gd name="T0" fmla="*/ 409 w 819"/>
                <a:gd name="T1" fmla="*/ 0 h 820"/>
                <a:gd name="T2" fmla="*/ 510 w 819"/>
                <a:gd name="T3" fmla="*/ 13 h 820"/>
                <a:gd name="T4" fmla="*/ 602 w 819"/>
                <a:gd name="T5" fmla="*/ 49 h 820"/>
                <a:gd name="T6" fmla="*/ 681 w 819"/>
                <a:gd name="T7" fmla="*/ 104 h 820"/>
                <a:gd name="T8" fmla="*/ 746 w 819"/>
                <a:gd name="T9" fmla="*/ 176 h 820"/>
                <a:gd name="T10" fmla="*/ 792 w 819"/>
                <a:gd name="T11" fmla="*/ 261 h 820"/>
                <a:gd name="T12" fmla="*/ 816 w 819"/>
                <a:gd name="T13" fmla="*/ 359 h 820"/>
                <a:gd name="T14" fmla="*/ 816 w 819"/>
                <a:gd name="T15" fmla="*/ 461 h 820"/>
                <a:gd name="T16" fmla="*/ 792 w 819"/>
                <a:gd name="T17" fmla="*/ 558 h 820"/>
                <a:gd name="T18" fmla="*/ 746 w 819"/>
                <a:gd name="T19" fmla="*/ 644 h 820"/>
                <a:gd name="T20" fmla="*/ 681 w 819"/>
                <a:gd name="T21" fmla="*/ 716 h 820"/>
                <a:gd name="T22" fmla="*/ 602 w 819"/>
                <a:gd name="T23" fmla="*/ 771 h 820"/>
                <a:gd name="T24" fmla="*/ 510 w 819"/>
                <a:gd name="T25" fmla="*/ 807 h 820"/>
                <a:gd name="T26" fmla="*/ 409 w 819"/>
                <a:gd name="T27" fmla="*/ 820 h 820"/>
                <a:gd name="T28" fmla="*/ 371 w 819"/>
                <a:gd name="T29" fmla="*/ 808 h 820"/>
                <a:gd name="T30" fmla="*/ 344 w 819"/>
                <a:gd name="T31" fmla="*/ 781 h 820"/>
                <a:gd name="T32" fmla="*/ 332 w 819"/>
                <a:gd name="T33" fmla="*/ 743 h 820"/>
                <a:gd name="T34" fmla="*/ 344 w 819"/>
                <a:gd name="T35" fmla="*/ 704 h 820"/>
                <a:gd name="T36" fmla="*/ 371 w 819"/>
                <a:gd name="T37" fmla="*/ 676 h 820"/>
                <a:gd name="T38" fmla="*/ 409 w 819"/>
                <a:gd name="T39" fmla="*/ 666 h 820"/>
                <a:gd name="T40" fmla="*/ 491 w 819"/>
                <a:gd name="T41" fmla="*/ 653 h 820"/>
                <a:gd name="T42" fmla="*/ 561 w 819"/>
                <a:gd name="T43" fmla="*/ 616 h 820"/>
                <a:gd name="T44" fmla="*/ 616 w 819"/>
                <a:gd name="T45" fmla="*/ 561 h 820"/>
                <a:gd name="T46" fmla="*/ 653 w 819"/>
                <a:gd name="T47" fmla="*/ 490 h 820"/>
                <a:gd name="T48" fmla="*/ 665 w 819"/>
                <a:gd name="T49" fmla="*/ 409 h 820"/>
                <a:gd name="T50" fmla="*/ 653 w 819"/>
                <a:gd name="T51" fmla="*/ 329 h 820"/>
                <a:gd name="T52" fmla="*/ 616 w 819"/>
                <a:gd name="T53" fmla="*/ 259 h 820"/>
                <a:gd name="T54" fmla="*/ 561 w 819"/>
                <a:gd name="T55" fmla="*/ 203 h 820"/>
                <a:gd name="T56" fmla="*/ 491 w 819"/>
                <a:gd name="T57" fmla="*/ 167 h 820"/>
                <a:gd name="T58" fmla="*/ 409 w 819"/>
                <a:gd name="T59" fmla="*/ 153 h 820"/>
                <a:gd name="T60" fmla="*/ 329 w 819"/>
                <a:gd name="T61" fmla="*/ 167 h 820"/>
                <a:gd name="T62" fmla="*/ 259 w 819"/>
                <a:gd name="T63" fmla="*/ 203 h 820"/>
                <a:gd name="T64" fmla="*/ 203 w 819"/>
                <a:gd name="T65" fmla="*/ 259 h 820"/>
                <a:gd name="T66" fmla="*/ 167 w 819"/>
                <a:gd name="T67" fmla="*/ 329 h 820"/>
                <a:gd name="T68" fmla="*/ 154 w 819"/>
                <a:gd name="T69" fmla="*/ 409 h 820"/>
                <a:gd name="T70" fmla="*/ 142 w 819"/>
                <a:gd name="T71" fmla="*/ 448 h 820"/>
                <a:gd name="T72" fmla="*/ 115 w 819"/>
                <a:gd name="T73" fmla="*/ 476 h 820"/>
                <a:gd name="T74" fmla="*/ 77 w 819"/>
                <a:gd name="T75" fmla="*/ 486 h 820"/>
                <a:gd name="T76" fmla="*/ 38 w 819"/>
                <a:gd name="T77" fmla="*/ 476 h 820"/>
                <a:gd name="T78" fmla="*/ 10 w 819"/>
                <a:gd name="T79" fmla="*/ 448 h 820"/>
                <a:gd name="T80" fmla="*/ 0 w 819"/>
                <a:gd name="T81" fmla="*/ 409 h 820"/>
                <a:gd name="T82" fmla="*/ 13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6 w 819"/>
                <a:gd name="T89" fmla="*/ 74 h 820"/>
                <a:gd name="T90" fmla="*/ 262 w 819"/>
                <a:gd name="T91" fmla="*/ 28 h 820"/>
                <a:gd name="T92" fmla="*/ 359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90" y="816"/>
                  </a:lnTo>
                  <a:lnTo>
                    <a:pt x="371" y="808"/>
                  </a:lnTo>
                  <a:lnTo>
                    <a:pt x="355" y="797"/>
                  </a:lnTo>
                  <a:lnTo>
                    <a:pt x="344" y="781"/>
                  </a:lnTo>
                  <a:lnTo>
                    <a:pt x="336" y="763"/>
                  </a:lnTo>
                  <a:lnTo>
                    <a:pt x="332" y="743"/>
                  </a:lnTo>
                  <a:lnTo>
                    <a:pt x="336" y="722"/>
                  </a:lnTo>
                  <a:lnTo>
                    <a:pt x="344" y="704"/>
                  </a:lnTo>
                  <a:lnTo>
                    <a:pt x="355" y="687"/>
                  </a:lnTo>
                  <a:lnTo>
                    <a:pt x="371" y="676"/>
                  </a:lnTo>
                  <a:lnTo>
                    <a:pt x="390" y="668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1" y="653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7"/>
                  </a:lnTo>
                  <a:lnTo>
                    <a:pt x="409" y="153"/>
                  </a:ln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3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1" y="430"/>
                  </a:lnTo>
                  <a:lnTo>
                    <a:pt x="142" y="448"/>
                  </a:lnTo>
                  <a:lnTo>
                    <a:pt x="131" y="463"/>
                  </a:lnTo>
                  <a:lnTo>
                    <a:pt x="115" y="476"/>
                  </a:lnTo>
                  <a:lnTo>
                    <a:pt x="97" y="484"/>
                  </a:lnTo>
                  <a:lnTo>
                    <a:pt x="77" y="486"/>
                  </a:lnTo>
                  <a:lnTo>
                    <a:pt x="56" y="484"/>
                  </a:lnTo>
                  <a:lnTo>
                    <a:pt x="38" y="476"/>
                  </a:lnTo>
                  <a:lnTo>
                    <a:pt x="22" y="463"/>
                  </a:lnTo>
                  <a:lnTo>
                    <a:pt x="10" y="448"/>
                  </a:lnTo>
                  <a:lnTo>
                    <a:pt x="2" y="430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56C1C5E-C146-4B35-8FA7-D1B5598D3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0475" y="708725"/>
              <a:ext cx="77036" cy="77036"/>
            </a:xfrm>
            <a:custGeom>
              <a:avLst/>
              <a:gdLst>
                <a:gd name="T0" fmla="*/ 367 w 819"/>
                <a:gd name="T1" fmla="*/ 157 h 820"/>
                <a:gd name="T2" fmla="*/ 291 w 819"/>
                <a:gd name="T3" fmla="*/ 182 h 820"/>
                <a:gd name="T4" fmla="*/ 228 w 819"/>
                <a:gd name="T5" fmla="*/ 229 h 820"/>
                <a:gd name="T6" fmla="*/ 181 w 819"/>
                <a:gd name="T7" fmla="*/ 292 h 820"/>
                <a:gd name="T8" fmla="*/ 157 w 819"/>
                <a:gd name="T9" fmla="*/ 368 h 820"/>
                <a:gd name="T10" fmla="*/ 157 w 819"/>
                <a:gd name="T11" fmla="*/ 451 h 820"/>
                <a:gd name="T12" fmla="*/ 181 w 819"/>
                <a:gd name="T13" fmla="*/ 527 h 820"/>
                <a:gd name="T14" fmla="*/ 228 w 819"/>
                <a:gd name="T15" fmla="*/ 591 h 820"/>
                <a:gd name="T16" fmla="*/ 291 w 819"/>
                <a:gd name="T17" fmla="*/ 637 h 820"/>
                <a:gd name="T18" fmla="*/ 367 w 819"/>
                <a:gd name="T19" fmla="*/ 662 h 820"/>
                <a:gd name="T20" fmla="*/ 450 w 819"/>
                <a:gd name="T21" fmla="*/ 662 h 820"/>
                <a:gd name="T22" fmla="*/ 527 w 819"/>
                <a:gd name="T23" fmla="*/ 637 h 820"/>
                <a:gd name="T24" fmla="*/ 590 w 819"/>
                <a:gd name="T25" fmla="*/ 591 h 820"/>
                <a:gd name="T26" fmla="*/ 636 w 819"/>
                <a:gd name="T27" fmla="*/ 527 h 820"/>
                <a:gd name="T28" fmla="*/ 662 w 819"/>
                <a:gd name="T29" fmla="*/ 451 h 820"/>
                <a:gd name="T30" fmla="*/ 662 w 819"/>
                <a:gd name="T31" fmla="*/ 368 h 820"/>
                <a:gd name="T32" fmla="*/ 636 w 819"/>
                <a:gd name="T33" fmla="*/ 292 h 820"/>
                <a:gd name="T34" fmla="*/ 590 w 819"/>
                <a:gd name="T35" fmla="*/ 229 h 820"/>
                <a:gd name="T36" fmla="*/ 527 w 819"/>
                <a:gd name="T37" fmla="*/ 182 h 820"/>
                <a:gd name="T38" fmla="*/ 450 w 819"/>
                <a:gd name="T39" fmla="*/ 157 h 820"/>
                <a:gd name="T40" fmla="*/ 409 w 819"/>
                <a:gd name="T41" fmla="*/ 0 h 820"/>
                <a:gd name="T42" fmla="*/ 460 w 819"/>
                <a:gd name="T43" fmla="*/ 4 h 820"/>
                <a:gd name="T44" fmla="*/ 557 w 819"/>
                <a:gd name="T45" fmla="*/ 28 h 820"/>
                <a:gd name="T46" fmla="*/ 643 w 819"/>
                <a:gd name="T47" fmla="*/ 74 h 820"/>
                <a:gd name="T48" fmla="*/ 716 w 819"/>
                <a:gd name="T49" fmla="*/ 138 h 820"/>
                <a:gd name="T50" fmla="*/ 771 w 819"/>
                <a:gd name="T51" fmla="*/ 217 h 820"/>
                <a:gd name="T52" fmla="*/ 806 w 819"/>
                <a:gd name="T53" fmla="*/ 309 h 820"/>
                <a:gd name="T54" fmla="*/ 819 w 819"/>
                <a:gd name="T55" fmla="*/ 409 h 820"/>
                <a:gd name="T56" fmla="*/ 806 w 819"/>
                <a:gd name="T57" fmla="*/ 510 h 820"/>
                <a:gd name="T58" fmla="*/ 771 w 819"/>
                <a:gd name="T59" fmla="*/ 602 h 820"/>
                <a:gd name="T60" fmla="*/ 716 w 819"/>
                <a:gd name="T61" fmla="*/ 682 h 820"/>
                <a:gd name="T62" fmla="*/ 643 w 819"/>
                <a:gd name="T63" fmla="*/ 746 h 820"/>
                <a:gd name="T64" fmla="*/ 557 w 819"/>
                <a:gd name="T65" fmla="*/ 792 h 820"/>
                <a:gd name="T66" fmla="*/ 460 w 819"/>
                <a:gd name="T67" fmla="*/ 816 h 820"/>
                <a:gd name="T68" fmla="*/ 358 w 819"/>
                <a:gd name="T69" fmla="*/ 816 h 820"/>
                <a:gd name="T70" fmla="*/ 262 w 819"/>
                <a:gd name="T71" fmla="*/ 792 h 820"/>
                <a:gd name="T72" fmla="*/ 175 w 819"/>
                <a:gd name="T73" fmla="*/ 746 h 820"/>
                <a:gd name="T74" fmla="*/ 103 w 819"/>
                <a:gd name="T75" fmla="*/ 682 h 820"/>
                <a:gd name="T76" fmla="*/ 48 w 819"/>
                <a:gd name="T77" fmla="*/ 602 h 820"/>
                <a:gd name="T78" fmla="*/ 12 w 819"/>
                <a:gd name="T79" fmla="*/ 510 h 820"/>
                <a:gd name="T80" fmla="*/ 0 w 819"/>
                <a:gd name="T81" fmla="*/ 409 h 820"/>
                <a:gd name="T82" fmla="*/ 12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5 w 819"/>
                <a:gd name="T89" fmla="*/ 74 h 820"/>
                <a:gd name="T90" fmla="*/ 262 w 819"/>
                <a:gd name="T91" fmla="*/ 28 h 820"/>
                <a:gd name="T92" fmla="*/ 358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153"/>
                  </a:moveTo>
                  <a:lnTo>
                    <a:pt x="367" y="157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9"/>
                  </a:lnTo>
                  <a:lnTo>
                    <a:pt x="203" y="259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1"/>
                  </a:lnTo>
                  <a:lnTo>
                    <a:pt x="166" y="491"/>
                  </a:lnTo>
                  <a:lnTo>
                    <a:pt x="181" y="527"/>
                  </a:lnTo>
                  <a:lnTo>
                    <a:pt x="203" y="561"/>
                  </a:lnTo>
                  <a:lnTo>
                    <a:pt x="228" y="591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3"/>
                  </a:lnTo>
                  <a:lnTo>
                    <a:pt x="367" y="662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0" y="653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1"/>
                  </a:lnTo>
                  <a:lnTo>
                    <a:pt x="616" y="561"/>
                  </a:lnTo>
                  <a:lnTo>
                    <a:pt x="636" y="527"/>
                  </a:lnTo>
                  <a:lnTo>
                    <a:pt x="652" y="491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2" y="329"/>
                  </a:lnTo>
                  <a:lnTo>
                    <a:pt x="636" y="292"/>
                  </a:lnTo>
                  <a:lnTo>
                    <a:pt x="616" y="259"/>
                  </a:lnTo>
                  <a:lnTo>
                    <a:pt x="590" y="229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7"/>
                  </a:lnTo>
                  <a:lnTo>
                    <a:pt x="450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0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3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5" y="176"/>
                  </a:lnTo>
                  <a:lnTo>
                    <a:pt x="771" y="217"/>
                  </a:lnTo>
                  <a:lnTo>
                    <a:pt x="791" y="261"/>
                  </a:lnTo>
                  <a:lnTo>
                    <a:pt x="806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8"/>
                  </a:lnTo>
                  <a:lnTo>
                    <a:pt x="771" y="602"/>
                  </a:lnTo>
                  <a:lnTo>
                    <a:pt x="745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3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0" y="816"/>
                  </a:lnTo>
                  <a:lnTo>
                    <a:pt x="409" y="820"/>
                  </a:lnTo>
                  <a:lnTo>
                    <a:pt x="358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5" y="746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2"/>
                  </a:lnTo>
                  <a:lnTo>
                    <a:pt x="27" y="558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4"/>
                  </a:lnTo>
                  <a:lnTo>
                    <a:pt x="175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8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4D83057B-E098-406D-83E5-CAED578887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7825" y="708725"/>
              <a:ext cx="76848" cy="77036"/>
            </a:xfrm>
            <a:custGeom>
              <a:avLst/>
              <a:gdLst>
                <a:gd name="T0" fmla="*/ 368 w 820"/>
                <a:gd name="T1" fmla="*/ 157 h 820"/>
                <a:gd name="T2" fmla="*/ 292 w 820"/>
                <a:gd name="T3" fmla="*/ 182 h 820"/>
                <a:gd name="T4" fmla="*/ 229 w 820"/>
                <a:gd name="T5" fmla="*/ 229 h 820"/>
                <a:gd name="T6" fmla="*/ 182 w 820"/>
                <a:gd name="T7" fmla="*/ 292 h 820"/>
                <a:gd name="T8" fmla="*/ 158 w 820"/>
                <a:gd name="T9" fmla="*/ 368 h 820"/>
                <a:gd name="T10" fmla="*/ 158 w 820"/>
                <a:gd name="T11" fmla="*/ 451 h 820"/>
                <a:gd name="T12" fmla="*/ 182 w 820"/>
                <a:gd name="T13" fmla="*/ 527 h 820"/>
                <a:gd name="T14" fmla="*/ 229 w 820"/>
                <a:gd name="T15" fmla="*/ 591 h 820"/>
                <a:gd name="T16" fmla="*/ 292 w 820"/>
                <a:gd name="T17" fmla="*/ 637 h 820"/>
                <a:gd name="T18" fmla="*/ 368 w 820"/>
                <a:gd name="T19" fmla="*/ 662 h 820"/>
                <a:gd name="T20" fmla="*/ 451 w 820"/>
                <a:gd name="T21" fmla="*/ 662 h 820"/>
                <a:gd name="T22" fmla="*/ 528 w 820"/>
                <a:gd name="T23" fmla="*/ 637 h 820"/>
                <a:gd name="T24" fmla="*/ 591 w 820"/>
                <a:gd name="T25" fmla="*/ 591 h 820"/>
                <a:gd name="T26" fmla="*/ 637 w 820"/>
                <a:gd name="T27" fmla="*/ 527 h 820"/>
                <a:gd name="T28" fmla="*/ 662 w 820"/>
                <a:gd name="T29" fmla="*/ 451 h 820"/>
                <a:gd name="T30" fmla="*/ 662 w 820"/>
                <a:gd name="T31" fmla="*/ 368 h 820"/>
                <a:gd name="T32" fmla="*/ 637 w 820"/>
                <a:gd name="T33" fmla="*/ 292 h 820"/>
                <a:gd name="T34" fmla="*/ 591 w 820"/>
                <a:gd name="T35" fmla="*/ 229 h 820"/>
                <a:gd name="T36" fmla="*/ 528 w 820"/>
                <a:gd name="T37" fmla="*/ 182 h 820"/>
                <a:gd name="T38" fmla="*/ 451 w 820"/>
                <a:gd name="T39" fmla="*/ 157 h 820"/>
                <a:gd name="T40" fmla="*/ 409 w 820"/>
                <a:gd name="T41" fmla="*/ 0 h 820"/>
                <a:gd name="T42" fmla="*/ 461 w 820"/>
                <a:gd name="T43" fmla="*/ 4 h 820"/>
                <a:gd name="T44" fmla="*/ 558 w 820"/>
                <a:gd name="T45" fmla="*/ 28 h 820"/>
                <a:gd name="T46" fmla="*/ 644 w 820"/>
                <a:gd name="T47" fmla="*/ 74 h 820"/>
                <a:gd name="T48" fmla="*/ 716 w 820"/>
                <a:gd name="T49" fmla="*/ 138 h 820"/>
                <a:gd name="T50" fmla="*/ 771 w 820"/>
                <a:gd name="T51" fmla="*/ 217 h 820"/>
                <a:gd name="T52" fmla="*/ 807 w 820"/>
                <a:gd name="T53" fmla="*/ 309 h 820"/>
                <a:gd name="T54" fmla="*/ 820 w 820"/>
                <a:gd name="T55" fmla="*/ 409 h 820"/>
                <a:gd name="T56" fmla="*/ 807 w 820"/>
                <a:gd name="T57" fmla="*/ 510 h 820"/>
                <a:gd name="T58" fmla="*/ 771 w 820"/>
                <a:gd name="T59" fmla="*/ 602 h 820"/>
                <a:gd name="T60" fmla="*/ 716 w 820"/>
                <a:gd name="T61" fmla="*/ 682 h 820"/>
                <a:gd name="T62" fmla="*/ 644 w 820"/>
                <a:gd name="T63" fmla="*/ 746 h 820"/>
                <a:gd name="T64" fmla="*/ 558 w 820"/>
                <a:gd name="T65" fmla="*/ 792 h 820"/>
                <a:gd name="T66" fmla="*/ 461 w 820"/>
                <a:gd name="T67" fmla="*/ 816 h 820"/>
                <a:gd name="T68" fmla="*/ 359 w 820"/>
                <a:gd name="T69" fmla="*/ 816 h 820"/>
                <a:gd name="T70" fmla="*/ 262 w 820"/>
                <a:gd name="T71" fmla="*/ 792 h 820"/>
                <a:gd name="T72" fmla="*/ 176 w 820"/>
                <a:gd name="T73" fmla="*/ 746 h 820"/>
                <a:gd name="T74" fmla="*/ 104 w 820"/>
                <a:gd name="T75" fmla="*/ 682 h 820"/>
                <a:gd name="T76" fmla="*/ 48 w 820"/>
                <a:gd name="T77" fmla="*/ 602 h 820"/>
                <a:gd name="T78" fmla="*/ 13 w 820"/>
                <a:gd name="T79" fmla="*/ 510 h 820"/>
                <a:gd name="T80" fmla="*/ 0 w 820"/>
                <a:gd name="T81" fmla="*/ 409 h 820"/>
                <a:gd name="T82" fmla="*/ 13 w 820"/>
                <a:gd name="T83" fmla="*/ 309 h 820"/>
                <a:gd name="T84" fmla="*/ 48 w 820"/>
                <a:gd name="T85" fmla="*/ 217 h 820"/>
                <a:gd name="T86" fmla="*/ 104 w 820"/>
                <a:gd name="T87" fmla="*/ 138 h 820"/>
                <a:gd name="T88" fmla="*/ 176 w 820"/>
                <a:gd name="T89" fmla="*/ 74 h 820"/>
                <a:gd name="T90" fmla="*/ 262 w 820"/>
                <a:gd name="T91" fmla="*/ 28 h 820"/>
                <a:gd name="T92" fmla="*/ 359 w 820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20">
                  <a:moveTo>
                    <a:pt x="409" y="153"/>
                  </a:move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4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1"/>
                  </a:lnTo>
                  <a:lnTo>
                    <a:pt x="167" y="491"/>
                  </a:lnTo>
                  <a:lnTo>
                    <a:pt x="182" y="527"/>
                  </a:lnTo>
                  <a:lnTo>
                    <a:pt x="204" y="561"/>
                  </a:lnTo>
                  <a:lnTo>
                    <a:pt x="229" y="591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3"/>
                  </a:lnTo>
                  <a:lnTo>
                    <a:pt x="368" y="662"/>
                  </a:lnTo>
                  <a:lnTo>
                    <a:pt x="409" y="666"/>
                  </a:lnTo>
                  <a:lnTo>
                    <a:pt x="451" y="662"/>
                  </a:lnTo>
                  <a:lnTo>
                    <a:pt x="491" y="653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1"/>
                  </a:lnTo>
                  <a:lnTo>
                    <a:pt x="662" y="451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8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2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2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8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59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6" y="746"/>
                  </a:lnTo>
                  <a:lnTo>
                    <a:pt x="138" y="716"/>
                  </a:lnTo>
                  <a:lnTo>
                    <a:pt x="104" y="682"/>
                  </a:lnTo>
                  <a:lnTo>
                    <a:pt x="74" y="644"/>
                  </a:lnTo>
                  <a:lnTo>
                    <a:pt x="48" y="602"/>
                  </a:lnTo>
                  <a:lnTo>
                    <a:pt x="28" y="558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E1AC59D7-E6B5-4049-83ED-C4B23556F7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3313" y="847578"/>
              <a:ext cx="77036" cy="76848"/>
            </a:xfrm>
            <a:custGeom>
              <a:avLst/>
              <a:gdLst>
                <a:gd name="T0" fmla="*/ 368 w 819"/>
                <a:gd name="T1" fmla="*/ 156 h 818"/>
                <a:gd name="T2" fmla="*/ 292 w 819"/>
                <a:gd name="T3" fmla="*/ 182 h 818"/>
                <a:gd name="T4" fmla="*/ 229 w 819"/>
                <a:gd name="T5" fmla="*/ 229 h 818"/>
                <a:gd name="T6" fmla="*/ 182 w 819"/>
                <a:gd name="T7" fmla="*/ 292 h 818"/>
                <a:gd name="T8" fmla="*/ 157 w 819"/>
                <a:gd name="T9" fmla="*/ 368 h 818"/>
                <a:gd name="T10" fmla="*/ 157 w 819"/>
                <a:gd name="T11" fmla="*/ 450 h 818"/>
                <a:gd name="T12" fmla="*/ 182 w 819"/>
                <a:gd name="T13" fmla="*/ 526 h 818"/>
                <a:gd name="T14" fmla="*/ 229 w 819"/>
                <a:gd name="T15" fmla="*/ 590 h 818"/>
                <a:gd name="T16" fmla="*/ 292 w 819"/>
                <a:gd name="T17" fmla="*/ 637 h 818"/>
                <a:gd name="T18" fmla="*/ 368 w 819"/>
                <a:gd name="T19" fmla="*/ 662 h 818"/>
                <a:gd name="T20" fmla="*/ 450 w 819"/>
                <a:gd name="T21" fmla="*/ 662 h 818"/>
                <a:gd name="T22" fmla="*/ 527 w 819"/>
                <a:gd name="T23" fmla="*/ 637 h 818"/>
                <a:gd name="T24" fmla="*/ 591 w 819"/>
                <a:gd name="T25" fmla="*/ 590 h 818"/>
                <a:gd name="T26" fmla="*/ 637 w 819"/>
                <a:gd name="T27" fmla="*/ 526 h 818"/>
                <a:gd name="T28" fmla="*/ 662 w 819"/>
                <a:gd name="T29" fmla="*/ 450 h 818"/>
                <a:gd name="T30" fmla="*/ 662 w 819"/>
                <a:gd name="T31" fmla="*/ 368 h 818"/>
                <a:gd name="T32" fmla="*/ 637 w 819"/>
                <a:gd name="T33" fmla="*/ 292 h 818"/>
                <a:gd name="T34" fmla="*/ 591 w 819"/>
                <a:gd name="T35" fmla="*/ 229 h 818"/>
                <a:gd name="T36" fmla="*/ 527 w 819"/>
                <a:gd name="T37" fmla="*/ 182 h 818"/>
                <a:gd name="T38" fmla="*/ 450 w 819"/>
                <a:gd name="T39" fmla="*/ 156 h 818"/>
                <a:gd name="T40" fmla="*/ 409 w 819"/>
                <a:gd name="T41" fmla="*/ 0 h 818"/>
                <a:gd name="T42" fmla="*/ 510 w 819"/>
                <a:gd name="T43" fmla="*/ 12 h 818"/>
                <a:gd name="T44" fmla="*/ 602 w 819"/>
                <a:gd name="T45" fmla="*/ 47 h 818"/>
                <a:gd name="T46" fmla="*/ 681 w 819"/>
                <a:gd name="T47" fmla="*/ 103 h 818"/>
                <a:gd name="T48" fmla="*/ 746 w 819"/>
                <a:gd name="T49" fmla="*/ 175 h 818"/>
                <a:gd name="T50" fmla="*/ 792 w 819"/>
                <a:gd name="T51" fmla="*/ 261 h 818"/>
                <a:gd name="T52" fmla="*/ 816 w 819"/>
                <a:gd name="T53" fmla="*/ 357 h 818"/>
                <a:gd name="T54" fmla="*/ 816 w 819"/>
                <a:gd name="T55" fmla="*/ 461 h 818"/>
                <a:gd name="T56" fmla="*/ 792 w 819"/>
                <a:gd name="T57" fmla="*/ 557 h 818"/>
                <a:gd name="T58" fmla="*/ 746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8 w 819"/>
                <a:gd name="T73" fmla="*/ 715 h 818"/>
                <a:gd name="T74" fmla="*/ 74 w 819"/>
                <a:gd name="T75" fmla="*/ 642 h 818"/>
                <a:gd name="T76" fmla="*/ 28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8 w 819"/>
                <a:gd name="T83" fmla="*/ 261 h 818"/>
                <a:gd name="T84" fmla="*/ 74 w 819"/>
                <a:gd name="T85" fmla="*/ 175 h 818"/>
                <a:gd name="T86" fmla="*/ 138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3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7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1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21387700-969E-497C-A767-1B7F65E74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475" y="847578"/>
              <a:ext cx="77036" cy="76848"/>
            </a:xfrm>
            <a:custGeom>
              <a:avLst/>
              <a:gdLst>
                <a:gd name="T0" fmla="*/ 429 w 819"/>
                <a:gd name="T1" fmla="*/ 2 h 818"/>
                <a:gd name="T2" fmla="*/ 464 w 819"/>
                <a:gd name="T3" fmla="*/ 22 h 818"/>
                <a:gd name="T4" fmla="*/ 483 w 819"/>
                <a:gd name="T5" fmla="*/ 56 h 818"/>
                <a:gd name="T6" fmla="*/ 483 w 819"/>
                <a:gd name="T7" fmla="*/ 97 h 818"/>
                <a:gd name="T8" fmla="*/ 464 w 819"/>
                <a:gd name="T9" fmla="*/ 131 h 818"/>
                <a:gd name="T10" fmla="*/ 429 w 819"/>
                <a:gd name="T11" fmla="*/ 151 h 818"/>
                <a:gd name="T12" fmla="*/ 367 w 819"/>
                <a:gd name="T13" fmla="*/ 156 h 818"/>
                <a:gd name="T14" fmla="*/ 291 w 819"/>
                <a:gd name="T15" fmla="*/ 182 h 818"/>
                <a:gd name="T16" fmla="*/ 228 w 819"/>
                <a:gd name="T17" fmla="*/ 229 h 818"/>
                <a:gd name="T18" fmla="*/ 181 w 819"/>
                <a:gd name="T19" fmla="*/ 292 h 818"/>
                <a:gd name="T20" fmla="*/ 157 w 819"/>
                <a:gd name="T21" fmla="*/ 368 h 818"/>
                <a:gd name="T22" fmla="*/ 157 w 819"/>
                <a:gd name="T23" fmla="*/ 450 h 818"/>
                <a:gd name="T24" fmla="*/ 181 w 819"/>
                <a:gd name="T25" fmla="*/ 526 h 818"/>
                <a:gd name="T26" fmla="*/ 228 w 819"/>
                <a:gd name="T27" fmla="*/ 590 h 818"/>
                <a:gd name="T28" fmla="*/ 291 w 819"/>
                <a:gd name="T29" fmla="*/ 637 h 818"/>
                <a:gd name="T30" fmla="*/ 367 w 819"/>
                <a:gd name="T31" fmla="*/ 662 h 818"/>
                <a:gd name="T32" fmla="*/ 450 w 819"/>
                <a:gd name="T33" fmla="*/ 662 h 818"/>
                <a:gd name="T34" fmla="*/ 527 w 819"/>
                <a:gd name="T35" fmla="*/ 637 h 818"/>
                <a:gd name="T36" fmla="*/ 590 w 819"/>
                <a:gd name="T37" fmla="*/ 590 h 818"/>
                <a:gd name="T38" fmla="*/ 636 w 819"/>
                <a:gd name="T39" fmla="*/ 526 h 818"/>
                <a:gd name="T40" fmla="*/ 662 w 819"/>
                <a:gd name="T41" fmla="*/ 450 h 818"/>
                <a:gd name="T42" fmla="*/ 667 w 819"/>
                <a:gd name="T43" fmla="*/ 388 h 818"/>
                <a:gd name="T44" fmla="*/ 688 w 819"/>
                <a:gd name="T45" fmla="*/ 355 h 818"/>
                <a:gd name="T46" fmla="*/ 721 w 819"/>
                <a:gd name="T47" fmla="*/ 334 h 818"/>
                <a:gd name="T48" fmla="*/ 763 w 819"/>
                <a:gd name="T49" fmla="*/ 334 h 818"/>
                <a:gd name="T50" fmla="*/ 796 w 819"/>
                <a:gd name="T51" fmla="*/ 355 h 818"/>
                <a:gd name="T52" fmla="*/ 816 w 819"/>
                <a:gd name="T53" fmla="*/ 388 h 818"/>
                <a:gd name="T54" fmla="*/ 816 w 819"/>
                <a:gd name="T55" fmla="*/ 461 h 818"/>
                <a:gd name="T56" fmla="*/ 791 w 819"/>
                <a:gd name="T57" fmla="*/ 557 h 818"/>
                <a:gd name="T58" fmla="*/ 745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7 w 819"/>
                <a:gd name="T73" fmla="*/ 715 h 818"/>
                <a:gd name="T74" fmla="*/ 73 w 819"/>
                <a:gd name="T75" fmla="*/ 642 h 818"/>
                <a:gd name="T76" fmla="*/ 27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7 w 819"/>
                <a:gd name="T83" fmla="*/ 261 h 818"/>
                <a:gd name="T84" fmla="*/ 73 w 819"/>
                <a:gd name="T85" fmla="*/ 175 h 818"/>
                <a:gd name="T86" fmla="*/ 137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0"/>
                  </a:moveTo>
                  <a:lnTo>
                    <a:pt x="429" y="2"/>
                  </a:lnTo>
                  <a:lnTo>
                    <a:pt x="448" y="10"/>
                  </a:lnTo>
                  <a:lnTo>
                    <a:pt x="464" y="22"/>
                  </a:lnTo>
                  <a:lnTo>
                    <a:pt x="475" y="38"/>
                  </a:lnTo>
                  <a:lnTo>
                    <a:pt x="483" y="56"/>
                  </a:lnTo>
                  <a:lnTo>
                    <a:pt x="486" y="76"/>
                  </a:lnTo>
                  <a:lnTo>
                    <a:pt x="483" y="97"/>
                  </a:lnTo>
                  <a:lnTo>
                    <a:pt x="475" y="115"/>
                  </a:lnTo>
                  <a:lnTo>
                    <a:pt x="464" y="131"/>
                  </a:lnTo>
                  <a:lnTo>
                    <a:pt x="448" y="143"/>
                  </a:lnTo>
                  <a:lnTo>
                    <a:pt x="429" y="151"/>
                  </a:lnTo>
                  <a:lnTo>
                    <a:pt x="409" y="153"/>
                  </a:lnTo>
                  <a:lnTo>
                    <a:pt x="367" y="156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2"/>
                  </a:lnTo>
                  <a:lnTo>
                    <a:pt x="228" y="229"/>
                  </a:lnTo>
                  <a:lnTo>
                    <a:pt x="203" y="257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6" y="490"/>
                  </a:lnTo>
                  <a:lnTo>
                    <a:pt x="181" y="526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6"/>
                  </a:lnTo>
                  <a:lnTo>
                    <a:pt x="652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7" y="388"/>
                  </a:lnTo>
                  <a:lnTo>
                    <a:pt x="675" y="370"/>
                  </a:lnTo>
                  <a:lnTo>
                    <a:pt x="688" y="355"/>
                  </a:lnTo>
                  <a:lnTo>
                    <a:pt x="703" y="342"/>
                  </a:lnTo>
                  <a:lnTo>
                    <a:pt x="721" y="334"/>
                  </a:lnTo>
                  <a:lnTo>
                    <a:pt x="742" y="332"/>
                  </a:lnTo>
                  <a:lnTo>
                    <a:pt x="763" y="334"/>
                  </a:lnTo>
                  <a:lnTo>
                    <a:pt x="781" y="342"/>
                  </a:lnTo>
                  <a:lnTo>
                    <a:pt x="796" y="355"/>
                  </a:lnTo>
                  <a:lnTo>
                    <a:pt x="809" y="370"/>
                  </a:lnTo>
                  <a:lnTo>
                    <a:pt x="816" y="388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1"/>
                  </a:lnTo>
                  <a:lnTo>
                    <a:pt x="745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6"/>
                  </a:lnTo>
                  <a:lnTo>
                    <a:pt x="409" y="818"/>
                  </a:lnTo>
                  <a:lnTo>
                    <a:pt x="358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2"/>
                  </a:lnTo>
                  <a:lnTo>
                    <a:pt x="48" y="601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8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97A469E2-E252-4FEE-B594-613A30A9EA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7825" y="847578"/>
              <a:ext cx="76848" cy="76848"/>
            </a:xfrm>
            <a:custGeom>
              <a:avLst/>
              <a:gdLst>
                <a:gd name="T0" fmla="*/ 368 w 820"/>
                <a:gd name="T1" fmla="*/ 156 h 818"/>
                <a:gd name="T2" fmla="*/ 292 w 820"/>
                <a:gd name="T3" fmla="*/ 182 h 818"/>
                <a:gd name="T4" fmla="*/ 229 w 820"/>
                <a:gd name="T5" fmla="*/ 229 h 818"/>
                <a:gd name="T6" fmla="*/ 182 w 820"/>
                <a:gd name="T7" fmla="*/ 292 h 818"/>
                <a:gd name="T8" fmla="*/ 158 w 820"/>
                <a:gd name="T9" fmla="*/ 368 h 818"/>
                <a:gd name="T10" fmla="*/ 158 w 820"/>
                <a:gd name="T11" fmla="*/ 450 h 818"/>
                <a:gd name="T12" fmla="*/ 182 w 820"/>
                <a:gd name="T13" fmla="*/ 526 h 818"/>
                <a:gd name="T14" fmla="*/ 229 w 820"/>
                <a:gd name="T15" fmla="*/ 590 h 818"/>
                <a:gd name="T16" fmla="*/ 292 w 820"/>
                <a:gd name="T17" fmla="*/ 637 h 818"/>
                <a:gd name="T18" fmla="*/ 368 w 820"/>
                <a:gd name="T19" fmla="*/ 662 h 818"/>
                <a:gd name="T20" fmla="*/ 451 w 820"/>
                <a:gd name="T21" fmla="*/ 662 h 818"/>
                <a:gd name="T22" fmla="*/ 528 w 820"/>
                <a:gd name="T23" fmla="*/ 637 h 818"/>
                <a:gd name="T24" fmla="*/ 591 w 820"/>
                <a:gd name="T25" fmla="*/ 590 h 818"/>
                <a:gd name="T26" fmla="*/ 637 w 820"/>
                <a:gd name="T27" fmla="*/ 526 h 818"/>
                <a:gd name="T28" fmla="*/ 662 w 820"/>
                <a:gd name="T29" fmla="*/ 450 h 818"/>
                <a:gd name="T30" fmla="*/ 662 w 820"/>
                <a:gd name="T31" fmla="*/ 368 h 818"/>
                <a:gd name="T32" fmla="*/ 637 w 820"/>
                <a:gd name="T33" fmla="*/ 292 h 818"/>
                <a:gd name="T34" fmla="*/ 591 w 820"/>
                <a:gd name="T35" fmla="*/ 229 h 818"/>
                <a:gd name="T36" fmla="*/ 528 w 820"/>
                <a:gd name="T37" fmla="*/ 182 h 818"/>
                <a:gd name="T38" fmla="*/ 451 w 820"/>
                <a:gd name="T39" fmla="*/ 156 h 818"/>
                <a:gd name="T40" fmla="*/ 409 w 820"/>
                <a:gd name="T41" fmla="*/ 0 h 818"/>
                <a:gd name="T42" fmla="*/ 510 w 820"/>
                <a:gd name="T43" fmla="*/ 12 h 818"/>
                <a:gd name="T44" fmla="*/ 602 w 820"/>
                <a:gd name="T45" fmla="*/ 47 h 818"/>
                <a:gd name="T46" fmla="*/ 682 w 820"/>
                <a:gd name="T47" fmla="*/ 103 h 818"/>
                <a:gd name="T48" fmla="*/ 746 w 820"/>
                <a:gd name="T49" fmla="*/ 175 h 818"/>
                <a:gd name="T50" fmla="*/ 792 w 820"/>
                <a:gd name="T51" fmla="*/ 261 h 818"/>
                <a:gd name="T52" fmla="*/ 816 w 820"/>
                <a:gd name="T53" fmla="*/ 357 h 818"/>
                <a:gd name="T54" fmla="*/ 816 w 820"/>
                <a:gd name="T55" fmla="*/ 461 h 818"/>
                <a:gd name="T56" fmla="*/ 792 w 820"/>
                <a:gd name="T57" fmla="*/ 557 h 818"/>
                <a:gd name="T58" fmla="*/ 746 w 820"/>
                <a:gd name="T59" fmla="*/ 642 h 818"/>
                <a:gd name="T60" fmla="*/ 682 w 820"/>
                <a:gd name="T61" fmla="*/ 715 h 818"/>
                <a:gd name="T62" fmla="*/ 602 w 820"/>
                <a:gd name="T63" fmla="*/ 771 h 818"/>
                <a:gd name="T64" fmla="*/ 510 w 820"/>
                <a:gd name="T65" fmla="*/ 806 h 818"/>
                <a:gd name="T66" fmla="*/ 409 w 820"/>
                <a:gd name="T67" fmla="*/ 818 h 818"/>
                <a:gd name="T68" fmla="*/ 309 w 820"/>
                <a:gd name="T69" fmla="*/ 806 h 818"/>
                <a:gd name="T70" fmla="*/ 217 w 820"/>
                <a:gd name="T71" fmla="*/ 771 h 818"/>
                <a:gd name="T72" fmla="*/ 138 w 820"/>
                <a:gd name="T73" fmla="*/ 715 h 818"/>
                <a:gd name="T74" fmla="*/ 74 w 820"/>
                <a:gd name="T75" fmla="*/ 642 h 818"/>
                <a:gd name="T76" fmla="*/ 28 w 820"/>
                <a:gd name="T77" fmla="*/ 557 h 818"/>
                <a:gd name="T78" fmla="*/ 4 w 820"/>
                <a:gd name="T79" fmla="*/ 461 h 818"/>
                <a:gd name="T80" fmla="*/ 4 w 820"/>
                <a:gd name="T81" fmla="*/ 357 h 818"/>
                <a:gd name="T82" fmla="*/ 28 w 820"/>
                <a:gd name="T83" fmla="*/ 261 h 818"/>
                <a:gd name="T84" fmla="*/ 74 w 820"/>
                <a:gd name="T85" fmla="*/ 175 h 818"/>
                <a:gd name="T86" fmla="*/ 138 w 820"/>
                <a:gd name="T87" fmla="*/ 103 h 818"/>
                <a:gd name="T88" fmla="*/ 217 w 820"/>
                <a:gd name="T89" fmla="*/ 47 h 818"/>
                <a:gd name="T90" fmla="*/ 309 w 820"/>
                <a:gd name="T91" fmla="*/ 12 h 818"/>
                <a:gd name="T92" fmla="*/ 409 w 820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4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1" y="662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8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2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2758AD4A-6F7F-488B-99D8-203E00B60E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3313" y="986243"/>
              <a:ext cx="77036" cy="77036"/>
            </a:xfrm>
            <a:custGeom>
              <a:avLst/>
              <a:gdLst>
                <a:gd name="T0" fmla="*/ 368 w 819"/>
                <a:gd name="T1" fmla="*/ 157 h 819"/>
                <a:gd name="T2" fmla="*/ 292 w 819"/>
                <a:gd name="T3" fmla="*/ 182 h 819"/>
                <a:gd name="T4" fmla="*/ 229 w 819"/>
                <a:gd name="T5" fmla="*/ 228 h 819"/>
                <a:gd name="T6" fmla="*/ 182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2 w 819"/>
                <a:gd name="T13" fmla="*/ 527 h 819"/>
                <a:gd name="T14" fmla="*/ 229 w 819"/>
                <a:gd name="T15" fmla="*/ 590 h 819"/>
                <a:gd name="T16" fmla="*/ 292 w 819"/>
                <a:gd name="T17" fmla="*/ 637 h 819"/>
                <a:gd name="T18" fmla="*/ 368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1 w 819"/>
                <a:gd name="T25" fmla="*/ 590 h 819"/>
                <a:gd name="T26" fmla="*/ 637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7 w 819"/>
                <a:gd name="T33" fmla="*/ 291 h 819"/>
                <a:gd name="T34" fmla="*/ 591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6 w 819"/>
                <a:gd name="T49" fmla="*/ 175 h 819"/>
                <a:gd name="T50" fmla="*/ 792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2 w 819"/>
                <a:gd name="T57" fmla="*/ 557 h 819"/>
                <a:gd name="T58" fmla="*/ 746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8 w 819"/>
                <a:gd name="T73" fmla="*/ 715 h 819"/>
                <a:gd name="T74" fmla="*/ 74 w 819"/>
                <a:gd name="T75" fmla="*/ 643 h 819"/>
                <a:gd name="T76" fmla="*/ 28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8 w 819"/>
                <a:gd name="T83" fmla="*/ 262 h 819"/>
                <a:gd name="T84" fmla="*/ 74 w 819"/>
                <a:gd name="T85" fmla="*/ 175 h 819"/>
                <a:gd name="T86" fmla="*/ 138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3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FB94B644-E7F3-4BCA-A460-AFE33E8A19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0475" y="986243"/>
              <a:ext cx="77036" cy="77036"/>
            </a:xfrm>
            <a:custGeom>
              <a:avLst/>
              <a:gdLst>
                <a:gd name="T0" fmla="*/ 367 w 819"/>
                <a:gd name="T1" fmla="*/ 157 h 819"/>
                <a:gd name="T2" fmla="*/ 291 w 819"/>
                <a:gd name="T3" fmla="*/ 182 h 819"/>
                <a:gd name="T4" fmla="*/ 228 w 819"/>
                <a:gd name="T5" fmla="*/ 228 h 819"/>
                <a:gd name="T6" fmla="*/ 181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1 w 819"/>
                <a:gd name="T13" fmla="*/ 527 h 819"/>
                <a:gd name="T14" fmla="*/ 228 w 819"/>
                <a:gd name="T15" fmla="*/ 590 h 819"/>
                <a:gd name="T16" fmla="*/ 291 w 819"/>
                <a:gd name="T17" fmla="*/ 637 h 819"/>
                <a:gd name="T18" fmla="*/ 367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0 w 819"/>
                <a:gd name="T25" fmla="*/ 590 h 819"/>
                <a:gd name="T26" fmla="*/ 636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6 w 819"/>
                <a:gd name="T33" fmla="*/ 291 h 819"/>
                <a:gd name="T34" fmla="*/ 590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5 w 819"/>
                <a:gd name="T49" fmla="*/ 175 h 819"/>
                <a:gd name="T50" fmla="*/ 791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1 w 819"/>
                <a:gd name="T57" fmla="*/ 557 h 819"/>
                <a:gd name="T58" fmla="*/ 745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7 w 819"/>
                <a:gd name="T73" fmla="*/ 715 h 819"/>
                <a:gd name="T74" fmla="*/ 73 w 819"/>
                <a:gd name="T75" fmla="*/ 643 h 819"/>
                <a:gd name="T76" fmla="*/ 27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7 w 819"/>
                <a:gd name="T83" fmla="*/ 262 h 819"/>
                <a:gd name="T84" fmla="*/ 73 w 819"/>
                <a:gd name="T85" fmla="*/ 175 h 819"/>
                <a:gd name="T86" fmla="*/ 137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7" y="157"/>
                  </a:lnTo>
                  <a:lnTo>
                    <a:pt x="328" y="166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8"/>
                  </a:lnTo>
                  <a:lnTo>
                    <a:pt x="203" y="258"/>
                  </a:lnTo>
                  <a:lnTo>
                    <a:pt x="181" y="291"/>
                  </a:lnTo>
                  <a:lnTo>
                    <a:pt x="166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6" y="490"/>
                  </a:lnTo>
                  <a:lnTo>
                    <a:pt x="181" y="527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7"/>
                  </a:lnTo>
                  <a:lnTo>
                    <a:pt x="652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2" y="328"/>
                  </a:lnTo>
                  <a:lnTo>
                    <a:pt x="636" y="291"/>
                  </a:lnTo>
                  <a:lnTo>
                    <a:pt x="616" y="258"/>
                  </a:lnTo>
                  <a:lnTo>
                    <a:pt x="590" y="228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0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3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5" y="175"/>
                  </a:lnTo>
                  <a:lnTo>
                    <a:pt x="771" y="217"/>
                  </a:lnTo>
                  <a:lnTo>
                    <a:pt x="791" y="262"/>
                  </a:lnTo>
                  <a:lnTo>
                    <a:pt x="806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2"/>
                  </a:lnTo>
                  <a:lnTo>
                    <a:pt x="745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5"/>
                  </a:lnTo>
                  <a:lnTo>
                    <a:pt x="409" y="819"/>
                  </a:lnTo>
                  <a:lnTo>
                    <a:pt x="358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3"/>
                  </a:lnTo>
                  <a:lnTo>
                    <a:pt x="48" y="602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1248BEF1-7718-42F5-B705-368D9FAE5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7825" y="986243"/>
              <a:ext cx="76848" cy="77036"/>
            </a:xfrm>
            <a:custGeom>
              <a:avLst/>
              <a:gdLst>
                <a:gd name="T0" fmla="*/ 368 w 820"/>
                <a:gd name="T1" fmla="*/ 157 h 819"/>
                <a:gd name="T2" fmla="*/ 292 w 820"/>
                <a:gd name="T3" fmla="*/ 182 h 819"/>
                <a:gd name="T4" fmla="*/ 229 w 820"/>
                <a:gd name="T5" fmla="*/ 228 h 819"/>
                <a:gd name="T6" fmla="*/ 182 w 820"/>
                <a:gd name="T7" fmla="*/ 291 h 819"/>
                <a:gd name="T8" fmla="*/ 158 w 820"/>
                <a:gd name="T9" fmla="*/ 368 h 819"/>
                <a:gd name="T10" fmla="*/ 158 w 820"/>
                <a:gd name="T11" fmla="*/ 451 h 819"/>
                <a:gd name="T12" fmla="*/ 182 w 820"/>
                <a:gd name="T13" fmla="*/ 527 h 819"/>
                <a:gd name="T14" fmla="*/ 229 w 820"/>
                <a:gd name="T15" fmla="*/ 590 h 819"/>
                <a:gd name="T16" fmla="*/ 292 w 820"/>
                <a:gd name="T17" fmla="*/ 637 h 819"/>
                <a:gd name="T18" fmla="*/ 368 w 820"/>
                <a:gd name="T19" fmla="*/ 661 h 819"/>
                <a:gd name="T20" fmla="*/ 451 w 820"/>
                <a:gd name="T21" fmla="*/ 661 h 819"/>
                <a:gd name="T22" fmla="*/ 528 w 820"/>
                <a:gd name="T23" fmla="*/ 637 h 819"/>
                <a:gd name="T24" fmla="*/ 591 w 820"/>
                <a:gd name="T25" fmla="*/ 590 h 819"/>
                <a:gd name="T26" fmla="*/ 637 w 820"/>
                <a:gd name="T27" fmla="*/ 527 h 819"/>
                <a:gd name="T28" fmla="*/ 662 w 820"/>
                <a:gd name="T29" fmla="*/ 451 h 819"/>
                <a:gd name="T30" fmla="*/ 662 w 820"/>
                <a:gd name="T31" fmla="*/ 368 h 819"/>
                <a:gd name="T32" fmla="*/ 637 w 820"/>
                <a:gd name="T33" fmla="*/ 291 h 819"/>
                <a:gd name="T34" fmla="*/ 591 w 820"/>
                <a:gd name="T35" fmla="*/ 228 h 819"/>
                <a:gd name="T36" fmla="*/ 528 w 820"/>
                <a:gd name="T37" fmla="*/ 182 h 819"/>
                <a:gd name="T38" fmla="*/ 451 w 820"/>
                <a:gd name="T39" fmla="*/ 157 h 819"/>
                <a:gd name="T40" fmla="*/ 409 w 820"/>
                <a:gd name="T41" fmla="*/ 0 h 819"/>
                <a:gd name="T42" fmla="*/ 510 w 820"/>
                <a:gd name="T43" fmla="*/ 12 h 819"/>
                <a:gd name="T44" fmla="*/ 602 w 820"/>
                <a:gd name="T45" fmla="*/ 48 h 819"/>
                <a:gd name="T46" fmla="*/ 682 w 820"/>
                <a:gd name="T47" fmla="*/ 103 h 819"/>
                <a:gd name="T48" fmla="*/ 746 w 820"/>
                <a:gd name="T49" fmla="*/ 175 h 819"/>
                <a:gd name="T50" fmla="*/ 792 w 820"/>
                <a:gd name="T51" fmla="*/ 262 h 819"/>
                <a:gd name="T52" fmla="*/ 816 w 820"/>
                <a:gd name="T53" fmla="*/ 358 h 819"/>
                <a:gd name="T54" fmla="*/ 816 w 820"/>
                <a:gd name="T55" fmla="*/ 460 h 819"/>
                <a:gd name="T56" fmla="*/ 792 w 820"/>
                <a:gd name="T57" fmla="*/ 557 h 819"/>
                <a:gd name="T58" fmla="*/ 746 w 820"/>
                <a:gd name="T59" fmla="*/ 643 h 819"/>
                <a:gd name="T60" fmla="*/ 682 w 820"/>
                <a:gd name="T61" fmla="*/ 715 h 819"/>
                <a:gd name="T62" fmla="*/ 602 w 820"/>
                <a:gd name="T63" fmla="*/ 771 h 819"/>
                <a:gd name="T64" fmla="*/ 510 w 820"/>
                <a:gd name="T65" fmla="*/ 806 h 819"/>
                <a:gd name="T66" fmla="*/ 409 w 820"/>
                <a:gd name="T67" fmla="*/ 819 h 819"/>
                <a:gd name="T68" fmla="*/ 309 w 820"/>
                <a:gd name="T69" fmla="*/ 806 h 819"/>
                <a:gd name="T70" fmla="*/ 217 w 820"/>
                <a:gd name="T71" fmla="*/ 771 h 819"/>
                <a:gd name="T72" fmla="*/ 138 w 820"/>
                <a:gd name="T73" fmla="*/ 715 h 819"/>
                <a:gd name="T74" fmla="*/ 74 w 820"/>
                <a:gd name="T75" fmla="*/ 643 h 819"/>
                <a:gd name="T76" fmla="*/ 28 w 820"/>
                <a:gd name="T77" fmla="*/ 557 h 819"/>
                <a:gd name="T78" fmla="*/ 4 w 820"/>
                <a:gd name="T79" fmla="*/ 460 h 819"/>
                <a:gd name="T80" fmla="*/ 4 w 820"/>
                <a:gd name="T81" fmla="*/ 358 h 819"/>
                <a:gd name="T82" fmla="*/ 28 w 820"/>
                <a:gd name="T83" fmla="*/ 262 h 819"/>
                <a:gd name="T84" fmla="*/ 74 w 820"/>
                <a:gd name="T85" fmla="*/ 175 h 819"/>
                <a:gd name="T86" fmla="*/ 138 w 820"/>
                <a:gd name="T87" fmla="*/ 103 h 819"/>
                <a:gd name="T88" fmla="*/ 217 w 820"/>
                <a:gd name="T89" fmla="*/ 48 h 819"/>
                <a:gd name="T90" fmla="*/ 309 w 820"/>
                <a:gd name="T91" fmla="*/ 12 h 819"/>
                <a:gd name="T92" fmla="*/ 409 w 820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4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8" y="368"/>
                  </a:lnTo>
                  <a:lnTo>
                    <a:pt x="154" y="410"/>
                  </a:lnTo>
                  <a:lnTo>
                    <a:pt x="158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1" y="661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6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6"/>
                  </a:lnTo>
                  <a:lnTo>
                    <a:pt x="451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8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2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20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0"/>
                  </a:lnTo>
                  <a:lnTo>
                    <a:pt x="0" y="410"/>
                  </a:lnTo>
                  <a:lnTo>
                    <a:pt x="4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E1C0C25-A608-47FD-8CBF-92611FA535A1}"/>
              </a:ext>
            </a:extLst>
          </p:cNvPr>
          <p:cNvSpPr txBox="1"/>
          <p:nvPr/>
        </p:nvSpPr>
        <p:spPr>
          <a:xfrm>
            <a:off x="2546959" y="369715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AA8949-CA2F-45EE-881D-10F310D05971}"/>
              </a:ext>
            </a:extLst>
          </p:cNvPr>
          <p:cNvSpPr txBox="1"/>
          <p:nvPr/>
        </p:nvSpPr>
        <p:spPr>
          <a:xfrm>
            <a:off x="1833622" y="4136204"/>
            <a:ext cx="1846980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포인트 적립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출석체크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글쓰기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 입력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출석체크 시 발생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포인트 랭킹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//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부심 가능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7139A0-AB90-4537-A532-D4EC3E8184EB}"/>
              </a:ext>
            </a:extLst>
          </p:cNvPr>
          <p:cNvSpPr/>
          <p:nvPr/>
        </p:nvSpPr>
        <p:spPr>
          <a:xfrm>
            <a:off x="4497290" y="3287449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EBF18DF0-EE49-4B52-9577-BE4B278633F3}"/>
              </a:ext>
            </a:extLst>
          </p:cNvPr>
          <p:cNvSpPr/>
          <p:nvPr/>
        </p:nvSpPr>
        <p:spPr>
          <a:xfrm flipV="1">
            <a:off x="4922146" y="3386512"/>
            <a:ext cx="229776" cy="148823"/>
          </a:xfrm>
          <a:prstGeom prst="triangle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F3C26D-77F3-419A-8BB7-1BD7D3B30DDA}"/>
              </a:ext>
            </a:extLst>
          </p:cNvPr>
          <p:cNvGrpSpPr/>
          <p:nvPr/>
        </p:nvGrpSpPr>
        <p:grpSpPr>
          <a:xfrm>
            <a:off x="4913419" y="2637913"/>
            <a:ext cx="247230" cy="383339"/>
            <a:chOff x="8889419" y="2194475"/>
            <a:chExt cx="299148" cy="463840"/>
          </a:xfrm>
        </p:grpSpPr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16DCCE4B-611B-4B36-9038-20D8BFB3D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4848" y="2524841"/>
              <a:ext cx="133719" cy="133474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BC668D80-2DE9-4C9A-8748-AB510ADB4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1262" y="2194475"/>
              <a:ext cx="187305" cy="172312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35CD74B2-E2BD-4DB7-A669-6F1596F10C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9419" y="2359658"/>
              <a:ext cx="168870" cy="189027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67D6ED6-298B-4EF0-A86B-DD742C17842A}"/>
              </a:ext>
            </a:extLst>
          </p:cNvPr>
          <p:cNvSpPr txBox="1"/>
          <p:nvPr/>
        </p:nvSpPr>
        <p:spPr>
          <a:xfrm>
            <a:off x="4806843" y="3697157"/>
            <a:ext cx="46038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331B91-205C-42AF-8933-85F2C5493FC4}"/>
              </a:ext>
            </a:extLst>
          </p:cNvPr>
          <p:cNvSpPr txBox="1"/>
          <p:nvPr/>
        </p:nvSpPr>
        <p:spPr>
          <a:xfrm>
            <a:off x="4064653" y="4136204"/>
            <a:ext cx="1944763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게시글 등록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게시글 수정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게시글 삭제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 업로드 및 다운로드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E076E0-1111-4111-99ED-A61716FD8838}"/>
              </a:ext>
            </a:extLst>
          </p:cNvPr>
          <p:cNvSpPr/>
          <p:nvPr/>
        </p:nvSpPr>
        <p:spPr>
          <a:xfrm flipV="1">
            <a:off x="6777211" y="3287449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08B1108A-4CAE-4DFF-8A88-DC1BD5038881}"/>
              </a:ext>
            </a:extLst>
          </p:cNvPr>
          <p:cNvSpPr/>
          <p:nvPr/>
        </p:nvSpPr>
        <p:spPr>
          <a:xfrm flipV="1">
            <a:off x="7202067" y="3386515"/>
            <a:ext cx="229776" cy="148823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506D5F-AF41-4DA2-8DF2-F8D1F057F4F7}"/>
              </a:ext>
            </a:extLst>
          </p:cNvPr>
          <p:cNvGrpSpPr/>
          <p:nvPr/>
        </p:nvGrpSpPr>
        <p:grpSpPr>
          <a:xfrm>
            <a:off x="7148353" y="2661159"/>
            <a:ext cx="337205" cy="336847"/>
            <a:chOff x="8834985" y="3789511"/>
            <a:chExt cx="408017" cy="407585"/>
          </a:xfrm>
        </p:grpSpPr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792A7F08-2D06-456C-91F9-CB41CF1A8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4985" y="3789511"/>
              <a:ext cx="408017" cy="407585"/>
            </a:xfrm>
            <a:custGeom>
              <a:avLst/>
              <a:gdLst>
                <a:gd name="T0" fmla="*/ 77 w 3778"/>
                <a:gd name="T1" fmla="*/ 0 h 3774"/>
                <a:gd name="T2" fmla="*/ 3701 w 3778"/>
                <a:gd name="T3" fmla="*/ 0 h 3774"/>
                <a:gd name="T4" fmla="*/ 3721 w 3778"/>
                <a:gd name="T5" fmla="*/ 3 h 3774"/>
                <a:gd name="T6" fmla="*/ 3740 w 3778"/>
                <a:gd name="T7" fmla="*/ 11 h 3774"/>
                <a:gd name="T8" fmla="*/ 3756 w 3778"/>
                <a:gd name="T9" fmla="*/ 22 h 3774"/>
                <a:gd name="T10" fmla="*/ 3767 w 3778"/>
                <a:gd name="T11" fmla="*/ 38 h 3774"/>
                <a:gd name="T12" fmla="*/ 3775 w 3778"/>
                <a:gd name="T13" fmla="*/ 57 h 3774"/>
                <a:gd name="T14" fmla="*/ 3778 w 3778"/>
                <a:gd name="T15" fmla="*/ 77 h 3774"/>
                <a:gd name="T16" fmla="*/ 3778 w 3778"/>
                <a:gd name="T17" fmla="*/ 3697 h 3774"/>
                <a:gd name="T18" fmla="*/ 3775 w 3778"/>
                <a:gd name="T19" fmla="*/ 3718 h 3774"/>
                <a:gd name="T20" fmla="*/ 3767 w 3778"/>
                <a:gd name="T21" fmla="*/ 3736 h 3774"/>
                <a:gd name="T22" fmla="*/ 3756 w 3778"/>
                <a:gd name="T23" fmla="*/ 3751 h 3774"/>
                <a:gd name="T24" fmla="*/ 3740 w 3778"/>
                <a:gd name="T25" fmla="*/ 3764 h 3774"/>
                <a:gd name="T26" fmla="*/ 3721 w 3778"/>
                <a:gd name="T27" fmla="*/ 3772 h 3774"/>
                <a:gd name="T28" fmla="*/ 3701 w 3778"/>
                <a:gd name="T29" fmla="*/ 3774 h 3774"/>
                <a:gd name="T30" fmla="*/ 3681 w 3778"/>
                <a:gd name="T31" fmla="*/ 3772 h 3774"/>
                <a:gd name="T32" fmla="*/ 3663 w 3778"/>
                <a:gd name="T33" fmla="*/ 3764 h 3774"/>
                <a:gd name="T34" fmla="*/ 3647 w 3778"/>
                <a:gd name="T35" fmla="*/ 3751 h 3774"/>
                <a:gd name="T36" fmla="*/ 3635 w 3778"/>
                <a:gd name="T37" fmla="*/ 3736 h 3774"/>
                <a:gd name="T38" fmla="*/ 3627 w 3778"/>
                <a:gd name="T39" fmla="*/ 3718 h 3774"/>
                <a:gd name="T40" fmla="*/ 3625 w 3778"/>
                <a:gd name="T41" fmla="*/ 3697 h 3774"/>
                <a:gd name="T42" fmla="*/ 3625 w 3778"/>
                <a:gd name="T43" fmla="*/ 153 h 3774"/>
                <a:gd name="T44" fmla="*/ 154 w 3778"/>
                <a:gd name="T45" fmla="*/ 153 h 3774"/>
                <a:gd name="T46" fmla="*/ 154 w 3778"/>
                <a:gd name="T47" fmla="*/ 3620 h 3774"/>
                <a:gd name="T48" fmla="*/ 3158 w 3778"/>
                <a:gd name="T49" fmla="*/ 3620 h 3774"/>
                <a:gd name="T50" fmla="*/ 3178 w 3778"/>
                <a:gd name="T51" fmla="*/ 3623 h 3774"/>
                <a:gd name="T52" fmla="*/ 3197 w 3778"/>
                <a:gd name="T53" fmla="*/ 3631 h 3774"/>
                <a:gd name="T54" fmla="*/ 3212 w 3778"/>
                <a:gd name="T55" fmla="*/ 3643 h 3774"/>
                <a:gd name="T56" fmla="*/ 3224 w 3778"/>
                <a:gd name="T57" fmla="*/ 3659 h 3774"/>
                <a:gd name="T58" fmla="*/ 3231 w 3778"/>
                <a:gd name="T59" fmla="*/ 3676 h 3774"/>
                <a:gd name="T60" fmla="*/ 3235 w 3778"/>
                <a:gd name="T61" fmla="*/ 3697 h 3774"/>
                <a:gd name="T62" fmla="*/ 3231 w 3778"/>
                <a:gd name="T63" fmla="*/ 3718 h 3774"/>
                <a:gd name="T64" fmla="*/ 3224 w 3778"/>
                <a:gd name="T65" fmla="*/ 3736 h 3774"/>
                <a:gd name="T66" fmla="*/ 3212 w 3778"/>
                <a:gd name="T67" fmla="*/ 3751 h 3774"/>
                <a:gd name="T68" fmla="*/ 3197 w 3778"/>
                <a:gd name="T69" fmla="*/ 3764 h 3774"/>
                <a:gd name="T70" fmla="*/ 3178 w 3778"/>
                <a:gd name="T71" fmla="*/ 3772 h 3774"/>
                <a:gd name="T72" fmla="*/ 3158 w 3778"/>
                <a:gd name="T73" fmla="*/ 3774 h 3774"/>
                <a:gd name="T74" fmla="*/ 77 w 3778"/>
                <a:gd name="T75" fmla="*/ 3774 h 3774"/>
                <a:gd name="T76" fmla="*/ 56 w 3778"/>
                <a:gd name="T77" fmla="*/ 3772 h 3774"/>
                <a:gd name="T78" fmla="*/ 38 w 3778"/>
                <a:gd name="T79" fmla="*/ 3764 h 3774"/>
                <a:gd name="T80" fmla="*/ 23 w 3778"/>
                <a:gd name="T81" fmla="*/ 3751 h 3774"/>
                <a:gd name="T82" fmla="*/ 10 w 3778"/>
                <a:gd name="T83" fmla="*/ 3736 h 3774"/>
                <a:gd name="T84" fmla="*/ 2 w 3778"/>
                <a:gd name="T85" fmla="*/ 3718 h 3774"/>
                <a:gd name="T86" fmla="*/ 0 w 3778"/>
                <a:gd name="T87" fmla="*/ 3697 h 3774"/>
                <a:gd name="T88" fmla="*/ 0 w 3778"/>
                <a:gd name="T89" fmla="*/ 77 h 3774"/>
                <a:gd name="T90" fmla="*/ 2 w 3778"/>
                <a:gd name="T91" fmla="*/ 57 h 3774"/>
                <a:gd name="T92" fmla="*/ 10 w 3778"/>
                <a:gd name="T93" fmla="*/ 38 h 3774"/>
                <a:gd name="T94" fmla="*/ 23 w 3778"/>
                <a:gd name="T95" fmla="*/ 22 h 3774"/>
                <a:gd name="T96" fmla="*/ 38 w 3778"/>
                <a:gd name="T97" fmla="*/ 11 h 3774"/>
                <a:gd name="T98" fmla="*/ 56 w 3778"/>
                <a:gd name="T99" fmla="*/ 3 h 3774"/>
                <a:gd name="T100" fmla="*/ 77 w 3778"/>
                <a:gd name="T101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78" h="3774">
                  <a:moveTo>
                    <a:pt x="77" y="0"/>
                  </a:moveTo>
                  <a:lnTo>
                    <a:pt x="3701" y="0"/>
                  </a:lnTo>
                  <a:lnTo>
                    <a:pt x="3721" y="3"/>
                  </a:lnTo>
                  <a:lnTo>
                    <a:pt x="3740" y="11"/>
                  </a:lnTo>
                  <a:lnTo>
                    <a:pt x="3756" y="22"/>
                  </a:lnTo>
                  <a:lnTo>
                    <a:pt x="3767" y="38"/>
                  </a:lnTo>
                  <a:lnTo>
                    <a:pt x="3775" y="57"/>
                  </a:lnTo>
                  <a:lnTo>
                    <a:pt x="3778" y="77"/>
                  </a:lnTo>
                  <a:lnTo>
                    <a:pt x="3778" y="3697"/>
                  </a:lnTo>
                  <a:lnTo>
                    <a:pt x="3775" y="3718"/>
                  </a:lnTo>
                  <a:lnTo>
                    <a:pt x="3767" y="3736"/>
                  </a:lnTo>
                  <a:lnTo>
                    <a:pt x="3756" y="3751"/>
                  </a:lnTo>
                  <a:lnTo>
                    <a:pt x="3740" y="3764"/>
                  </a:lnTo>
                  <a:lnTo>
                    <a:pt x="3721" y="3772"/>
                  </a:lnTo>
                  <a:lnTo>
                    <a:pt x="3701" y="3774"/>
                  </a:lnTo>
                  <a:lnTo>
                    <a:pt x="3681" y="3772"/>
                  </a:lnTo>
                  <a:lnTo>
                    <a:pt x="3663" y="3764"/>
                  </a:lnTo>
                  <a:lnTo>
                    <a:pt x="3647" y="3751"/>
                  </a:lnTo>
                  <a:lnTo>
                    <a:pt x="3635" y="3736"/>
                  </a:lnTo>
                  <a:lnTo>
                    <a:pt x="3627" y="3718"/>
                  </a:lnTo>
                  <a:lnTo>
                    <a:pt x="3625" y="3697"/>
                  </a:lnTo>
                  <a:lnTo>
                    <a:pt x="3625" y="153"/>
                  </a:lnTo>
                  <a:lnTo>
                    <a:pt x="154" y="153"/>
                  </a:lnTo>
                  <a:lnTo>
                    <a:pt x="154" y="3620"/>
                  </a:lnTo>
                  <a:lnTo>
                    <a:pt x="3158" y="3620"/>
                  </a:lnTo>
                  <a:lnTo>
                    <a:pt x="3178" y="3623"/>
                  </a:lnTo>
                  <a:lnTo>
                    <a:pt x="3197" y="3631"/>
                  </a:lnTo>
                  <a:lnTo>
                    <a:pt x="3212" y="3643"/>
                  </a:lnTo>
                  <a:lnTo>
                    <a:pt x="3224" y="3659"/>
                  </a:lnTo>
                  <a:lnTo>
                    <a:pt x="3231" y="3676"/>
                  </a:lnTo>
                  <a:lnTo>
                    <a:pt x="3235" y="3697"/>
                  </a:lnTo>
                  <a:lnTo>
                    <a:pt x="3231" y="3718"/>
                  </a:lnTo>
                  <a:lnTo>
                    <a:pt x="3224" y="3736"/>
                  </a:lnTo>
                  <a:lnTo>
                    <a:pt x="3212" y="3751"/>
                  </a:lnTo>
                  <a:lnTo>
                    <a:pt x="3197" y="3764"/>
                  </a:lnTo>
                  <a:lnTo>
                    <a:pt x="3178" y="3772"/>
                  </a:lnTo>
                  <a:lnTo>
                    <a:pt x="3158" y="3774"/>
                  </a:lnTo>
                  <a:lnTo>
                    <a:pt x="77" y="3774"/>
                  </a:lnTo>
                  <a:lnTo>
                    <a:pt x="56" y="3772"/>
                  </a:lnTo>
                  <a:lnTo>
                    <a:pt x="38" y="3764"/>
                  </a:lnTo>
                  <a:lnTo>
                    <a:pt x="23" y="3751"/>
                  </a:lnTo>
                  <a:lnTo>
                    <a:pt x="10" y="3736"/>
                  </a:lnTo>
                  <a:lnTo>
                    <a:pt x="2" y="3718"/>
                  </a:lnTo>
                  <a:lnTo>
                    <a:pt x="0" y="36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1"/>
                  </a:lnTo>
                  <a:lnTo>
                    <a:pt x="56" y="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9E81BC3E-4300-484E-960A-0E49FAE8DE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94168" y="3875693"/>
              <a:ext cx="63719" cy="63719"/>
            </a:xfrm>
            <a:custGeom>
              <a:avLst/>
              <a:gdLst>
                <a:gd name="T0" fmla="*/ 265 w 589"/>
                <a:gd name="T1" fmla="*/ 156 h 589"/>
                <a:gd name="T2" fmla="*/ 216 w 589"/>
                <a:gd name="T3" fmla="*/ 178 h 589"/>
                <a:gd name="T4" fmla="*/ 178 w 589"/>
                <a:gd name="T5" fmla="*/ 216 h 589"/>
                <a:gd name="T6" fmla="*/ 156 w 589"/>
                <a:gd name="T7" fmla="*/ 267 h 589"/>
                <a:gd name="T8" fmla="*/ 156 w 589"/>
                <a:gd name="T9" fmla="*/ 323 h 589"/>
                <a:gd name="T10" fmla="*/ 178 w 589"/>
                <a:gd name="T11" fmla="*/ 373 h 589"/>
                <a:gd name="T12" fmla="*/ 216 w 589"/>
                <a:gd name="T13" fmla="*/ 411 h 589"/>
                <a:gd name="T14" fmla="*/ 265 w 589"/>
                <a:gd name="T15" fmla="*/ 432 h 589"/>
                <a:gd name="T16" fmla="*/ 323 w 589"/>
                <a:gd name="T17" fmla="*/ 432 h 589"/>
                <a:gd name="T18" fmla="*/ 374 w 589"/>
                <a:gd name="T19" fmla="*/ 411 h 589"/>
                <a:gd name="T20" fmla="*/ 412 w 589"/>
                <a:gd name="T21" fmla="*/ 373 h 589"/>
                <a:gd name="T22" fmla="*/ 432 w 589"/>
                <a:gd name="T23" fmla="*/ 323 h 589"/>
                <a:gd name="T24" fmla="*/ 432 w 589"/>
                <a:gd name="T25" fmla="*/ 267 h 589"/>
                <a:gd name="T26" fmla="*/ 412 w 589"/>
                <a:gd name="T27" fmla="*/ 216 h 589"/>
                <a:gd name="T28" fmla="*/ 374 w 589"/>
                <a:gd name="T29" fmla="*/ 178 h 589"/>
                <a:gd name="T30" fmla="*/ 323 w 589"/>
                <a:gd name="T31" fmla="*/ 156 h 589"/>
                <a:gd name="T32" fmla="*/ 294 w 589"/>
                <a:gd name="T33" fmla="*/ 0 h 589"/>
                <a:gd name="T34" fmla="*/ 379 w 589"/>
                <a:gd name="T35" fmla="*/ 13 h 589"/>
                <a:gd name="T36" fmla="*/ 454 w 589"/>
                <a:gd name="T37" fmla="*/ 47 h 589"/>
                <a:gd name="T38" fmla="*/ 516 w 589"/>
                <a:gd name="T39" fmla="*/ 101 h 589"/>
                <a:gd name="T40" fmla="*/ 561 w 589"/>
                <a:gd name="T41" fmla="*/ 170 h 589"/>
                <a:gd name="T42" fmla="*/ 585 w 589"/>
                <a:gd name="T43" fmla="*/ 250 h 589"/>
                <a:gd name="T44" fmla="*/ 585 w 589"/>
                <a:gd name="T45" fmla="*/ 338 h 589"/>
                <a:gd name="T46" fmla="*/ 561 w 589"/>
                <a:gd name="T47" fmla="*/ 418 h 589"/>
                <a:gd name="T48" fmla="*/ 516 w 589"/>
                <a:gd name="T49" fmla="*/ 487 h 589"/>
                <a:gd name="T50" fmla="*/ 454 w 589"/>
                <a:gd name="T51" fmla="*/ 541 h 589"/>
                <a:gd name="T52" fmla="*/ 379 w 589"/>
                <a:gd name="T53" fmla="*/ 577 h 589"/>
                <a:gd name="T54" fmla="*/ 294 w 589"/>
                <a:gd name="T55" fmla="*/ 589 h 589"/>
                <a:gd name="T56" fmla="*/ 209 w 589"/>
                <a:gd name="T57" fmla="*/ 577 h 589"/>
                <a:gd name="T58" fmla="*/ 134 w 589"/>
                <a:gd name="T59" fmla="*/ 541 h 589"/>
                <a:gd name="T60" fmla="*/ 72 w 589"/>
                <a:gd name="T61" fmla="*/ 487 h 589"/>
                <a:gd name="T62" fmla="*/ 27 w 589"/>
                <a:gd name="T63" fmla="*/ 418 h 589"/>
                <a:gd name="T64" fmla="*/ 3 w 589"/>
                <a:gd name="T65" fmla="*/ 338 h 589"/>
                <a:gd name="T66" fmla="*/ 3 w 589"/>
                <a:gd name="T67" fmla="*/ 250 h 589"/>
                <a:gd name="T68" fmla="*/ 27 w 589"/>
                <a:gd name="T69" fmla="*/ 170 h 589"/>
                <a:gd name="T70" fmla="*/ 72 w 589"/>
                <a:gd name="T71" fmla="*/ 101 h 589"/>
                <a:gd name="T72" fmla="*/ 134 w 589"/>
                <a:gd name="T73" fmla="*/ 47 h 589"/>
                <a:gd name="T74" fmla="*/ 209 w 589"/>
                <a:gd name="T75" fmla="*/ 13 h 589"/>
                <a:gd name="T76" fmla="*/ 294 w 589"/>
                <a:gd name="T7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589">
                  <a:moveTo>
                    <a:pt x="294" y="154"/>
                  </a:moveTo>
                  <a:lnTo>
                    <a:pt x="265" y="156"/>
                  </a:lnTo>
                  <a:lnTo>
                    <a:pt x="239" y="164"/>
                  </a:lnTo>
                  <a:lnTo>
                    <a:pt x="216" y="178"/>
                  </a:lnTo>
                  <a:lnTo>
                    <a:pt x="194" y="195"/>
                  </a:lnTo>
                  <a:lnTo>
                    <a:pt x="178" y="216"/>
                  </a:lnTo>
                  <a:lnTo>
                    <a:pt x="164" y="240"/>
                  </a:lnTo>
                  <a:lnTo>
                    <a:pt x="156" y="267"/>
                  </a:lnTo>
                  <a:lnTo>
                    <a:pt x="154" y="294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3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2"/>
                  </a:lnTo>
                  <a:lnTo>
                    <a:pt x="294" y="435"/>
                  </a:lnTo>
                  <a:lnTo>
                    <a:pt x="323" y="432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3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4"/>
                  </a:lnTo>
                  <a:lnTo>
                    <a:pt x="432" y="267"/>
                  </a:lnTo>
                  <a:lnTo>
                    <a:pt x="424" y="240"/>
                  </a:lnTo>
                  <a:lnTo>
                    <a:pt x="412" y="216"/>
                  </a:lnTo>
                  <a:lnTo>
                    <a:pt x="394" y="195"/>
                  </a:lnTo>
                  <a:lnTo>
                    <a:pt x="374" y="178"/>
                  </a:lnTo>
                  <a:lnTo>
                    <a:pt x="349" y="164"/>
                  </a:lnTo>
                  <a:lnTo>
                    <a:pt x="323" y="156"/>
                  </a:lnTo>
                  <a:lnTo>
                    <a:pt x="294" y="154"/>
                  </a:lnTo>
                  <a:close/>
                  <a:moveTo>
                    <a:pt x="294" y="0"/>
                  </a:moveTo>
                  <a:lnTo>
                    <a:pt x="338" y="3"/>
                  </a:lnTo>
                  <a:lnTo>
                    <a:pt x="379" y="13"/>
                  </a:lnTo>
                  <a:lnTo>
                    <a:pt x="418" y="27"/>
                  </a:lnTo>
                  <a:lnTo>
                    <a:pt x="454" y="47"/>
                  </a:lnTo>
                  <a:lnTo>
                    <a:pt x="487" y="72"/>
                  </a:lnTo>
                  <a:lnTo>
                    <a:pt x="516" y="101"/>
                  </a:lnTo>
                  <a:lnTo>
                    <a:pt x="542" y="134"/>
                  </a:lnTo>
                  <a:lnTo>
                    <a:pt x="561" y="170"/>
                  </a:lnTo>
                  <a:lnTo>
                    <a:pt x="576" y="209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5"/>
                  </a:lnTo>
                  <a:lnTo>
                    <a:pt x="516" y="487"/>
                  </a:lnTo>
                  <a:lnTo>
                    <a:pt x="487" y="517"/>
                  </a:lnTo>
                  <a:lnTo>
                    <a:pt x="454" y="541"/>
                  </a:lnTo>
                  <a:lnTo>
                    <a:pt x="418" y="562"/>
                  </a:lnTo>
                  <a:lnTo>
                    <a:pt x="379" y="577"/>
                  </a:lnTo>
                  <a:lnTo>
                    <a:pt x="338" y="586"/>
                  </a:lnTo>
                  <a:lnTo>
                    <a:pt x="294" y="589"/>
                  </a:lnTo>
                  <a:lnTo>
                    <a:pt x="250" y="586"/>
                  </a:lnTo>
                  <a:lnTo>
                    <a:pt x="209" y="577"/>
                  </a:lnTo>
                  <a:lnTo>
                    <a:pt x="170" y="562"/>
                  </a:lnTo>
                  <a:lnTo>
                    <a:pt x="134" y="541"/>
                  </a:lnTo>
                  <a:lnTo>
                    <a:pt x="101" y="517"/>
                  </a:lnTo>
                  <a:lnTo>
                    <a:pt x="72" y="487"/>
                  </a:lnTo>
                  <a:lnTo>
                    <a:pt x="47" y="455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4"/>
                  </a:lnTo>
                  <a:lnTo>
                    <a:pt x="3" y="250"/>
                  </a:lnTo>
                  <a:lnTo>
                    <a:pt x="12" y="209"/>
                  </a:lnTo>
                  <a:lnTo>
                    <a:pt x="27" y="170"/>
                  </a:lnTo>
                  <a:lnTo>
                    <a:pt x="47" y="134"/>
                  </a:lnTo>
                  <a:lnTo>
                    <a:pt x="72" y="101"/>
                  </a:lnTo>
                  <a:lnTo>
                    <a:pt x="101" y="72"/>
                  </a:lnTo>
                  <a:lnTo>
                    <a:pt x="134" y="47"/>
                  </a:lnTo>
                  <a:lnTo>
                    <a:pt x="170" y="27"/>
                  </a:lnTo>
                  <a:lnTo>
                    <a:pt x="209" y="13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9ADD95A0-AC55-4F46-9DC7-331F298F1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4519" y="3899237"/>
              <a:ext cx="210380" cy="16632"/>
            </a:xfrm>
            <a:custGeom>
              <a:avLst/>
              <a:gdLst>
                <a:gd name="T0" fmla="*/ 77 w 1947"/>
                <a:gd name="T1" fmla="*/ 0 h 154"/>
                <a:gd name="T2" fmla="*/ 1870 w 1947"/>
                <a:gd name="T3" fmla="*/ 0 h 154"/>
                <a:gd name="T4" fmla="*/ 1891 w 1947"/>
                <a:gd name="T5" fmla="*/ 4 h 154"/>
                <a:gd name="T6" fmla="*/ 1909 w 1947"/>
                <a:gd name="T7" fmla="*/ 12 h 154"/>
                <a:gd name="T8" fmla="*/ 1925 w 1947"/>
                <a:gd name="T9" fmla="*/ 23 h 154"/>
                <a:gd name="T10" fmla="*/ 1937 w 1947"/>
                <a:gd name="T11" fmla="*/ 39 h 154"/>
                <a:gd name="T12" fmla="*/ 1945 w 1947"/>
                <a:gd name="T13" fmla="*/ 58 h 154"/>
                <a:gd name="T14" fmla="*/ 1947 w 1947"/>
                <a:gd name="T15" fmla="*/ 77 h 154"/>
                <a:gd name="T16" fmla="*/ 1945 w 1947"/>
                <a:gd name="T17" fmla="*/ 98 h 154"/>
                <a:gd name="T18" fmla="*/ 1937 w 1947"/>
                <a:gd name="T19" fmla="*/ 116 h 154"/>
                <a:gd name="T20" fmla="*/ 1925 w 1947"/>
                <a:gd name="T21" fmla="*/ 132 h 154"/>
                <a:gd name="T22" fmla="*/ 1909 w 1947"/>
                <a:gd name="T23" fmla="*/ 144 h 154"/>
                <a:gd name="T24" fmla="*/ 1891 w 1947"/>
                <a:gd name="T25" fmla="*/ 152 h 154"/>
                <a:gd name="T26" fmla="*/ 1870 w 1947"/>
                <a:gd name="T27" fmla="*/ 154 h 154"/>
                <a:gd name="T28" fmla="*/ 77 w 1947"/>
                <a:gd name="T29" fmla="*/ 154 h 154"/>
                <a:gd name="T30" fmla="*/ 56 w 1947"/>
                <a:gd name="T31" fmla="*/ 152 h 154"/>
                <a:gd name="T32" fmla="*/ 38 w 1947"/>
                <a:gd name="T33" fmla="*/ 144 h 154"/>
                <a:gd name="T34" fmla="*/ 23 w 1947"/>
                <a:gd name="T35" fmla="*/ 132 h 154"/>
                <a:gd name="T36" fmla="*/ 10 w 1947"/>
                <a:gd name="T37" fmla="*/ 116 h 154"/>
                <a:gd name="T38" fmla="*/ 2 w 1947"/>
                <a:gd name="T39" fmla="*/ 98 h 154"/>
                <a:gd name="T40" fmla="*/ 0 w 1947"/>
                <a:gd name="T41" fmla="*/ 77 h 154"/>
                <a:gd name="T42" fmla="*/ 2 w 1947"/>
                <a:gd name="T43" fmla="*/ 58 h 154"/>
                <a:gd name="T44" fmla="*/ 10 w 1947"/>
                <a:gd name="T45" fmla="*/ 39 h 154"/>
                <a:gd name="T46" fmla="*/ 23 w 1947"/>
                <a:gd name="T47" fmla="*/ 23 h 154"/>
                <a:gd name="T48" fmla="*/ 38 w 1947"/>
                <a:gd name="T49" fmla="*/ 12 h 154"/>
                <a:gd name="T50" fmla="*/ 56 w 1947"/>
                <a:gd name="T51" fmla="*/ 4 h 154"/>
                <a:gd name="T52" fmla="*/ 77 w 194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4">
                  <a:moveTo>
                    <a:pt x="77" y="0"/>
                  </a:moveTo>
                  <a:lnTo>
                    <a:pt x="1870" y="0"/>
                  </a:lnTo>
                  <a:lnTo>
                    <a:pt x="1891" y="4"/>
                  </a:lnTo>
                  <a:lnTo>
                    <a:pt x="1909" y="12"/>
                  </a:lnTo>
                  <a:lnTo>
                    <a:pt x="1925" y="23"/>
                  </a:lnTo>
                  <a:lnTo>
                    <a:pt x="1937" y="39"/>
                  </a:lnTo>
                  <a:lnTo>
                    <a:pt x="1945" y="58"/>
                  </a:lnTo>
                  <a:lnTo>
                    <a:pt x="1947" y="77"/>
                  </a:lnTo>
                  <a:lnTo>
                    <a:pt x="1945" y="98"/>
                  </a:lnTo>
                  <a:lnTo>
                    <a:pt x="1937" y="116"/>
                  </a:lnTo>
                  <a:lnTo>
                    <a:pt x="1925" y="132"/>
                  </a:lnTo>
                  <a:lnTo>
                    <a:pt x="1909" y="144"/>
                  </a:lnTo>
                  <a:lnTo>
                    <a:pt x="1891" y="152"/>
                  </a:lnTo>
                  <a:lnTo>
                    <a:pt x="1870" y="154"/>
                  </a:lnTo>
                  <a:lnTo>
                    <a:pt x="77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3" y="132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3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D1ABF617-B1A8-4AB4-BF01-42A038B9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168" y="3961444"/>
              <a:ext cx="63719" cy="63719"/>
            </a:xfrm>
            <a:custGeom>
              <a:avLst/>
              <a:gdLst>
                <a:gd name="T0" fmla="*/ 338 w 589"/>
                <a:gd name="T1" fmla="*/ 2 h 588"/>
                <a:gd name="T2" fmla="*/ 418 w 589"/>
                <a:gd name="T3" fmla="*/ 28 h 588"/>
                <a:gd name="T4" fmla="*/ 487 w 589"/>
                <a:gd name="T5" fmla="*/ 72 h 588"/>
                <a:gd name="T6" fmla="*/ 542 w 589"/>
                <a:gd name="T7" fmla="*/ 133 h 588"/>
                <a:gd name="T8" fmla="*/ 576 w 589"/>
                <a:gd name="T9" fmla="*/ 209 h 588"/>
                <a:gd name="T10" fmla="*/ 589 w 589"/>
                <a:gd name="T11" fmla="*/ 294 h 588"/>
                <a:gd name="T12" fmla="*/ 576 w 589"/>
                <a:gd name="T13" fmla="*/ 379 h 588"/>
                <a:gd name="T14" fmla="*/ 542 w 589"/>
                <a:gd name="T15" fmla="*/ 454 h 588"/>
                <a:gd name="T16" fmla="*/ 487 w 589"/>
                <a:gd name="T17" fmla="*/ 516 h 588"/>
                <a:gd name="T18" fmla="*/ 418 w 589"/>
                <a:gd name="T19" fmla="*/ 561 h 588"/>
                <a:gd name="T20" fmla="*/ 338 w 589"/>
                <a:gd name="T21" fmla="*/ 585 h 588"/>
                <a:gd name="T22" fmla="*/ 250 w 589"/>
                <a:gd name="T23" fmla="*/ 585 h 588"/>
                <a:gd name="T24" fmla="*/ 170 w 589"/>
                <a:gd name="T25" fmla="*/ 561 h 588"/>
                <a:gd name="T26" fmla="*/ 101 w 589"/>
                <a:gd name="T27" fmla="*/ 516 h 588"/>
                <a:gd name="T28" fmla="*/ 47 w 589"/>
                <a:gd name="T29" fmla="*/ 454 h 588"/>
                <a:gd name="T30" fmla="*/ 12 w 589"/>
                <a:gd name="T31" fmla="*/ 379 h 588"/>
                <a:gd name="T32" fmla="*/ 0 w 589"/>
                <a:gd name="T33" fmla="*/ 294 h 588"/>
                <a:gd name="T34" fmla="*/ 10 w 589"/>
                <a:gd name="T35" fmla="*/ 255 h 588"/>
                <a:gd name="T36" fmla="*/ 38 w 589"/>
                <a:gd name="T37" fmla="*/ 227 h 588"/>
                <a:gd name="T38" fmla="*/ 77 w 589"/>
                <a:gd name="T39" fmla="*/ 217 h 588"/>
                <a:gd name="T40" fmla="*/ 115 w 589"/>
                <a:gd name="T41" fmla="*/ 227 h 588"/>
                <a:gd name="T42" fmla="*/ 142 w 589"/>
                <a:gd name="T43" fmla="*/ 255 h 588"/>
                <a:gd name="T44" fmla="*/ 154 w 589"/>
                <a:gd name="T45" fmla="*/ 294 h 588"/>
                <a:gd name="T46" fmla="*/ 164 w 589"/>
                <a:gd name="T47" fmla="*/ 349 h 588"/>
                <a:gd name="T48" fmla="*/ 194 w 589"/>
                <a:gd name="T49" fmla="*/ 394 h 588"/>
                <a:gd name="T50" fmla="*/ 239 w 589"/>
                <a:gd name="T51" fmla="*/ 424 h 588"/>
                <a:gd name="T52" fmla="*/ 294 w 589"/>
                <a:gd name="T53" fmla="*/ 434 h 588"/>
                <a:gd name="T54" fmla="*/ 349 w 589"/>
                <a:gd name="T55" fmla="*/ 424 h 588"/>
                <a:gd name="T56" fmla="*/ 394 w 589"/>
                <a:gd name="T57" fmla="*/ 394 h 588"/>
                <a:gd name="T58" fmla="*/ 424 w 589"/>
                <a:gd name="T59" fmla="*/ 349 h 588"/>
                <a:gd name="T60" fmla="*/ 436 w 589"/>
                <a:gd name="T61" fmla="*/ 294 h 588"/>
                <a:gd name="T62" fmla="*/ 424 w 589"/>
                <a:gd name="T63" fmla="*/ 239 h 588"/>
                <a:gd name="T64" fmla="*/ 394 w 589"/>
                <a:gd name="T65" fmla="*/ 194 h 588"/>
                <a:gd name="T66" fmla="*/ 349 w 589"/>
                <a:gd name="T67" fmla="*/ 164 h 588"/>
                <a:gd name="T68" fmla="*/ 294 w 589"/>
                <a:gd name="T69" fmla="*/ 153 h 588"/>
                <a:gd name="T70" fmla="*/ 255 w 589"/>
                <a:gd name="T71" fmla="*/ 142 h 588"/>
                <a:gd name="T72" fmla="*/ 227 w 589"/>
                <a:gd name="T73" fmla="*/ 115 h 588"/>
                <a:gd name="T74" fmla="*/ 217 w 589"/>
                <a:gd name="T75" fmla="*/ 77 h 588"/>
                <a:gd name="T76" fmla="*/ 227 w 589"/>
                <a:gd name="T77" fmla="*/ 38 h 588"/>
                <a:gd name="T78" fmla="*/ 255 w 589"/>
                <a:gd name="T79" fmla="*/ 10 h 588"/>
                <a:gd name="T80" fmla="*/ 294 w 589"/>
                <a:gd name="T81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9" h="588">
                  <a:moveTo>
                    <a:pt x="294" y="0"/>
                  </a:moveTo>
                  <a:lnTo>
                    <a:pt x="338" y="2"/>
                  </a:lnTo>
                  <a:lnTo>
                    <a:pt x="379" y="13"/>
                  </a:lnTo>
                  <a:lnTo>
                    <a:pt x="418" y="28"/>
                  </a:lnTo>
                  <a:lnTo>
                    <a:pt x="454" y="47"/>
                  </a:lnTo>
                  <a:lnTo>
                    <a:pt x="487" y="72"/>
                  </a:lnTo>
                  <a:lnTo>
                    <a:pt x="516" y="101"/>
                  </a:lnTo>
                  <a:lnTo>
                    <a:pt x="542" y="133"/>
                  </a:lnTo>
                  <a:lnTo>
                    <a:pt x="561" y="170"/>
                  </a:lnTo>
                  <a:lnTo>
                    <a:pt x="576" y="209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4"/>
                  </a:lnTo>
                  <a:lnTo>
                    <a:pt x="516" y="487"/>
                  </a:lnTo>
                  <a:lnTo>
                    <a:pt x="487" y="516"/>
                  </a:lnTo>
                  <a:lnTo>
                    <a:pt x="454" y="541"/>
                  </a:lnTo>
                  <a:lnTo>
                    <a:pt x="418" y="561"/>
                  </a:lnTo>
                  <a:lnTo>
                    <a:pt x="379" y="576"/>
                  </a:lnTo>
                  <a:lnTo>
                    <a:pt x="338" y="585"/>
                  </a:lnTo>
                  <a:lnTo>
                    <a:pt x="294" y="588"/>
                  </a:lnTo>
                  <a:lnTo>
                    <a:pt x="250" y="585"/>
                  </a:lnTo>
                  <a:lnTo>
                    <a:pt x="209" y="576"/>
                  </a:lnTo>
                  <a:lnTo>
                    <a:pt x="170" y="561"/>
                  </a:lnTo>
                  <a:lnTo>
                    <a:pt x="134" y="541"/>
                  </a:lnTo>
                  <a:lnTo>
                    <a:pt x="101" y="516"/>
                  </a:lnTo>
                  <a:lnTo>
                    <a:pt x="72" y="487"/>
                  </a:lnTo>
                  <a:lnTo>
                    <a:pt x="47" y="454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4"/>
                  </a:lnTo>
                  <a:lnTo>
                    <a:pt x="2" y="273"/>
                  </a:lnTo>
                  <a:lnTo>
                    <a:pt x="10" y="255"/>
                  </a:lnTo>
                  <a:lnTo>
                    <a:pt x="22" y="240"/>
                  </a:lnTo>
                  <a:lnTo>
                    <a:pt x="38" y="227"/>
                  </a:lnTo>
                  <a:lnTo>
                    <a:pt x="56" y="219"/>
                  </a:lnTo>
                  <a:lnTo>
                    <a:pt x="77" y="217"/>
                  </a:lnTo>
                  <a:lnTo>
                    <a:pt x="96" y="219"/>
                  </a:lnTo>
                  <a:lnTo>
                    <a:pt x="115" y="227"/>
                  </a:lnTo>
                  <a:lnTo>
                    <a:pt x="131" y="240"/>
                  </a:lnTo>
                  <a:lnTo>
                    <a:pt x="142" y="255"/>
                  </a:lnTo>
                  <a:lnTo>
                    <a:pt x="150" y="273"/>
                  </a:lnTo>
                  <a:lnTo>
                    <a:pt x="154" y="294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2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2"/>
                  </a:lnTo>
                  <a:lnTo>
                    <a:pt x="294" y="434"/>
                  </a:lnTo>
                  <a:lnTo>
                    <a:pt x="323" y="432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2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4"/>
                  </a:lnTo>
                  <a:lnTo>
                    <a:pt x="432" y="265"/>
                  </a:lnTo>
                  <a:lnTo>
                    <a:pt x="424" y="239"/>
                  </a:lnTo>
                  <a:lnTo>
                    <a:pt x="412" y="215"/>
                  </a:lnTo>
                  <a:lnTo>
                    <a:pt x="394" y="194"/>
                  </a:lnTo>
                  <a:lnTo>
                    <a:pt x="374" y="177"/>
                  </a:lnTo>
                  <a:lnTo>
                    <a:pt x="349" y="164"/>
                  </a:lnTo>
                  <a:lnTo>
                    <a:pt x="323" y="156"/>
                  </a:lnTo>
                  <a:lnTo>
                    <a:pt x="294" y="153"/>
                  </a:lnTo>
                  <a:lnTo>
                    <a:pt x="273" y="150"/>
                  </a:lnTo>
                  <a:lnTo>
                    <a:pt x="255" y="142"/>
                  </a:lnTo>
                  <a:lnTo>
                    <a:pt x="240" y="131"/>
                  </a:lnTo>
                  <a:lnTo>
                    <a:pt x="227" y="115"/>
                  </a:lnTo>
                  <a:lnTo>
                    <a:pt x="221" y="96"/>
                  </a:lnTo>
                  <a:lnTo>
                    <a:pt x="217" y="77"/>
                  </a:lnTo>
                  <a:lnTo>
                    <a:pt x="221" y="56"/>
                  </a:lnTo>
                  <a:lnTo>
                    <a:pt x="227" y="38"/>
                  </a:lnTo>
                  <a:lnTo>
                    <a:pt x="240" y="22"/>
                  </a:lnTo>
                  <a:lnTo>
                    <a:pt x="255" y="10"/>
                  </a:lnTo>
                  <a:lnTo>
                    <a:pt x="273" y="2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2B4F6105-C50D-4A63-A3E2-7859E2763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4519" y="3984988"/>
              <a:ext cx="210380" cy="16632"/>
            </a:xfrm>
            <a:custGeom>
              <a:avLst/>
              <a:gdLst>
                <a:gd name="T0" fmla="*/ 77 w 1947"/>
                <a:gd name="T1" fmla="*/ 0 h 154"/>
                <a:gd name="T2" fmla="*/ 1870 w 1947"/>
                <a:gd name="T3" fmla="*/ 0 h 154"/>
                <a:gd name="T4" fmla="*/ 1891 w 1947"/>
                <a:gd name="T5" fmla="*/ 2 h 154"/>
                <a:gd name="T6" fmla="*/ 1909 w 1947"/>
                <a:gd name="T7" fmla="*/ 10 h 154"/>
                <a:gd name="T8" fmla="*/ 1925 w 1947"/>
                <a:gd name="T9" fmla="*/ 23 h 154"/>
                <a:gd name="T10" fmla="*/ 1937 w 1947"/>
                <a:gd name="T11" fmla="*/ 38 h 154"/>
                <a:gd name="T12" fmla="*/ 1945 w 1947"/>
                <a:gd name="T13" fmla="*/ 56 h 154"/>
                <a:gd name="T14" fmla="*/ 1947 w 1947"/>
                <a:gd name="T15" fmla="*/ 77 h 154"/>
                <a:gd name="T16" fmla="*/ 1945 w 1947"/>
                <a:gd name="T17" fmla="*/ 98 h 154"/>
                <a:gd name="T18" fmla="*/ 1937 w 1947"/>
                <a:gd name="T19" fmla="*/ 116 h 154"/>
                <a:gd name="T20" fmla="*/ 1925 w 1947"/>
                <a:gd name="T21" fmla="*/ 131 h 154"/>
                <a:gd name="T22" fmla="*/ 1909 w 1947"/>
                <a:gd name="T23" fmla="*/ 144 h 154"/>
                <a:gd name="T24" fmla="*/ 1891 w 1947"/>
                <a:gd name="T25" fmla="*/ 151 h 154"/>
                <a:gd name="T26" fmla="*/ 1870 w 1947"/>
                <a:gd name="T27" fmla="*/ 154 h 154"/>
                <a:gd name="T28" fmla="*/ 77 w 1947"/>
                <a:gd name="T29" fmla="*/ 154 h 154"/>
                <a:gd name="T30" fmla="*/ 56 w 1947"/>
                <a:gd name="T31" fmla="*/ 151 h 154"/>
                <a:gd name="T32" fmla="*/ 38 w 1947"/>
                <a:gd name="T33" fmla="*/ 144 h 154"/>
                <a:gd name="T34" fmla="*/ 23 w 1947"/>
                <a:gd name="T35" fmla="*/ 131 h 154"/>
                <a:gd name="T36" fmla="*/ 10 w 1947"/>
                <a:gd name="T37" fmla="*/ 116 h 154"/>
                <a:gd name="T38" fmla="*/ 2 w 1947"/>
                <a:gd name="T39" fmla="*/ 98 h 154"/>
                <a:gd name="T40" fmla="*/ 0 w 1947"/>
                <a:gd name="T41" fmla="*/ 77 h 154"/>
                <a:gd name="T42" fmla="*/ 2 w 1947"/>
                <a:gd name="T43" fmla="*/ 56 h 154"/>
                <a:gd name="T44" fmla="*/ 10 w 1947"/>
                <a:gd name="T45" fmla="*/ 38 h 154"/>
                <a:gd name="T46" fmla="*/ 23 w 1947"/>
                <a:gd name="T47" fmla="*/ 23 h 154"/>
                <a:gd name="T48" fmla="*/ 38 w 1947"/>
                <a:gd name="T49" fmla="*/ 10 h 154"/>
                <a:gd name="T50" fmla="*/ 56 w 1947"/>
                <a:gd name="T51" fmla="*/ 2 h 154"/>
                <a:gd name="T52" fmla="*/ 77 w 194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4">
                  <a:moveTo>
                    <a:pt x="77" y="0"/>
                  </a:moveTo>
                  <a:lnTo>
                    <a:pt x="1870" y="0"/>
                  </a:lnTo>
                  <a:lnTo>
                    <a:pt x="1891" y="2"/>
                  </a:lnTo>
                  <a:lnTo>
                    <a:pt x="1909" y="10"/>
                  </a:lnTo>
                  <a:lnTo>
                    <a:pt x="1925" y="23"/>
                  </a:lnTo>
                  <a:lnTo>
                    <a:pt x="1937" y="38"/>
                  </a:lnTo>
                  <a:lnTo>
                    <a:pt x="1945" y="56"/>
                  </a:lnTo>
                  <a:lnTo>
                    <a:pt x="1947" y="77"/>
                  </a:lnTo>
                  <a:lnTo>
                    <a:pt x="1945" y="98"/>
                  </a:lnTo>
                  <a:lnTo>
                    <a:pt x="1937" y="116"/>
                  </a:lnTo>
                  <a:lnTo>
                    <a:pt x="1925" y="131"/>
                  </a:lnTo>
                  <a:lnTo>
                    <a:pt x="1909" y="144"/>
                  </a:lnTo>
                  <a:lnTo>
                    <a:pt x="1891" y="151"/>
                  </a:lnTo>
                  <a:lnTo>
                    <a:pt x="1870" y="154"/>
                  </a:lnTo>
                  <a:lnTo>
                    <a:pt x="77" y="154"/>
                  </a:lnTo>
                  <a:lnTo>
                    <a:pt x="56" y="151"/>
                  </a:lnTo>
                  <a:lnTo>
                    <a:pt x="38" y="144"/>
                  </a:lnTo>
                  <a:lnTo>
                    <a:pt x="23" y="131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753AF544-14E3-47D0-97DF-209FDAB98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94168" y="4047194"/>
              <a:ext cx="63719" cy="63719"/>
            </a:xfrm>
            <a:custGeom>
              <a:avLst/>
              <a:gdLst>
                <a:gd name="T0" fmla="*/ 265 w 589"/>
                <a:gd name="T1" fmla="*/ 157 h 589"/>
                <a:gd name="T2" fmla="*/ 216 w 589"/>
                <a:gd name="T3" fmla="*/ 178 h 589"/>
                <a:gd name="T4" fmla="*/ 178 w 589"/>
                <a:gd name="T5" fmla="*/ 216 h 589"/>
                <a:gd name="T6" fmla="*/ 156 w 589"/>
                <a:gd name="T7" fmla="*/ 266 h 589"/>
                <a:gd name="T8" fmla="*/ 156 w 589"/>
                <a:gd name="T9" fmla="*/ 323 h 589"/>
                <a:gd name="T10" fmla="*/ 178 w 589"/>
                <a:gd name="T11" fmla="*/ 373 h 589"/>
                <a:gd name="T12" fmla="*/ 216 w 589"/>
                <a:gd name="T13" fmla="*/ 411 h 589"/>
                <a:gd name="T14" fmla="*/ 265 w 589"/>
                <a:gd name="T15" fmla="*/ 433 h 589"/>
                <a:gd name="T16" fmla="*/ 323 w 589"/>
                <a:gd name="T17" fmla="*/ 433 h 589"/>
                <a:gd name="T18" fmla="*/ 374 w 589"/>
                <a:gd name="T19" fmla="*/ 411 h 589"/>
                <a:gd name="T20" fmla="*/ 412 w 589"/>
                <a:gd name="T21" fmla="*/ 373 h 589"/>
                <a:gd name="T22" fmla="*/ 432 w 589"/>
                <a:gd name="T23" fmla="*/ 323 h 589"/>
                <a:gd name="T24" fmla="*/ 432 w 589"/>
                <a:gd name="T25" fmla="*/ 266 h 589"/>
                <a:gd name="T26" fmla="*/ 412 w 589"/>
                <a:gd name="T27" fmla="*/ 216 h 589"/>
                <a:gd name="T28" fmla="*/ 374 w 589"/>
                <a:gd name="T29" fmla="*/ 178 h 589"/>
                <a:gd name="T30" fmla="*/ 323 w 589"/>
                <a:gd name="T31" fmla="*/ 157 h 589"/>
                <a:gd name="T32" fmla="*/ 294 w 589"/>
                <a:gd name="T33" fmla="*/ 0 h 589"/>
                <a:gd name="T34" fmla="*/ 379 w 589"/>
                <a:gd name="T35" fmla="*/ 12 h 589"/>
                <a:gd name="T36" fmla="*/ 454 w 589"/>
                <a:gd name="T37" fmla="*/ 48 h 589"/>
                <a:gd name="T38" fmla="*/ 516 w 589"/>
                <a:gd name="T39" fmla="*/ 102 h 589"/>
                <a:gd name="T40" fmla="*/ 561 w 589"/>
                <a:gd name="T41" fmla="*/ 171 h 589"/>
                <a:gd name="T42" fmla="*/ 585 w 589"/>
                <a:gd name="T43" fmla="*/ 251 h 589"/>
                <a:gd name="T44" fmla="*/ 585 w 589"/>
                <a:gd name="T45" fmla="*/ 338 h 589"/>
                <a:gd name="T46" fmla="*/ 561 w 589"/>
                <a:gd name="T47" fmla="*/ 418 h 589"/>
                <a:gd name="T48" fmla="*/ 516 w 589"/>
                <a:gd name="T49" fmla="*/ 488 h 589"/>
                <a:gd name="T50" fmla="*/ 454 w 589"/>
                <a:gd name="T51" fmla="*/ 541 h 589"/>
                <a:gd name="T52" fmla="*/ 379 w 589"/>
                <a:gd name="T53" fmla="*/ 577 h 589"/>
                <a:gd name="T54" fmla="*/ 294 w 589"/>
                <a:gd name="T55" fmla="*/ 589 h 589"/>
                <a:gd name="T56" fmla="*/ 209 w 589"/>
                <a:gd name="T57" fmla="*/ 577 h 589"/>
                <a:gd name="T58" fmla="*/ 134 w 589"/>
                <a:gd name="T59" fmla="*/ 541 h 589"/>
                <a:gd name="T60" fmla="*/ 72 w 589"/>
                <a:gd name="T61" fmla="*/ 488 h 589"/>
                <a:gd name="T62" fmla="*/ 27 w 589"/>
                <a:gd name="T63" fmla="*/ 418 h 589"/>
                <a:gd name="T64" fmla="*/ 3 w 589"/>
                <a:gd name="T65" fmla="*/ 338 h 589"/>
                <a:gd name="T66" fmla="*/ 3 w 589"/>
                <a:gd name="T67" fmla="*/ 251 h 589"/>
                <a:gd name="T68" fmla="*/ 27 w 589"/>
                <a:gd name="T69" fmla="*/ 171 h 589"/>
                <a:gd name="T70" fmla="*/ 72 w 589"/>
                <a:gd name="T71" fmla="*/ 102 h 589"/>
                <a:gd name="T72" fmla="*/ 134 w 589"/>
                <a:gd name="T73" fmla="*/ 48 h 589"/>
                <a:gd name="T74" fmla="*/ 209 w 589"/>
                <a:gd name="T75" fmla="*/ 12 h 589"/>
                <a:gd name="T76" fmla="*/ 294 w 589"/>
                <a:gd name="T7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589">
                  <a:moveTo>
                    <a:pt x="294" y="154"/>
                  </a:moveTo>
                  <a:lnTo>
                    <a:pt x="265" y="157"/>
                  </a:lnTo>
                  <a:lnTo>
                    <a:pt x="239" y="165"/>
                  </a:lnTo>
                  <a:lnTo>
                    <a:pt x="216" y="178"/>
                  </a:lnTo>
                  <a:lnTo>
                    <a:pt x="194" y="195"/>
                  </a:lnTo>
                  <a:lnTo>
                    <a:pt x="178" y="216"/>
                  </a:lnTo>
                  <a:lnTo>
                    <a:pt x="164" y="240"/>
                  </a:lnTo>
                  <a:lnTo>
                    <a:pt x="156" y="266"/>
                  </a:lnTo>
                  <a:lnTo>
                    <a:pt x="154" y="295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3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3"/>
                  </a:lnTo>
                  <a:lnTo>
                    <a:pt x="294" y="435"/>
                  </a:lnTo>
                  <a:lnTo>
                    <a:pt x="323" y="433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3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5"/>
                  </a:lnTo>
                  <a:lnTo>
                    <a:pt x="432" y="266"/>
                  </a:lnTo>
                  <a:lnTo>
                    <a:pt x="424" y="240"/>
                  </a:lnTo>
                  <a:lnTo>
                    <a:pt x="412" y="216"/>
                  </a:lnTo>
                  <a:lnTo>
                    <a:pt x="394" y="195"/>
                  </a:lnTo>
                  <a:lnTo>
                    <a:pt x="374" y="178"/>
                  </a:lnTo>
                  <a:lnTo>
                    <a:pt x="349" y="165"/>
                  </a:lnTo>
                  <a:lnTo>
                    <a:pt x="323" y="157"/>
                  </a:lnTo>
                  <a:lnTo>
                    <a:pt x="294" y="154"/>
                  </a:lnTo>
                  <a:close/>
                  <a:moveTo>
                    <a:pt x="294" y="0"/>
                  </a:moveTo>
                  <a:lnTo>
                    <a:pt x="338" y="3"/>
                  </a:lnTo>
                  <a:lnTo>
                    <a:pt x="379" y="12"/>
                  </a:lnTo>
                  <a:lnTo>
                    <a:pt x="418" y="27"/>
                  </a:lnTo>
                  <a:lnTo>
                    <a:pt x="454" y="48"/>
                  </a:lnTo>
                  <a:lnTo>
                    <a:pt x="487" y="72"/>
                  </a:lnTo>
                  <a:lnTo>
                    <a:pt x="516" y="102"/>
                  </a:lnTo>
                  <a:lnTo>
                    <a:pt x="542" y="134"/>
                  </a:lnTo>
                  <a:lnTo>
                    <a:pt x="561" y="171"/>
                  </a:lnTo>
                  <a:lnTo>
                    <a:pt x="576" y="210"/>
                  </a:lnTo>
                  <a:lnTo>
                    <a:pt x="585" y="251"/>
                  </a:lnTo>
                  <a:lnTo>
                    <a:pt x="589" y="295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5"/>
                  </a:lnTo>
                  <a:lnTo>
                    <a:pt x="516" y="488"/>
                  </a:lnTo>
                  <a:lnTo>
                    <a:pt x="487" y="517"/>
                  </a:lnTo>
                  <a:lnTo>
                    <a:pt x="454" y="541"/>
                  </a:lnTo>
                  <a:lnTo>
                    <a:pt x="418" y="562"/>
                  </a:lnTo>
                  <a:lnTo>
                    <a:pt x="379" y="577"/>
                  </a:lnTo>
                  <a:lnTo>
                    <a:pt x="338" y="586"/>
                  </a:lnTo>
                  <a:lnTo>
                    <a:pt x="294" y="589"/>
                  </a:lnTo>
                  <a:lnTo>
                    <a:pt x="250" y="586"/>
                  </a:lnTo>
                  <a:lnTo>
                    <a:pt x="209" y="577"/>
                  </a:lnTo>
                  <a:lnTo>
                    <a:pt x="170" y="562"/>
                  </a:lnTo>
                  <a:lnTo>
                    <a:pt x="134" y="541"/>
                  </a:lnTo>
                  <a:lnTo>
                    <a:pt x="101" y="517"/>
                  </a:lnTo>
                  <a:lnTo>
                    <a:pt x="72" y="488"/>
                  </a:lnTo>
                  <a:lnTo>
                    <a:pt x="47" y="455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1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7" y="134"/>
                  </a:lnTo>
                  <a:lnTo>
                    <a:pt x="72" y="102"/>
                  </a:lnTo>
                  <a:lnTo>
                    <a:pt x="101" y="72"/>
                  </a:lnTo>
                  <a:lnTo>
                    <a:pt x="134" y="48"/>
                  </a:lnTo>
                  <a:lnTo>
                    <a:pt x="170" y="27"/>
                  </a:lnTo>
                  <a:lnTo>
                    <a:pt x="209" y="12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2FA936C9-3C95-4A9D-9044-D0CC91638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4519" y="4070738"/>
              <a:ext cx="210380" cy="16416"/>
            </a:xfrm>
            <a:custGeom>
              <a:avLst/>
              <a:gdLst>
                <a:gd name="T0" fmla="*/ 77 w 1947"/>
                <a:gd name="T1" fmla="*/ 0 h 153"/>
                <a:gd name="T2" fmla="*/ 1870 w 1947"/>
                <a:gd name="T3" fmla="*/ 0 h 153"/>
                <a:gd name="T4" fmla="*/ 1891 w 1947"/>
                <a:gd name="T5" fmla="*/ 2 h 153"/>
                <a:gd name="T6" fmla="*/ 1909 w 1947"/>
                <a:gd name="T7" fmla="*/ 10 h 153"/>
                <a:gd name="T8" fmla="*/ 1925 w 1947"/>
                <a:gd name="T9" fmla="*/ 22 h 153"/>
                <a:gd name="T10" fmla="*/ 1937 w 1947"/>
                <a:gd name="T11" fmla="*/ 38 h 153"/>
                <a:gd name="T12" fmla="*/ 1945 w 1947"/>
                <a:gd name="T13" fmla="*/ 56 h 153"/>
                <a:gd name="T14" fmla="*/ 1947 w 1947"/>
                <a:gd name="T15" fmla="*/ 77 h 153"/>
                <a:gd name="T16" fmla="*/ 1945 w 1947"/>
                <a:gd name="T17" fmla="*/ 97 h 153"/>
                <a:gd name="T18" fmla="*/ 1937 w 1947"/>
                <a:gd name="T19" fmla="*/ 115 h 153"/>
                <a:gd name="T20" fmla="*/ 1925 w 1947"/>
                <a:gd name="T21" fmla="*/ 131 h 153"/>
                <a:gd name="T22" fmla="*/ 1909 w 1947"/>
                <a:gd name="T23" fmla="*/ 143 h 153"/>
                <a:gd name="T24" fmla="*/ 1891 w 1947"/>
                <a:gd name="T25" fmla="*/ 151 h 153"/>
                <a:gd name="T26" fmla="*/ 1870 w 1947"/>
                <a:gd name="T27" fmla="*/ 153 h 153"/>
                <a:gd name="T28" fmla="*/ 77 w 1947"/>
                <a:gd name="T29" fmla="*/ 153 h 153"/>
                <a:gd name="T30" fmla="*/ 56 w 1947"/>
                <a:gd name="T31" fmla="*/ 151 h 153"/>
                <a:gd name="T32" fmla="*/ 38 w 1947"/>
                <a:gd name="T33" fmla="*/ 143 h 153"/>
                <a:gd name="T34" fmla="*/ 23 w 1947"/>
                <a:gd name="T35" fmla="*/ 131 h 153"/>
                <a:gd name="T36" fmla="*/ 10 w 1947"/>
                <a:gd name="T37" fmla="*/ 115 h 153"/>
                <a:gd name="T38" fmla="*/ 2 w 1947"/>
                <a:gd name="T39" fmla="*/ 97 h 153"/>
                <a:gd name="T40" fmla="*/ 0 w 1947"/>
                <a:gd name="T41" fmla="*/ 77 h 153"/>
                <a:gd name="T42" fmla="*/ 2 w 1947"/>
                <a:gd name="T43" fmla="*/ 56 h 153"/>
                <a:gd name="T44" fmla="*/ 10 w 1947"/>
                <a:gd name="T45" fmla="*/ 38 h 153"/>
                <a:gd name="T46" fmla="*/ 23 w 1947"/>
                <a:gd name="T47" fmla="*/ 22 h 153"/>
                <a:gd name="T48" fmla="*/ 38 w 1947"/>
                <a:gd name="T49" fmla="*/ 10 h 153"/>
                <a:gd name="T50" fmla="*/ 56 w 1947"/>
                <a:gd name="T51" fmla="*/ 2 h 153"/>
                <a:gd name="T52" fmla="*/ 77 w 194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3">
                  <a:moveTo>
                    <a:pt x="77" y="0"/>
                  </a:moveTo>
                  <a:lnTo>
                    <a:pt x="1870" y="0"/>
                  </a:lnTo>
                  <a:lnTo>
                    <a:pt x="1891" y="2"/>
                  </a:lnTo>
                  <a:lnTo>
                    <a:pt x="1909" y="10"/>
                  </a:lnTo>
                  <a:lnTo>
                    <a:pt x="1925" y="22"/>
                  </a:lnTo>
                  <a:lnTo>
                    <a:pt x="1937" y="38"/>
                  </a:lnTo>
                  <a:lnTo>
                    <a:pt x="1945" y="56"/>
                  </a:lnTo>
                  <a:lnTo>
                    <a:pt x="1947" y="77"/>
                  </a:lnTo>
                  <a:lnTo>
                    <a:pt x="1945" y="97"/>
                  </a:lnTo>
                  <a:lnTo>
                    <a:pt x="1937" y="115"/>
                  </a:lnTo>
                  <a:lnTo>
                    <a:pt x="1925" y="131"/>
                  </a:lnTo>
                  <a:lnTo>
                    <a:pt x="1909" y="143"/>
                  </a:lnTo>
                  <a:lnTo>
                    <a:pt x="1891" y="151"/>
                  </a:lnTo>
                  <a:lnTo>
                    <a:pt x="1870" y="153"/>
                  </a:lnTo>
                  <a:lnTo>
                    <a:pt x="77" y="153"/>
                  </a:lnTo>
                  <a:lnTo>
                    <a:pt x="56" y="151"/>
                  </a:lnTo>
                  <a:lnTo>
                    <a:pt x="38" y="143"/>
                  </a:lnTo>
                  <a:lnTo>
                    <a:pt x="23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63808FC-30F7-44EA-A2E0-609A48619B7A}"/>
              </a:ext>
            </a:extLst>
          </p:cNvPr>
          <p:cNvSpPr txBox="1"/>
          <p:nvPr/>
        </p:nvSpPr>
        <p:spPr>
          <a:xfrm>
            <a:off x="7086764" y="3697157"/>
            <a:ext cx="46038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098703-1F0A-422B-B66C-27C2A67913DC}"/>
              </a:ext>
            </a:extLst>
          </p:cNvPr>
          <p:cNvSpPr txBox="1"/>
          <p:nvPr/>
        </p:nvSpPr>
        <p:spPr>
          <a:xfrm>
            <a:off x="6637924" y="4136204"/>
            <a:ext cx="1358064" cy="73866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틀 제작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04D69F-2D1C-40CF-BEE4-327DC265CFEE}"/>
              </a:ext>
            </a:extLst>
          </p:cNvPr>
          <p:cNvSpPr/>
          <p:nvPr/>
        </p:nvSpPr>
        <p:spPr>
          <a:xfrm>
            <a:off x="9057132" y="3287449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0D72FD72-586C-40C2-A3A8-CA086F6078E3}"/>
              </a:ext>
            </a:extLst>
          </p:cNvPr>
          <p:cNvSpPr/>
          <p:nvPr/>
        </p:nvSpPr>
        <p:spPr>
          <a:xfrm flipV="1">
            <a:off x="9481988" y="3386514"/>
            <a:ext cx="229776" cy="148823"/>
          </a:xfrm>
          <a:prstGeom prst="triangle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7E4266F-FC5D-4BDA-B4D3-BC723D49D019}"/>
              </a:ext>
            </a:extLst>
          </p:cNvPr>
          <p:cNvGrpSpPr/>
          <p:nvPr/>
        </p:nvGrpSpPr>
        <p:grpSpPr>
          <a:xfrm>
            <a:off x="9471892" y="2644605"/>
            <a:ext cx="249969" cy="369955"/>
            <a:chOff x="8887762" y="5328293"/>
            <a:chExt cx="302463" cy="447646"/>
          </a:xfrm>
        </p:grpSpPr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F7D3D7BA-65FC-482B-9E11-D4AA32295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7762" y="5328293"/>
              <a:ext cx="302463" cy="447646"/>
            </a:xfrm>
            <a:custGeom>
              <a:avLst/>
              <a:gdLst>
                <a:gd name="T0" fmla="*/ 1112 w 2549"/>
                <a:gd name="T1" fmla="*/ 167 h 3774"/>
                <a:gd name="T2" fmla="*/ 901 w 2549"/>
                <a:gd name="T3" fmla="*/ 236 h 3774"/>
                <a:gd name="T4" fmla="*/ 717 w 2549"/>
                <a:gd name="T5" fmla="*/ 354 h 3774"/>
                <a:gd name="T6" fmla="*/ 569 w 2549"/>
                <a:gd name="T7" fmla="*/ 515 h 3774"/>
                <a:gd name="T8" fmla="*/ 467 w 2549"/>
                <a:gd name="T9" fmla="*/ 709 h 3774"/>
                <a:gd name="T10" fmla="*/ 418 w 2549"/>
                <a:gd name="T11" fmla="*/ 929 h 3774"/>
                <a:gd name="T12" fmla="*/ 2136 w 2549"/>
                <a:gd name="T13" fmla="*/ 1588 h 3774"/>
                <a:gd name="T14" fmla="*/ 2122 w 2549"/>
                <a:gd name="T15" fmla="*/ 853 h 3774"/>
                <a:gd name="T16" fmla="*/ 2053 w 2549"/>
                <a:gd name="T17" fmla="*/ 641 h 3774"/>
                <a:gd name="T18" fmla="*/ 1935 w 2549"/>
                <a:gd name="T19" fmla="*/ 458 h 3774"/>
                <a:gd name="T20" fmla="*/ 1774 w 2549"/>
                <a:gd name="T21" fmla="*/ 309 h 3774"/>
                <a:gd name="T22" fmla="*/ 1580 w 2549"/>
                <a:gd name="T23" fmla="*/ 207 h 3774"/>
                <a:gd name="T24" fmla="*/ 1361 w 2549"/>
                <a:gd name="T25" fmla="*/ 157 h 3774"/>
                <a:gd name="T26" fmla="*/ 1265 w 2549"/>
                <a:gd name="T27" fmla="*/ 0 h 3774"/>
                <a:gd name="T28" fmla="*/ 1447 w 2549"/>
                <a:gd name="T29" fmla="*/ 13 h 3774"/>
                <a:gd name="T30" fmla="*/ 1674 w 2549"/>
                <a:gd name="T31" fmla="*/ 80 h 3774"/>
                <a:gd name="T32" fmla="*/ 1878 w 2549"/>
                <a:gd name="T33" fmla="*/ 194 h 3774"/>
                <a:gd name="T34" fmla="*/ 2046 w 2549"/>
                <a:gd name="T35" fmla="*/ 352 h 3774"/>
                <a:gd name="T36" fmla="*/ 2176 w 2549"/>
                <a:gd name="T37" fmla="*/ 544 h 3774"/>
                <a:gd name="T38" fmla="*/ 2260 w 2549"/>
                <a:gd name="T39" fmla="*/ 764 h 3774"/>
                <a:gd name="T40" fmla="*/ 2288 w 2549"/>
                <a:gd name="T41" fmla="*/ 1006 h 3774"/>
                <a:gd name="T42" fmla="*/ 2493 w 2549"/>
                <a:gd name="T43" fmla="*/ 1591 h 3774"/>
                <a:gd name="T44" fmla="*/ 2539 w 2549"/>
                <a:gd name="T45" fmla="*/ 1626 h 3774"/>
                <a:gd name="T46" fmla="*/ 2549 w 2549"/>
                <a:gd name="T47" fmla="*/ 3697 h 3774"/>
                <a:gd name="T48" fmla="*/ 2527 w 2549"/>
                <a:gd name="T49" fmla="*/ 3751 h 3774"/>
                <a:gd name="T50" fmla="*/ 2472 w 2549"/>
                <a:gd name="T51" fmla="*/ 3774 h 3774"/>
                <a:gd name="T52" fmla="*/ 942 w 2549"/>
                <a:gd name="T53" fmla="*/ 3764 h 3774"/>
                <a:gd name="T54" fmla="*/ 907 w 2549"/>
                <a:gd name="T55" fmla="*/ 3718 h 3774"/>
                <a:gd name="T56" fmla="*/ 915 w 2549"/>
                <a:gd name="T57" fmla="*/ 3659 h 3774"/>
                <a:gd name="T58" fmla="*/ 961 w 2549"/>
                <a:gd name="T59" fmla="*/ 3623 h 3774"/>
                <a:gd name="T60" fmla="*/ 2395 w 2549"/>
                <a:gd name="T61" fmla="*/ 1742 h 3774"/>
                <a:gd name="T62" fmla="*/ 150 w 2549"/>
                <a:gd name="T63" fmla="*/ 3718 h 3774"/>
                <a:gd name="T64" fmla="*/ 116 w 2549"/>
                <a:gd name="T65" fmla="*/ 3764 h 3774"/>
                <a:gd name="T66" fmla="*/ 56 w 2549"/>
                <a:gd name="T67" fmla="*/ 3772 h 3774"/>
                <a:gd name="T68" fmla="*/ 10 w 2549"/>
                <a:gd name="T69" fmla="*/ 3736 h 3774"/>
                <a:gd name="T70" fmla="*/ 0 w 2549"/>
                <a:gd name="T71" fmla="*/ 1665 h 3774"/>
                <a:gd name="T72" fmla="*/ 23 w 2549"/>
                <a:gd name="T73" fmla="*/ 1611 h 3774"/>
                <a:gd name="T74" fmla="*/ 77 w 2549"/>
                <a:gd name="T75" fmla="*/ 1588 h 3774"/>
                <a:gd name="T76" fmla="*/ 264 w 2549"/>
                <a:gd name="T77" fmla="*/ 924 h 3774"/>
                <a:gd name="T78" fmla="*/ 312 w 2549"/>
                <a:gd name="T79" fmla="*/ 689 h 3774"/>
                <a:gd name="T80" fmla="*/ 411 w 2549"/>
                <a:gd name="T81" fmla="*/ 476 h 3774"/>
                <a:gd name="T82" fmla="*/ 555 w 2549"/>
                <a:gd name="T83" fmla="*/ 294 h 3774"/>
                <a:gd name="T84" fmla="*/ 737 w 2549"/>
                <a:gd name="T85" fmla="*/ 151 h 3774"/>
                <a:gd name="T86" fmla="*/ 948 w 2549"/>
                <a:gd name="T87" fmla="*/ 51 h 3774"/>
                <a:gd name="T88" fmla="*/ 1183 w 2549"/>
                <a:gd name="T89" fmla="*/ 4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49" h="3774">
                  <a:moveTo>
                    <a:pt x="1265" y="153"/>
                  </a:moveTo>
                  <a:lnTo>
                    <a:pt x="1188" y="157"/>
                  </a:lnTo>
                  <a:lnTo>
                    <a:pt x="1112" y="167"/>
                  </a:lnTo>
                  <a:lnTo>
                    <a:pt x="1039" y="184"/>
                  </a:lnTo>
                  <a:lnTo>
                    <a:pt x="969" y="207"/>
                  </a:lnTo>
                  <a:lnTo>
                    <a:pt x="901" y="236"/>
                  </a:lnTo>
                  <a:lnTo>
                    <a:pt x="835" y="270"/>
                  </a:lnTo>
                  <a:lnTo>
                    <a:pt x="775" y="309"/>
                  </a:lnTo>
                  <a:lnTo>
                    <a:pt x="717" y="354"/>
                  </a:lnTo>
                  <a:lnTo>
                    <a:pt x="663" y="404"/>
                  </a:lnTo>
                  <a:lnTo>
                    <a:pt x="614" y="458"/>
                  </a:lnTo>
                  <a:lnTo>
                    <a:pt x="569" y="515"/>
                  </a:lnTo>
                  <a:lnTo>
                    <a:pt x="530" y="576"/>
                  </a:lnTo>
                  <a:lnTo>
                    <a:pt x="496" y="641"/>
                  </a:lnTo>
                  <a:lnTo>
                    <a:pt x="467" y="709"/>
                  </a:lnTo>
                  <a:lnTo>
                    <a:pt x="444" y="779"/>
                  </a:lnTo>
                  <a:lnTo>
                    <a:pt x="428" y="853"/>
                  </a:lnTo>
                  <a:lnTo>
                    <a:pt x="418" y="929"/>
                  </a:lnTo>
                  <a:lnTo>
                    <a:pt x="414" y="1006"/>
                  </a:lnTo>
                  <a:lnTo>
                    <a:pt x="414" y="1588"/>
                  </a:lnTo>
                  <a:lnTo>
                    <a:pt x="2136" y="1588"/>
                  </a:lnTo>
                  <a:lnTo>
                    <a:pt x="2136" y="1006"/>
                  </a:lnTo>
                  <a:lnTo>
                    <a:pt x="2132" y="929"/>
                  </a:lnTo>
                  <a:lnTo>
                    <a:pt x="2122" y="853"/>
                  </a:lnTo>
                  <a:lnTo>
                    <a:pt x="2105" y="779"/>
                  </a:lnTo>
                  <a:lnTo>
                    <a:pt x="2082" y="709"/>
                  </a:lnTo>
                  <a:lnTo>
                    <a:pt x="2053" y="641"/>
                  </a:lnTo>
                  <a:lnTo>
                    <a:pt x="2019" y="576"/>
                  </a:lnTo>
                  <a:lnTo>
                    <a:pt x="1980" y="515"/>
                  </a:lnTo>
                  <a:lnTo>
                    <a:pt x="1935" y="458"/>
                  </a:lnTo>
                  <a:lnTo>
                    <a:pt x="1886" y="404"/>
                  </a:lnTo>
                  <a:lnTo>
                    <a:pt x="1833" y="354"/>
                  </a:lnTo>
                  <a:lnTo>
                    <a:pt x="1774" y="309"/>
                  </a:lnTo>
                  <a:lnTo>
                    <a:pt x="1713" y="270"/>
                  </a:lnTo>
                  <a:lnTo>
                    <a:pt x="1649" y="236"/>
                  </a:lnTo>
                  <a:lnTo>
                    <a:pt x="1580" y="207"/>
                  </a:lnTo>
                  <a:lnTo>
                    <a:pt x="1510" y="184"/>
                  </a:lnTo>
                  <a:lnTo>
                    <a:pt x="1437" y="167"/>
                  </a:lnTo>
                  <a:lnTo>
                    <a:pt x="1361" y="157"/>
                  </a:lnTo>
                  <a:lnTo>
                    <a:pt x="1284" y="153"/>
                  </a:lnTo>
                  <a:lnTo>
                    <a:pt x="1265" y="153"/>
                  </a:lnTo>
                  <a:close/>
                  <a:moveTo>
                    <a:pt x="1265" y="0"/>
                  </a:moveTo>
                  <a:lnTo>
                    <a:pt x="1284" y="0"/>
                  </a:lnTo>
                  <a:lnTo>
                    <a:pt x="1366" y="4"/>
                  </a:lnTo>
                  <a:lnTo>
                    <a:pt x="1447" y="13"/>
                  </a:lnTo>
                  <a:lnTo>
                    <a:pt x="1525" y="29"/>
                  </a:lnTo>
                  <a:lnTo>
                    <a:pt x="1601" y="51"/>
                  </a:lnTo>
                  <a:lnTo>
                    <a:pt x="1674" y="80"/>
                  </a:lnTo>
                  <a:lnTo>
                    <a:pt x="1746" y="113"/>
                  </a:lnTo>
                  <a:lnTo>
                    <a:pt x="1813" y="151"/>
                  </a:lnTo>
                  <a:lnTo>
                    <a:pt x="1878" y="194"/>
                  </a:lnTo>
                  <a:lnTo>
                    <a:pt x="1937" y="243"/>
                  </a:lnTo>
                  <a:lnTo>
                    <a:pt x="1995" y="294"/>
                  </a:lnTo>
                  <a:lnTo>
                    <a:pt x="2046" y="352"/>
                  </a:lnTo>
                  <a:lnTo>
                    <a:pt x="2094" y="413"/>
                  </a:lnTo>
                  <a:lnTo>
                    <a:pt x="2138" y="476"/>
                  </a:lnTo>
                  <a:lnTo>
                    <a:pt x="2176" y="544"/>
                  </a:lnTo>
                  <a:lnTo>
                    <a:pt x="2209" y="615"/>
                  </a:lnTo>
                  <a:lnTo>
                    <a:pt x="2238" y="689"/>
                  </a:lnTo>
                  <a:lnTo>
                    <a:pt x="2260" y="764"/>
                  </a:lnTo>
                  <a:lnTo>
                    <a:pt x="2276" y="843"/>
                  </a:lnTo>
                  <a:lnTo>
                    <a:pt x="2285" y="924"/>
                  </a:lnTo>
                  <a:lnTo>
                    <a:pt x="2288" y="1006"/>
                  </a:lnTo>
                  <a:lnTo>
                    <a:pt x="2288" y="1588"/>
                  </a:lnTo>
                  <a:lnTo>
                    <a:pt x="2472" y="1588"/>
                  </a:lnTo>
                  <a:lnTo>
                    <a:pt x="2493" y="1591"/>
                  </a:lnTo>
                  <a:lnTo>
                    <a:pt x="2511" y="1599"/>
                  </a:lnTo>
                  <a:lnTo>
                    <a:pt x="2527" y="1611"/>
                  </a:lnTo>
                  <a:lnTo>
                    <a:pt x="2539" y="1626"/>
                  </a:lnTo>
                  <a:lnTo>
                    <a:pt x="2547" y="1645"/>
                  </a:lnTo>
                  <a:lnTo>
                    <a:pt x="2549" y="1665"/>
                  </a:lnTo>
                  <a:lnTo>
                    <a:pt x="2549" y="3697"/>
                  </a:lnTo>
                  <a:lnTo>
                    <a:pt x="2547" y="3718"/>
                  </a:lnTo>
                  <a:lnTo>
                    <a:pt x="2539" y="3736"/>
                  </a:lnTo>
                  <a:lnTo>
                    <a:pt x="2527" y="3751"/>
                  </a:lnTo>
                  <a:lnTo>
                    <a:pt x="2511" y="3764"/>
                  </a:lnTo>
                  <a:lnTo>
                    <a:pt x="2493" y="3772"/>
                  </a:lnTo>
                  <a:lnTo>
                    <a:pt x="2472" y="3774"/>
                  </a:lnTo>
                  <a:lnTo>
                    <a:pt x="980" y="3774"/>
                  </a:lnTo>
                  <a:lnTo>
                    <a:pt x="961" y="3772"/>
                  </a:lnTo>
                  <a:lnTo>
                    <a:pt x="942" y="3764"/>
                  </a:lnTo>
                  <a:lnTo>
                    <a:pt x="926" y="3751"/>
                  </a:lnTo>
                  <a:lnTo>
                    <a:pt x="915" y="3736"/>
                  </a:lnTo>
                  <a:lnTo>
                    <a:pt x="907" y="3718"/>
                  </a:lnTo>
                  <a:lnTo>
                    <a:pt x="904" y="3697"/>
                  </a:lnTo>
                  <a:lnTo>
                    <a:pt x="907" y="3676"/>
                  </a:lnTo>
                  <a:lnTo>
                    <a:pt x="915" y="3659"/>
                  </a:lnTo>
                  <a:lnTo>
                    <a:pt x="926" y="3643"/>
                  </a:lnTo>
                  <a:lnTo>
                    <a:pt x="942" y="3631"/>
                  </a:lnTo>
                  <a:lnTo>
                    <a:pt x="961" y="3623"/>
                  </a:lnTo>
                  <a:lnTo>
                    <a:pt x="980" y="3620"/>
                  </a:lnTo>
                  <a:lnTo>
                    <a:pt x="2395" y="3620"/>
                  </a:lnTo>
                  <a:lnTo>
                    <a:pt x="2395" y="1742"/>
                  </a:lnTo>
                  <a:lnTo>
                    <a:pt x="154" y="1742"/>
                  </a:lnTo>
                  <a:lnTo>
                    <a:pt x="154" y="3697"/>
                  </a:lnTo>
                  <a:lnTo>
                    <a:pt x="150" y="3718"/>
                  </a:lnTo>
                  <a:lnTo>
                    <a:pt x="143" y="3736"/>
                  </a:lnTo>
                  <a:lnTo>
                    <a:pt x="131" y="3751"/>
                  </a:lnTo>
                  <a:lnTo>
                    <a:pt x="116" y="3764"/>
                  </a:lnTo>
                  <a:lnTo>
                    <a:pt x="97" y="3772"/>
                  </a:lnTo>
                  <a:lnTo>
                    <a:pt x="77" y="3774"/>
                  </a:lnTo>
                  <a:lnTo>
                    <a:pt x="56" y="3772"/>
                  </a:lnTo>
                  <a:lnTo>
                    <a:pt x="38" y="3764"/>
                  </a:lnTo>
                  <a:lnTo>
                    <a:pt x="23" y="3751"/>
                  </a:lnTo>
                  <a:lnTo>
                    <a:pt x="10" y="3736"/>
                  </a:lnTo>
                  <a:lnTo>
                    <a:pt x="2" y="3718"/>
                  </a:lnTo>
                  <a:lnTo>
                    <a:pt x="0" y="3697"/>
                  </a:lnTo>
                  <a:lnTo>
                    <a:pt x="0" y="1665"/>
                  </a:lnTo>
                  <a:lnTo>
                    <a:pt x="2" y="1645"/>
                  </a:lnTo>
                  <a:lnTo>
                    <a:pt x="10" y="1626"/>
                  </a:lnTo>
                  <a:lnTo>
                    <a:pt x="23" y="1611"/>
                  </a:lnTo>
                  <a:lnTo>
                    <a:pt x="38" y="1599"/>
                  </a:lnTo>
                  <a:lnTo>
                    <a:pt x="56" y="1591"/>
                  </a:lnTo>
                  <a:lnTo>
                    <a:pt x="77" y="1588"/>
                  </a:lnTo>
                  <a:lnTo>
                    <a:pt x="260" y="1588"/>
                  </a:lnTo>
                  <a:lnTo>
                    <a:pt x="260" y="1006"/>
                  </a:lnTo>
                  <a:lnTo>
                    <a:pt x="264" y="924"/>
                  </a:lnTo>
                  <a:lnTo>
                    <a:pt x="273" y="843"/>
                  </a:lnTo>
                  <a:lnTo>
                    <a:pt x="289" y="764"/>
                  </a:lnTo>
                  <a:lnTo>
                    <a:pt x="312" y="689"/>
                  </a:lnTo>
                  <a:lnTo>
                    <a:pt x="340" y="615"/>
                  </a:lnTo>
                  <a:lnTo>
                    <a:pt x="373" y="544"/>
                  </a:lnTo>
                  <a:lnTo>
                    <a:pt x="411" y="476"/>
                  </a:lnTo>
                  <a:lnTo>
                    <a:pt x="454" y="413"/>
                  </a:lnTo>
                  <a:lnTo>
                    <a:pt x="503" y="352"/>
                  </a:lnTo>
                  <a:lnTo>
                    <a:pt x="555" y="294"/>
                  </a:lnTo>
                  <a:lnTo>
                    <a:pt x="612" y="243"/>
                  </a:lnTo>
                  <a:lnTo>
                    <a:pt x="672" y="194"/>
                  </a:lnTo>
                  <a:lnTo>
                    <a:pt x="737" y="151"/>
                  </a:lnTo>
                  <a:lnTo>
                    <a:pt x="803" y="113"/>
                  </a:lnTo>
                  <a:lnTo>
                    <a:pt x="874" y="80"/>
                  </a:lnTo>
                  <a:lnTo>
                    <a:pt x="948" y="51"/>
                  </a:lnTo>
                  <a:lnTo>
                    <a:pt x="1024" y="29"/>
                  </a:lnTo>
                  <a:lnTo>
                    <a:pt x="1103" y="13"/>
                  </a:lnTo>
                  <a:lnTo>
                    <a:pt x="1183" y="4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A8897D04-F1DC-4C1A-93AF-7E4732006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9970" y="5582362"/>
              <a:ext cx="78285" cy="78522"/>
            </a:xfrm>
            <a:custGeom>
              <a:avLst/>
              <a:gdLst>
                <a:gd name="T0" fmla="*/ 350 w 662"/>
                <a:gd name="T1" fmla="*/ 4 h 662"/>
                <a:gd name="T2" fmla="*/ 385 w 662"/>
                <a:gd name="T3" fmla="*/ 23 h 662"/>
                <a:gd name="T4" fmla="*/ 404 w 662"/>
                <a:gd name="T5" fmla="*/ 58 h 662"/>
                <a:gd name="T6" fmla="*/ 404 w 662"/>
                <a:gd name="T7" fmla="*/ 98 h 662"/>
                <a:gd name="T8" fmla="*/ 385 w 662"/>
                <a:gd name="T9" fmla="*/ 132 h 662"/>
                <a:gd name="T10" fmla="*/ 350 w 662"/>
                <a:gd name="T11" fmla="*/ 152 h 662"/>
                <a:gd name="T12" fmla="*/ 295 w 662"/>
                <a:gd name="T13" fmla="*/ 158 h 662"/>
                <a:gd name="T14" fmla="*/ 231 w 662"/>
                <a:gd name="T15" fmla="*/ 185 h 662"/>
                <a:gd name="T16" fmla="*/ 184 w 662"/>
                <a:gd name="T17" fmla="*/ 232 h 662"/>
                <a:gd name="T18" fmla="*/ 158 w 662"/>
                <a:gd name="T19" fmla="*/ 296 h 662"/>
                <a:gd name="T20" fmla="*/ 158 w 662"/>
                <a:gd name="T21" fmla="*/ 367 h 662"/>
                <a:gd name="T22" fmla="*/ 184 w 662"/>
                <a:gd name="T23" fmla="*/ 431 h 662"/>
                <a:gd name="T24" fmla="*/ 231 w 662"/>
                <a:gd name="T25" fmla="*/ 478 h 662"/>
                <a:gd name="T26" fmla="*/ 295 w 662"/>
                <a:gd name="T27" fmla="*/ 505 h 662"/>
                <a:gd name="T28" fmla="*/ 367 w 662"/>
                <a:gd name="T29" fmla="*/ 505 h 662"/>
                <a:gd name="T30" fmla="*/ 430 w 662"/>
                <a:gd name="T31" fmla="*/ 478 h 662"/>
                <a:gd name="T32" fmla="*/ 478 w 662"/>
                <a:gd name="T33" fmla="*/ 431 h 662"/>
                <a:gd name="T34" fmla="*/ 504 w 662"/>
                <a:gd name="T35" fmla="*/ 367 h 662"/>
                <a:gd name="T36" fmla="*/ 510 w 662"/>
                <a:gd name="T37" fmla="*/ 312 h 662"/>
                <a:gd name="T38" fmla="*/ 530 w 662"/>
                <a:gd name="T39" fmla="*/ 277 h 662"/>
                <a:gd name="T40" fmla="*/ 564 w 662"/>
                <a:gd name="T41" fmla="*/ 258 h 662"/>
                <a:gd name="T42" fmla="*/ 605 w 662"/>
                <a:gd name="T43" fmla="*/ 258 h 662"/>
                <a:gd name="T44" fmla="*/ 639 w 662"/>
                <a:gd name="T45" fmla="*/ 277 h 662"/>
                <a:gd name="T46" fmla="*/ 658 w 662"/>
                <a:gd name="T47" fmla="*/ 312 h 662"/>
                <a:gd name="T48" fmla="*/ 657 w 662"/>
                <a:gd name="T49" fmla="*/ 381 h 662"/>
                <a:gd name="T50" fmla="*/ 631 w 662"/>
                <a:gd name="T51" fmla="*/ 471 h 662"/>
                <a:gd name="T52" fmla="*/ 580 w 662"/>
                <a:gd name="T53" fmla="*/ 548 h 662"/>
                <a:gd name="T54" fmla="*/ 510 w 662"/>
                <a:gd name="T55" fmla="*/ 609 h 662"/>
                <a:gd name="T56" fmla="*/ 426 w 662"/>
                <a:gd name="T57" fmla="*/ 648 h 662"/>
                <a:gd name="T58" fmla="*/ 331 w 662"/>
                <a:gd name="T59" fmla="*/ 662 h 662"/>
                <a:gd name="T60" fmla="*/ 236 w 662"/>
                <a:gd name="T61" fmla="*/ 648 h 662"/>
                <a:gd name="T62" fmla="*/ 151 w 662"/>
                <a:gd name="T63" fmla="*/ 609 h 662"/>
                <a:gd name="T64" fmla="*/ 81 w 662"/>
                <a:gd name="T65" fmla="*/ 548 h 662"/>
                <a:gd name="T66" fmla="*/ 30 w 662"/>
                <a:gd name="T67" fmla="*/ 471 h 662"/>
                <a:gd name="T68" fmla="*/ 4 w 662"/>
                <a:gd name="T69" fmla="*/ 381 h 662"/>
                <a:gd name="T70" fmla="*/ 4 w 662"/>
                <a:gd name="T71" fmla="*/ 283 h 662"/>
                <a:gd name="T72" fmla="*/ 30 w 662"/>
                <a:gd name="T73" fmla="*/ 192 h 662"/>
                <a:gd name="T74" fmla="*/ 81 w 662"/>
                <a:gd name="T75" fmla="*/ 115 h 662"/>
                <a:gd name="T76" fmla="*/ 151 w 662"/>
                <a:gd name="T77" fmla="*/ 54 h 662"/>
                <a:gd name="T78" fmla="*/ 236 w 662"/>
                <a:gd name="T79" fmla="*/ 15 h 662"/>
                <a:gd name="T80" fmla="*/ 331 w 662"/>
                <a:gd name="T8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2" h="662">
                  <a:moveTo>
                    <a:pt x="331" y="0"/>
                  </a:moveTo>
                  <a:lnTo>
                    <a:pt x="350" y="4"/>
                  </a:lnTo>
                  <a:lnTo>
                    <a:pt x="369" y="12"/>
                  </a:lnTo>
                  <a:lnTo>
                    <a:pt x="385" y="23"/>
                  </a:lnTo>
                  <a:lnTo>
                    <a:pt x="396" y="39"/>
                  </a:lnTo>
                  <a:lnTo>
                    <a:pt x="404" y="58"/>
                  </a:lnTo>
                  <a:lnTo>
                    <a:pt x="407" y="77"/>
                  </a:lnTo>
                  <a:lnTo>
                    <a:pt x="404" y="98"/>
                  </a:lnTo>
                  <a:lnTo>
                    <a:pt x="396" y="116"/>
                  </a:lnTo>
                  <a:lnTo>
                    <a:pt x="385" y="132"/>
                  </a:lnTo>
                  <a:lnTo>
                    <a:pt x="369" y="144"/>
                  </a:lnTo>
                  <a:lnTo>
                    <a:pt x="350" y="152"/>
                  </a:lnTo>
                  <a:lnTo>
                    <a:pt x="331" y="154"/>
                  </a:lnTo>
                  <a:lnTo>
                    <a:pt x="295" y="158"/>
                  </a:lnTo>
                  <a:lnTo>
                    <a:pt x="262" y="168"/>
                  </a:lnTo>
                  <a:lnTo>
                    <a:pt x="231" y="185"/>
                  </a:lnTo>
                  <a:lnTo>
                    <a:pt x="206" y="206"/>
                  </a:lnTo>
                  <a:lnTo>
                    <a:pt x="184" y="232"/>
                  </a:lnTo>
                  <a:lnTo>
                    <a:pt x="168" y="262"/>
                  </a:lnTo>
                  <a:lnTo>
                    <a:pt x="158" y="296"/>
                  </a:lnTo>
                  <a:lnTo>
                    <a:pt x="153" y="331"/>
                  </a:lnTo>
                  <a:lnTo>
                    <a:pt x="158" y="367"/>
                  </a:lnTo>
                  <a:lnTo>
                    <a:pt x="168" y="400"/>
                  </a:lnTo>
                  <a:lnTo>
                    <a:pt x="184" y="431"/>
                  </a:lnTo>
                  <a:lnTo>
                    <a:pt x="206" y="456"/>
                  </a:lnTo>
                  <a:lnTo>
                    <a:pt x="231" y="478"/>
                  </a:lnTo>
                  <a:lnTo>
                    <a:pt x="262" y="494"/>
                  </a:lnTo>
                  <a:lnTo>
                    <a:pt x="295" y="505"/>
                  </a:lnTo>
                  <a:lnTo>
                    <a:pt x="331" y="509"/>
                  </a:lnTo>
                  <a:lnTo>
                    <a:pt x="367" y="505"/>
                  </a:lnTo>
                  <a:lnTo>
                    <a:pt x="400" y="494"/>
                  </a:lnTo>
                  <a:lnTo>
                    <a:pt x="430" y="478"/>
                  </a:lnTo>
                  <a:lnTo>
                    <a:pt x="456" y="456"/>
                  </a:lnTo>
                  <a:lnTo>
                    <a:pt x="478" y="431"/>
                  </a:lnTo>
                  <a:lnTo>
                    <a:pt x="494" y="400"/>
                  </a:lnTo>
                  <a:lnTo>
                    <a:pt x="504" y="367"/>
                  </a:lnTo>
                  <a:lnTo>
                    <a:pt x="508" y="331"/>
                  </a:lnTo>
                  <a:lnTo>
                    <a:pt x="510" y="312"/>
                  </a:lnTo>
                  <a:lnTo>
                    <a:pt x="518" y="293"/>
                  </a:lnTo>
                  <a:lnTo>
                    <a:pt x="530" y="277"/>
                  </a:lnTo>
                  <a:lnTo>
                    <a:pt x="546" y="266"/>
                  </a:lnTo>
                  <a:lnTo>
                    <a:pt x="564" y="258"/>
                  </a:lnTo>
                  <a:lnTo>
                    <a:pt x="585" y="255"/>
                  </a:lnTo>
                  <a:lnTo>
                    <a:pt x="605" y="258"/>
                  </a:lnTo>
                  <a:lnTo>
                    <a:pt x="623" y="266"/>
                  </a:lnTo>
                  <a:lnTo>
                    <a:pt x="639" y="277"/>
                  </a:lnTo>
                  <a:lnTo>
                    <a:pt x="650" y="293"/>
                  </a:lnTo>
                  <a:lnTo>
                    <a:pt x="658" y="312"/>
                  </a:lnTo>
                  <a:lnTo>
                    <a:pt x="662" y="331"/>
                  </a:lnTo>
                  <a:lnTo>
                    <a:pt x="657" y="381"/>
                  </a:lnTo>
                  <a:lnTo>
                    <a:pt x="647" y="427"/>
                  </a:lnTo>
                  <a:lnTo>
                    <a:pt x="631" y="471"/>
                  </a:lnTo>
                  <a:lnTo>
                    <a:pt x="608" y="512"/>
                  </a:lnTo>
                  <a:lnTo>
                    <a:pt x="580" y="548"/>
                  </a:lnTo>
                  <a:lnTo>
                    <a:pt x="547" y="582"/>
                  </a:lnTo>
                  <a:lnTo>
                    <a:pt x="510" y="609"/>
                  </a:lnTo>
                  <a:lnTo>
                    <a:pt x="470" y="632"/>
                  </a:lnTo>
                  <a:lnTo>
                    <a:pt x="426" y="648"/>
                  </a:lnTo>
                  <a:lnTo>
                    <a:pt x="379" y="659"/>
                  </a:lnTo>
                  <a:lnTo>
                    <a:pt x="331" y="662"/>
                  </a:lnTo>
                  <a:lnTo>
                    <a:pt x="282" y="659"/>
                  </a:lnTo>
                  <a:lnTo>
                    <a:pt x="236" y="648"/>
                  </a:lnTo>
                  <a:lnTo>
                    <a:pt x="191" y="632"/>
                  </a:lnTo>
                  <a:lnTo>
                    <a:pt x="151" y="609"/>
                  </a:lnTo>
                  <a:lnTo>
                    <a:pt x="114" y="582"/>
                  </a:lnTo>
                  <a:lnTo>
                    <a:pt x="81" y="548"/>
                  </a:lnTo>
                  <a:lnTo>
                    <a:pt x="53" y="512"/>
                  </a:lnTo>
                  <a:lnTo>
                    <a:pt x="30" y="471"/>
                  </a:lnTo>
                  <a:lnTo>
                    <a:pt x="14" y="427"/>
                  </a:lnTo>
                  <a:lnTo>
                    <a:pt x="4" y="381"/>
                  </a:lnTo>
                  <a:lnTo>
                    <a:pt x="0" y="331"/>
                  </a:lnTo>
                  <a:lnTo>
                    <a:pt x="4" y="283"/>
                  </a:lnTo>
                  <a:lnTo>
                    <a:pt x="14" y="236"/>
                  </a:lnTo>
                  <a:lnTo>
                    <a:pt x="30" y="192"/>
                  </a:lnTo>
                  <a:lnTo>
                    <a:pt x="53" y="152"/>
                  </a:lnTo>
                  <a:lnTo>
                    <a:pt x="81" y="115"/>
                  </a:lnTo>
                  <a:lnTo>
                    <a:pt x="114" y="82"/>
                  </a:lnTo>
                  <a:lnTo>
                    <a:pt x="151" y="54"/>
                  </a:lnTo>
                  <a:lnTo>
                    <a:pt x="191" y="31"/>
                  </a:lnTo>
                  <a:lnTo>
                    <a:pt x="236" y="15"/>
                  </a:lnTo>
                  <a:lnTo>
                    <a:pt x="282" y="5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6A2B3B5-AE4A-49A6-B987-6F4BEB34FCE8}"/>
              </a:ext>
            </a:extLst>
          </p:cNvPr>
          <p:cNvSpPr txBox="1"/>
          <p:nvPr/>
        </p:nvSpPr>
        <p:spPr>
          <a:xfrm>
            <a:off x="9361876" y="369715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2053F5-7A54-47F1-9D07-67489E8A8627}"/>
              </a:ext>
            </a:extLst>
          </p:cNvPr>
          <p:cNvSpPr txBox="1"/>
          <p:nvPr/>
        </p:nvSpPr>
        <p:spPr>
          <a:xfrm>
            <a:off x="8763955" y="4136204"/>
            <a:ext cx="1665841" cy="73866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 등록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 수정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 삭제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덧글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572A0279-5299-4C64-B15A-70ED1AEFC7F8}"/>
              </a:ext>
            </a:extLst>
          </p:cNvPr>
          <p:cNvSpPr/>
          <p:nvPr/>
        </p:nvSpPr>
        <p:spPr>
          <a:xfrm flipH="1">
            <a:off x="10528998" y="503817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CF532CD5-EEFE-426B-862D-671AB0234D33}"/>
              </a:ext>
            </a:extLst>
          </p:cNvPr>
          <p:cNvSpPr/>
          <p:nvPr/>
        </p:nvSpPr>
        <p:spPr>
          <a:xfrm flipV="1">
            <a:off x="1767480" y="2008833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7DD2E-4EF8-436A-BEA7-C443EA20CA6C}"/>
              </a:ext>
            </a:extLst>
          </p:cNvPr>
          <p:cNvSpPr txBox="1"/>
          <p:nvPr/>
        </p:nvSpPr>
        <p:spPr>
          <a:xfrm>
            <a:off x="2108082" y="2845806"/>
            <a:ext cx="157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강 다원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545881-1971-422C-B05E-A81C7F89A4A1}"/>
              </a:ext>
            </a:extLst>
          </p:cNvPr>
          <p:cNvSpPr txBox="1"/>
          <p:nvPr/>
        </p:nvSpPr>
        <p:spPr>
          <a:xfrm>
            <a:off x="4345992" y="2858461"/>
            <a:ext cx="157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문 창훈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817DFC-93AC-45D4-95CD-61B9B70F8EBE}"/>
              </a:ext>
            </a:extLst>
          </p:cNvPr>
          <p:cNvSpPr txBox="1"/>
          <p:nvPr/>
        </p:nvSpPr>
        <p:spPr>
          <a:xfrm>
            <a:off x="6623004" y="2856377"/>
            <a:ext cx="157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이 형균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A02D0E2-F256-4711-AEDE-8337ABEE08CF}"/>
              </a:ext>
            </a:extLst>
          </p:cNvPr>
          <p:cNvSpPr txBox="1"/>
          <p:nvPr/>
        </p:nvSpPr>
        <p:spPr>
          <a:xfrm>
            <a:off x="8900016" y="2866908"/>
            <a:ext cx="157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송 수욱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7740A-F938-482F-89DF-5019E83B8700}"/>
              </a:ext>
            </a:extLst>
          </p:cNvPr>
          <p:cNvSpPr txBox="1"/>
          <p:nvPr/>
        </p:nvSpPr>
        <p:spPr>
          <a:xfrm>
            <a:off x="3069706" y="232047"/>
            <a:ext cx="710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프로젝트에서 각자 맡은 부분</a:t>
            </a:r>
          </a:p>
        </p:txBody>
      </p:sp>
    </p:spTree>
    <p:extLst>
      <p:ext uri="{BB962C8B-B14F-4D97-AF65-F5344CB8AC3E}">
        <p14:creationId xmlns:p14="http://schemas.microsoft.com/office/powerpoint/2010/main" val="403360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4264025" y="1165241"/>
            <a:ext cx="3667126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5457847" y="1165241"/>
            <a:ext cx="12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5008226" y="1707359"/>
            <a:ext cx="2175596" cy="55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각자 어떤 부분을 도맡아 하였는지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간단히 알려드리겠습니다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8B667A-F168-46AE-81AC-95FEBBB5DEA0}"/>
              </a:ext>
            </a:extLst>
          </p:cNvPr>
          <p:cNvCxnSpPr>
            <a:cxnSpLocks/>
          </p:cNvCxnSpPr>
          <p:nvPr/>
        </p:nvCxnSpPr>
        <p:spPr>
          <a:xfrm>
            <a:off x="5300760" y="2473494"/>
            <a:ext cx="159048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3874" y="512079"/>
            <a:ext cx="416948" cy="4169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4EFA72-13FC-4C96-910E-8208F5A0634E}"/>
              </a:ext>
            </a:extLst>
          </p:cNvPr>
          <p:cNvSpPr/>
          <p:nvPr/>
        </p:nvSpPr>
        <p:spPr>
          <a:xfrm>
            <a:off x="3041780" y="3149930"/>
            <a:ext cx="1832939" cy="296744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3C9CB9-787B-4E56-8D28-EA6E21A3587C}"/>
              </a:ext>
            </a:extLst>
          </p:cNvPr>
          <p:cNvSpPr txBox="1"/>
          <p:nvPr/>
        </p:nvSpPr>
        <p:spPr>
          <a:xfrm>
            <a:off x="3776148" y="3290131"/>
            <a:ext cx="360997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5E4E21-D2A8-4828-8623-0FB772FEB41E}"/>
              </a:ext>
            </a:extLst>
          </p:cNvPr>
          <p:cNvGrpSpPr/>
          <p:nvPr/>
        </p:nvGrpSpPr>
        <p:grpSpPr>
          <a:xfrm>
            <a:off x="4868120" y="3149930"/>
            <a:ext cx="2442562" cy="2967448"/>
            <a:chOff x="1073021" y="3149930"/>
            <a:chExt cx="2442562" cy="296744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CA156F3-43F1-4A44-853D-5A842EF4F643}"/>
                </a:ext>
              </a:extLst>
            </p:cNvPr>
            <p:cNvSpPr/>
            <p:nvPr/>
          </p:nvSpPr>
          <p:spPr>
            <a:xfrm>
              <a:off x="1073021" y="3149930"/>
              <a:ext cx="2442562" cy="2967448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AAF831-3F5F-4C92-A8A4-B7ADD3077567}"/>
                </a:ext>
              </a:extLst>
            </p:cNvPr>
            <p:cNvSpPr txBox="1"/>
            <p:nvPr/>
          </p:nvSpPr>
          <p:spPr>
            <a:xfrm>
              <a:off x="2113803" y="3290131"/>
              <a:ext cx="360997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8F4F88-5A00-487C-AA03-89CB43F7DC22}"/>
                </a:ext>
              </a:extLst>
            </p:cNvPr>
            <p:cNvGrpSpPr/>
            <p:nvPr/>
          </p:nvGrpSpPr>
          <p:grpSpPr>
            <a:xfrm>
              <a:off x="1374828" y="4071436"/>
              <a:ext cx="1838966" cy="1462249"/>
              <a:chOff x="3343587" y="4071436"/>
              <a:chExt cx="1838966" cy="1462249"/>
            </a:xfrm>
          </p:grpSpPr>
          <p:pic>
            <p:nvPicPr>
              <p:cNvPr id="5" name="그래픽 4">
                <a:extLst>
                  <a:ext uri="{FF2B5EF4-FFF2-40B4-BE49-F238E27FC236}">
                    <a16:creationId xmlns:a16="http://schemas.microsoft.com/office/drawing/2014/main" id="{6A660CBB-D2B8-4329-B067-B633EADCC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048828" y="4071436"/>
                <a:ext cx="430394" cy="43039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8FA5DE-237F-4FB1-8317-E77231FB3746}"/>
                  </a:ext>
                </a:extLst>
              </p:cNvPr>
              <p:cNvSpPr txBox="1"/>
              <p:nvPr/>
            </p:nvSpPr>
            <p:spPr>
              <a:xfrm>
                <a:off x="3888605" y="4668793"/>
                <a:ext cx="748923" cy="315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2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개인 설명</a:t>
                </a:r>
                <a:endParaRPr lang="en-US" altLang="ko-KR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91E51C-1367-44AF-9DB9-E0BCAFD041A2}"/>
                  </a:ext>
                </a:extLst>
              </p:cNvPr>
              <p:cNvSpPr txBox="1"/>
              <p:nvPr/>
            </p:nvSpPr>
            <p:spPr>
              <a:xfrm>
                <a:off x="3343587" y="5055734"/>
                <a:ext cx="1838966" cy="47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0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각자 어떤 부분을 맡았는지 </a:t>
                </a:r>
                <a:endParaRPr lang="en-US" altLang="ko-KR" sz="10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0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아주 간단히 설명해 드리겠습니다</a:t>
                </a:r>
                <a:r>
                  <a:rPr lang="en-US" altLang="ko-KR" sz="10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!</a:t>
                </a:r>
              </a:p>
            </p:txBody>
          </p:sp>
        </p:grp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978487CF-547F-44D3-911A-76B317D44E23}"/>
                </a:ext>
              </a:extLst>
            </p:cNvPr>
            <p:cNvSpPr/>
            <p:nvPr/>
          </p:nvSpPr>
          <p:spPr>
            <a:xfrm flipH="1">
              <a:off x="3327239" y="5934869"/>
              <a:ext cx="120650" cy="120650"/>
            </a:xfrm>
            <a:prstGeom prst="rtTriangle">
              <a:avLst/>
            </a:prstGeom>
            <a:solidFill>
              <a:srgbClr val="55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AC5A4E-AE1E-4A69-A4AD-9FE962CB138A}"/>
              </a:ext>
            </a:extLst>
          </p:cNvPr>
          <p:cNvGrpSpPr/>
          <p:nvPr/>
        </p:nvGrpSpPr>
        <p:grpSpPr>
          <a:xfrm>
            <a:off x="3447567" y="4348227"/>
            <a:ext cx="1015022" cy="908666"/>
            <a:chOff x="5890129" y="4075150"/>
            <a:chExt cx="1015022" cy="908666"/>
          </a:xfrm>
        </p:grpSpPr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0B6AC78B-50A8-49EE-99E6-610BE28F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185868" y="4075150"/>
              <a:ext cx="426680" cy="42668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E7BB0F-47EF-4CEE-9DFD-21BF817CAC9C}"/>
                </a:ext>
              </a:extLst>
            </p:cNvPr>
            <p:cNvSpPr txBox="1"/>
            <p:nvPr/>
          </p:nvSpPr>
          <p:spPr>
            <a:xfrm>
              <a:off x="5890129" y="4668793"/>
              <a:ext cx="1015022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2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  <a:endPara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B74D71-4C85-4DAD-950A-73400DBA4BF6}"/>
              </a:ext>
            </a:extLst>
          </p:cNvPr>
          <p:cNvSpPr/>
          <p:nvPr/>
        </p:nvSpPr>
        <p:spPr>
          <a:xfrm>
            <a:off x="7317281" y="3149930"/>
            <a:ext cx="1832939" cy="296744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B0D762-6C23-47B2-8B15-0D48CE48FA6C}"/>
              </a:ext>
            </a:extLst>
          </p:cNvPr>
          <p:cNvSpPr txBox="1"/>
          <p:nvPr/>
        </p:nvSpPr>
        <p:spPr>
          <a:xfrm>
            <a:off x="8053252" y="3290131"/>
            <a:ext cx="360996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65A5C02A-7E36-4E2A-A54B-B419B080D0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41010" y="4368827"/>
            <a:ext cx="385480" cy="3854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FA90BFF-C4DC-478F-91B6-D3F984A71973}"/>
              </a:ext>
            </a:extLst>
          </p:cNvPr>
          <p:cNvSpPr txBox="1"/>
          <p:nvPr/>
        </p:nvSpPr>
        <p:spPr>
          <a:xfrm>
            <a:off x="7726241" y="4941870"/>
            <a:ext cx="1015022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시연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3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B0D2-F48B-4FD4-86EC-D7495B0D20E2}"/>
              </a:ext>
            </a:extLst>
          </p:cNvPr>
          <p:cNvSpPr txBox="1"/>
          <p:nvPr/>
        </p:nvSpPr>
        <p:spPr>
          <a:xfrm>
            <a:off x="1018604" y="1053042"/>
            <a:ext cx="4458424" cy="30683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강 다 원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E6C9F80-2575-4A37-BB23-124D0B4C6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521943"/>
            <a:ext cx="5390093" cy="2385116"/>
          </a:xfrm>
          <a:prstGeom prst="rect">
            <a:avLst/>
          </a:prstGeom>
        </p:spPr>
      </p:pic>
      <p:cxnSp>
        <p:nvCxnSpPr>
          <p:cNvPr id="61" name="Straight Connector 48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50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CD03161E-1E64-4375-9D9C-9884BA5E0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3780400"/>
            <a:ext cx="5390093" cy="27354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2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C4A6698-A8CF-4028-8416-B1343A849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3" r="7247" b="-3"/>
          <a:stretch/>
        </p:blipFill>
        <p:spPr>
          <a:xfrm>
            <a:off x="6256859" y="569167"/>
            <a:ext cx="2648371" cy="3325269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B0D2-F48B-4FD4-86EC-D7495B0D20E2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문 창 훈 </a:t>
            </a:r>
            <a:endParaRPr lang="en-US" altLang="ko-KR" sz="38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474BC5D-A572-4D32-B9D6-936BE903A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1" r="24019" b="2"/>
          <a:stretch/>
        </p:blipFill>
        <p:spPr>
          <a:xfrm>
            <a:off x="320041" y="380198"/>
            <a:ext cx="2659472" cy="3755151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751B2FA-B3BD-4B45-9C43-BC6EC940EC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9" r="3" b="3"/>
          <a:stretch/>
        </p:blipFill>
        <p:spPr>
          <a:xfrm>
            <a:off x="3290143" y="380198"/>
            <a:ext cx="2646677" cy="3755151"/>
          </a:xfrm>
          <a:prstGeom prst="rect">
            <a:avLst/>
          </a:prstGeom>
        </p:spPr>
      </p:pic>
      <p:cxnSp>
        <p:nvCxnSpPr>
          <p:cNvPr id="92" name="Straight Connector 88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5EAC347-D786-483E-A0DA-639733A2F6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" r="32670"/>
          <a:stretch/>
        </p:blipFill>
        <p:spPr>
          <a:xfrm>
            <a:off x="9225269" y="548610"/>
            <a:ext cx="2648372" cy="3468918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8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7AB0D2-F48B-4FD4-86EC-D7495B0D20E2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>
                <a:latin typeface="+mj-lt"/>
                <a:ea typeface="+mj-ea"/>
                <a:cs typeface="+mj-cs"/>
              </a:rPr>
              <a:t>이 형 균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D46BF86-A889-41C9-B563-4A4E8433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5" y="628650"/>
            <a:ext cx="4086534" cy="544936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861BA83-092D-4745-A1B4-BE8CF11FE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37" y="547977"/>
            <a:ext cx="3375478" cy="288102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E9C230-D8C6-434A-8B4E-8575D9F42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35" y="378646"/>
            <a:ext cx="2902226" cy="3176952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B0D2-F48B-4FD4-86EC-D7495B0D20E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송 수 욱</a:t>
            </a:r>
            <a:endParaRPr lang="ko-KR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DC484C-E986-4A28-8B44-3A7DB8EBD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72008"/>
            <a:ext cx="7188199" cy="451059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253C2E-A191-4890-9F6D-C64DB0FDDB39}"/>
              </a:ext>
            </a:extLst>
          </p:cNvPr>
          <p:cNvSpPr/>
          <p:nvPr/>
        </p:nvSpPr>
        <p:spPr>
          <a:xfrm>
            <a:off x="3915177" y="5486400"/>
            <a:ext cx="7456868" cy="6310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34812-187C-474F-BD47-DBBE1159674C}"/>
              </a:ext>
            </a:extLst>
          </p:cNvPr>
          <p:cNvSpPr/>
          <p:nvPr/>
        </p:nvSpPr>
        <p:spPr>
          <a:xfrm>
            <a:off x="5357611" y="940158"/>
            <a:ext cx="1661375" cy="528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FCE49-56C2-44EB-B846-EB348C6A4385}"/>
              </a:ext>
            </a:extLst>
          </p:cNvPr>
          <p:cNvSpPr/>
          <p:nvPr/>
        </p:nvSpPr>
        <p:spPr>
          <a:xfrm>
            <a:off x="10180157" y="1614379"/>
            <a:ext cx="914400" cy="167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9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나눔스퀘어 Bold</vt:lpstr>
      <vt:lpstr>나눔바른고딕</vt:lpstr>
      <vt:lpstr>나눔스퀘어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수욱</dc:creator>
  <cp:lastModifiedBy>송 수욱</cp:lastModifiedBy>
  <cp:revision>1</cp:revision>
  <dcterms:created xsi:type="dcterms:W3CDTF">2020-04-28T08:48:48Z</dcterms:created>
  <dcterms:modified xsi:type="dcterms:W3CDTF">2020-04-28T08:49:40Z</dcterms:modified>
</cp:coreProperties>
</file>