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defaultTextStyle>
    <a:defPPr>
      <a:defRPr lang="ko-KR"/>
    </a:defPPr>
    <a:lvl1pPr marL="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1B127-F3F5-460E-A9ED-4BC824C1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D24087-8E46-48CE-9A57-99B0FD52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7438-F642-4C51-86C1-7E060AEDE835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95347F-B03F-4271-8B1E-12239430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B1E675-1080-424A-AD15-6308F4E7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2B746-8AB0-402E-A163-A83DCD1B8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5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B7BDB0-0D9E-4AD5-B7A3-D17DACE5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48BE3B-1558-4739-A1F0-CB8831347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DA94C-E5F5-4C39-A307-08AFDC59C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47438-F642-4C51-86C1-7E060AEDE835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79B88E-9F66-4689-A864-472FD8EED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26F1C-B02B-4BE2-83A1-DC4B29BC5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2B746-8AB0-402E-A163-A83DCD1B8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1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57C4A3D-05F4-4DBE-9B3B-A280A54A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59C2C8-929F-4BFE-898B-967B7FA807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2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074D19F-83BB-454D-84EB-BF9DA6AE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7B2180-C305-474B-9AD6-171FFE5686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0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25E7902-35C8-4A9A-B99A-24A57FF9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A13CBE-1C92-45BA-9FDB-5D5EC60A5E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FC7D56D-D7AD-42FE-912E-C9B63B28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DC3E5D-6A95-43CF-9FAA-0D1B7BDA50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1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355669A-8011-4949-ABE0-84417224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88725B-A3AD-42C0-94EC-232D5CFB14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4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501CA87-2117-41EA-AA38-95FAB1E0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DCC53A-3906-4368-991C-57B4648480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5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18855B9-3FA1-497B-8C0E-75EA1EF6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DDBE64-8C0D-4E66-8646-AFB70001BB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3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6211E8F-33F9-451F-9829-2452AB30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820504-E9B1-4F9E-ADA5-3AD3DA070D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1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EECDFFC-FB72-4F19-B6A7-D8B5E9DF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49AFEA-36B7-487D-906A-9D21E623B0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1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4D76970-463C-49D5-8A54-0032AD73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2A6ECB-3AC9-44C8-9E8C-AD906E0186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2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효경 신</dc:creator>
  <cp:lastModifiedBy>효경 신</cp:lastModifiedBy>
  <cp:revision>1</cp:revision>
  <dcterms:created xsi:type="dcterms:W3CDTF">2025-04-27T13:28:25Z</dcterms:created>
  <dcterms:modified xsi:type="dcterms:W3CDTF">2025-04-27T13:28:25Z</dcterms:modified>
</cp:coreProperties>
</file>