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BC9C"/>
    <a:srgbClr val="8FF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28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2805-A053-4596-B734-70ECAFEE549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FFF0-3E50-4C3B-832C-5DDB9641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7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2805-A053-4596-B734-70ECAFEE549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FFF0-3E50-4C3B-832C-5DDB9641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8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2805-A053-4596-B734-70ECAFEE549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FFF0-3E50-4C3B-832C-5DDB9641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1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2805-A053-4596-B734-70ECAFEE549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FFF0-3E50-4C3B-832C-5DDB9641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6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2805-A053-4596-B734-70ECAFEE549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FFF0-3E50-4C3B-832C-5DDB9641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2805-A053-4596-B734-70ECAFEE549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FFF0-3E50-4C3B-832C-5DDB9641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8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2805-A053-4596-B734-70ECAFEE549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FFF0-3E50-4C3B-832C-5DDB9641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27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2805-A053-4596-B734-70ECAFEE549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FFF0-3E50-4C3B-832C-5DDB9641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3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2805-A053-4596-B734-70ECAFEE549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FFF0-3E50-4C3B-832C-5DDB9641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0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2805-A053-4596-B734-70ECAFEE549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FFF0-3E50-4C3B-832C-5DDB9641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0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2805-A053-4596-B734-70ECAFEE549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FFF0-3E50-4C3B-832C-5DDB9641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7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22805-A053-4596-B734-70ECAFEE549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EFFF0-3E50-4C3B-832C-5DDB9641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6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" y="1401762"/>
            <a:ext cx="3316287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385887"/>
            <a:ext cx="3341687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704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Capital 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2015-09-30T00:22:19Z</dcterms:created>
  <dcterms:modified xsi:type="dcterms:W3CDTF">2015-09-30T00:43:15Z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Personal</vt:lpwstr>
  </property>
</Properties>
</file>