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C9C"/>
    <a:srgbClr val="8F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1401762"/>
            <a:ext cx="331628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5887"/>
            <a:ext cx="33416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7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2859087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51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2015-09-30T00:22:19Z</dcterms:created>
  <dcterms:modified xsi:type="dcterms:W3CDTF">2015-09-30T02:23:47Z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