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684" r:id="rId3"/>
    <p:sldMasterId id="2147483672" r:id="rId4"/>
    <p:sldMasterId id="2147483660" r:id="rId5"/>
  </p:sldMasterIdLst>
  <p:sldIdLst>
    <p:sldId id="256" r:id="rId6"/>
    <p:sldId id="257" r:id="rId7"/>
    <p:sldId id="258" r:id="rId8"/>
    <p:sldId id="259" r:id="rId9"/>
    <p:sldId id="260" r:id="rId10"/>
    <p:sldId id="261" r:id="rId11"/>
    <p:sldId id="262" r:id="rId12"/>
    <p:sldId id="263" r:id="rId13"/>
    <p:sldId id="264" r:id="rId14"/>
    <p:sldId id="265"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C1F6339-1ECD-42B7-9965-314C7AC3A7C5}">
          <p14:sldIdLst/>
        </p14:section>
        <p14:section name="Untitled Section" id="{482D86B6-F7CB-4BFF-97F2-D7D534EEDDC7}">
          <p14:sldIdLst>
            <p14:sldId id="256"/>
            <p14:sldId id="257"/>
            <p14:sldId id="258"/>
            <p14:sldId id="259"/>
            <p14:sldId id="260"/>
            <p14:sldId id="261"/>
            <p14:sldId id="262"/>
            <p14:sldId id="263"/>
            <p14:sldId id="264"/>
            <p14:sldId id="265"/>
            <p14:sldId id="268"/>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699" autoAdjust="0"/>
  </p:normalViewPr>
  <p:slideViewPr>
    <p:cSldViewPr snapToGrid="0">
      <p:cViewPr varScale="1">
        <p:scale>
          <a:sx n="70" d="100"/>
          <a:sy n="70" d="100"/>
        </p:scale>
        <p:origin x="73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e samuel" userId="3d566ffcf37adb32" providerId="LiveId" clId="{E9703D2F-738B-456D-BC8D-C7822BE2E633}"/>
    <pc:docChg chg="custSel modSld">
      <pc:chgData name="kene samuel" userId="3d566ffcf37adb32" providerId="LiveId" clId="{E9703D2F-738B-456D-BC8D-C7822BE2E633}" dt="2025-09-07T20:06:24.338" v="24" actId="14100"/>
      <pc:docMkLst>
        <pc:docMk/>
      </pc:docMkLst>
      <pc:sldChg chg="addSp delSp modSp mod">
        <pc:chgData name="kene samuel" userId="3d566ffcf37adb32" providerId="LiveId" clId="{E9703D2F-738B-456D-BC8D-C7822BE2E633}" dt="2025-09-07T18:43:32.842" v="8" actId="478"/>
        <pc:sldMkLst>
          <pc:docMk/>
          <pc:sldMk cId="767369051" sldId="262"/>
        </pc:sldMkLst>
        <pc:spChg chg="add del mod">
          <ac:chgData name="kene samuel" userId="3d566ffcf37adb32" providerId="LiveId" clId="{E9703D2F-738B-456D-BC8D-C7822BE2E633}" dt="2025-09-07T18:43:32.842" v="8" actId="478"/>
          <ac:spMkLst>
            <pc:docMk/>
            <pc:sldMk cId="767369051" sldId="262"/>
            <ac:spMk id="6" creationId="{B4033631-E8B3-70EF-87A2-4A4F847A3951}"/>
          </ac:spMkLst>
        </pc:spChg>
        <pc:picChg chg="add mod">
          <ac:chgData name="kene samuel" userId="3d566ffcf37adb32" providerId="LiveId" clId="{E9703D2F-738B-456D-BC8D-C7822BE2E633}" dt="2025-09-07T18:43:20.202" v="7" actId="14100"/>
          <ac:picMkLst>
            <pc:docMk/>
            <pc:sldMk cId="767369051" sldId="262"/>
            <ac:picMk id="4" creationId="{AD50A107-74C7-4B3C-794B-01DB3B7BDC6E}"/>
          </ac:picMkLst>
        </pc:picChg>
        <pc:picChg chg="del">
          <ac:chgData name="kene samuel" userId="3d566ffcf37adb32" providerId="LiveId" clId="{E9703D2F-738B-456D-BC8D-C7822BE2E633}" dt="2025-09-07T18:42:59.056" v="6" actId="478"/>
          <ac:picMkLst>
            <pc:docMk/>
            <pc:sldMk cId="767369051" sldId="262"/>
            <ac:picMk id="16" creationId="{96526CFF-D73D-A5C3-B9B2-D0D43E19E2B7}"/>
          </ac:picMkLst>
        </pc:picChg>
      </pc:sldChg>
      <pc:sldChg chg="addSp delSp modSp mod">
        <pc:chgData name="kene samuel" userId="3d566ffcf37adb32" providerId="LiveId" clId="{E9703D2F-738B-456D-BC8D-C7822BE2E633}" dt="2025-09-07T20:06:24.338" v="24" actId="14100"/>
        <pc:sldMkLst>
          <pc:docMk/>
          <pc:sldMk cId="3501945853" sldId="263"/>
        </pc:sldMkLst>
        <pc:spChg chg="add del mod">
          <ac:chgData name="kene samuel" userId="3d566ffcf37adb32" providerId="LiveId" clId="{E9703D2F-738B-456D-BC8D-C7822BE2E633}" dt="2025-09-07T20:05:48.884" v="18" actId="478"/>
          <ac:spMkLst>
            <pc:docMk/>
            <pc:sldMk cId="3501945853" sldId="263"/>
            <ac:spMk id="9" creationId="{225D105D-EA9F-9553-C254-35B691F0F8C6}"/>
          </ac:spMkLst>
        </pc:spChg>
        <pc:picChg chg="add del mod">
          <ac:chgData name="kene samuel" userId="3d566ffcf37adb32" providerId="LiveId" clId="{E9703D2F-738B-456D-BC8D-C7822BE2E633}" dt="2025-09-07T20:02:06.926" v="10" actId="478"/>
          <ac:picMkLst>
            <pc:docMk/>
            <pc:sldMk cId="3501945853" sldId="263"/>
            <ac:picMk id="4" creationId="{78395E0A-D591-6DD8-0EED-7BF408AB31E0}"/>
          </ac:picMkLst>
        </pc:picChg>
        <pc:picChg chg="del">
          <ac:chgData name="kene samuel" userId="3d566ffcf37adb32" providerId="LiveId" clId="{E9703D2F-738B-456D-BC8D-C7822BE2E633}" dt="2025-09-07T20:05:31.783" v="16" actId="478"/>
          <ac:picMkLst>
            <pc:docMk/>
            <pc:sldMk cId="3501945853" sldId="263"/>
            <ac:picMk id="5" creationId="{B6799860-7133-8A29-BED1-3DD4598FE269}"/>
          </ac:picMkLst>
        </pc:picChg>
        <pc:picChg chg="add mod">
          <ac:chgData name="kene samuel" userId="3d566ffcf37adb32" providerId="LiveId" clId="{E9703D2F-738B-456D-BC8D-C7822BE2E633}" dt="2025-09-07T20:06:24.338" v="24" actId="14100"/>
          <ac:picMkLst>
            <pc:docMk/>
            <pc:sldMk cId="3501945853" sldId="263"/>
            <ac:picMk id="7" creationId="{D109C9FC-832E-2943-3BC7-19ACB5E99F4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88479-BF08-4653-80B0-0FF0FCA770DB}" type="doc">
      <dgm:prSet loTypeId="urn:microsoft.com/office/officeart/2005/8/layout/hProcess4" loCatId="process" qsTypeId="urn:microsoft.com/office/officeart/2005/8/quickstyle/3d3" qsCatId="3D" csTypeId="urn:microsoft.com/office/officeart/2005/8/colors/colorful3" csCatId="colorful" phldr="1"/>
      <dgm:spPr/>
      <dgm:t>
        <a:bodyPr/>
        <a:lstStyle/>
        <a:p>
          <a:endParaRPr lang="en-US"/>
        </a:p>
      </dgm:t>
    </dgm:pt>
    <dgm:pt modelId="{7290191E-CC38-43D3-8DED-7CD840949589}">
      <dgm:prSet phldrT="[Text]" phldr="0" custT="1"/>
      <dgm:spPr/>
      <dgm:t>
        <a:bodyPr/>
        <a:lstStyle/>
        <a:p>
          <a:r>
            <a:rPr lang="en-US" sz="1800" b="1" i="1" dirty="0">
              <a:solidFill>
                <a:schemeClr val="tx1"/>
              </a:solidFill>
            </a:rPr>
            <a:t>Data collection</a:t>
          </a:r>
        </a:p>
      </dgm:t>
    </dgm:pt>
    <dgm:pt modelId="{DA46C1A2-FF84-4C2D-8669-FE894CFBE68E}" type="parTrans" cxnId="{D64DB11C-11D8-4886-BC9C-BA1E583728EF}">
      <dgm:prSet/>
      <dgm:spPr/>
      <dgm:t>
        <a:bodyPr/>
        <a:lstStyle/>
        <a:p>
          <a:endParaRPr lang="en-US"/>
        </a:p>
      </dgm:t>
    </dgm:pt>
    <dgm:pt modelId="{565C8665-F0CD-4CC7-BD58-BD3BC4FC51FA}" type="sibTrans" cxnId="{D64DB11C-11D8-4886-BC9C-BA1E583728EF}">
      <dgm:prSet/>
      <dgm:spPr/>
      <dgm:t>
        <a:bodyPr/>
        <a:lstStyle/>
        <a:p>
          <a:endParaRPr lang="en-US"/>
        </a:p>
      </dgm:t>
    </dgm:pt>
    <dgm:pt modelId="{D1CBF200-F9B9-4561-8A38-DDD438DBFA14}">
      <dgm:prSet phldrT="[Text]" phldr="0" custT="1"/>
      <dgm:spPr/>
      <dgm:t>
        <a:bodyPr/>
        <a:lstStyle/>
        <a:p>
          <a:r>
            <a:rPr lang="en-US" sz="1800" b="1" i="1" dirty="0">
              <a:solidFill>
                <a:schemeClr val="tx1"/>
              </a:solidFill>
            </a:rPr>
            <a:t>Data cleaning</a:t>
          </a:r>
        </a:p>
      </dgm:t>
    </dgm:pt>
    <dgm:pt modelId="{345D94A1-A158-449E-A6C3-BA6623C35C58}" type="parTrans" cxnId="{AF43A221-4D79-4B05-8AA9-F1F1D7BC5398}">
      <dgm:prSet/>
      <dgm:spPr/>
      <dgm:t>
        <a:bodyPr/>
        <a:lstStyle/>
        <a:p>
          <a:endParaRPr lang="en-US"/>
        </a:p>
      </dgm:t>
    </dgm:pt>
    <dgm:pt modelId="{151C188F-FD96-441C-9821-B53B3CB3CCA6}" type="sibTrans" cxnId="{AF43A221-4D79-4B05-8AA9-F1F1D7BC5398}">
      <dgm:prSet/>
      <dgm:spPr/>
      <dgm:t>
        <a:bodyPr/>
        <a:lstStyle/>
        <a:p>
          <a:endParaRPr lang="en-US"/>
        </a:p>
      </dgm:t>
    </dgm:pt>
    <dgm:pt modelId="{310924BB-698C-47E3-874F-729A9A9191F8}">
      <dgm:prSet phldrT="[Text]" phldr="0" custT="1"/>
      <dgm:spPr/>
      <dgm:t>
        <a:bodyPr/>
        <a:lstStyle/>
        <a:p>
          <a:r>
            <a:rPr lang="en-US" sz="1600" b="1" i="1" dirty="0">
              <a:solidFill>
                <a:schemeClr val="tx1"/>
              </a:solidFill>
            </a:rPr>
            <a:t>Data visualization</a:t>
          </a:r>
        </a:p>
      </dgm:t>
    </dgm:pt>
    <dgm:pt modelId="{937A1FE1-EC30-4556-93D9-DDC0A679567F}" type="parTrans" cxnId="{85DCAE0D-BBA9-4716-A148-CE03D74F12A7}">
      <dgm:prSet/>
      <dgm:spPr/>
      <dgm:t>
        <a:bodyPr/>
        <a:lstStyle/>
        <a:p>
          <a:endParaRPr lang="en-US"/>
        </a:p>
      </dgm:t>
    </dgm:pt>
    <dgm:pt modelId="{438C5FDB-90AB-4542-B40B-1CF0D6F15BB6}" type="sibTrans" cxnId="{85DCAE0D-BBA9-4716-A148-CE03D74F12A7}">
      <dgm:prSet/>
      <dgm:spPr/>
      <dgm:t>
        <a:bodyPr/>
        <a:lstStyle/>
        <a:p>
          <a:endParaRPr lang="en-US"/>
        </a:p>
      </dgm:t>
    </dgm:pt>
    <dgm:pt modelId="{E5D9ADF0-44A6-44A0-9665-37F1018F2B7B}">
      <dgm:prSet phldrT="[Text]" phldr="0" custT="1"/>
      <dgm:spPr/>
      <dgm:t>
        <a:bodyPr/>
        <a:lstStyle/>
        <a:p>
          <a:r>
            <a:rPr lang="en-US" sz="1200" b="1" i="1" dirty="0">
              <a:solidFill>
                <a:schemeClr val="tx1"/>
              </a:solidFill>
            </a:rPr>
            <a:t>Recommendation</a:t>
          </a:r>
        </a:p>
      </dgm:t>
    </dgm:pt>
    <dgm:pt modelId="{90FD740D-9030-4E0A-A6C4-54E87C9C70EF}" type="parTrans" cxnId="{248D08FC-4D7C-46C9-88EE-5F833E21C31F}">
      <dgm:prSet/>
      <dgm:spPr/>
      <dgm:t>
        <a:bodyPr/>
        <a:lstStyle/>
        <a:p>
          <a:endParaRPr lang="en-US"/>
        </a:p>
      </dgm:t>
    </dgm:pt>
    <dgm:pt modelId="{9FED78B7-F78A-42A8-9901-077C2356B752}" type="sibTrans" cxnId="{248D08FC-4D7C-46C9-88EE-5F833E21C31F}">
      <dgm:prSet/>
      <dgm:spPr/>
      <dgm:t>
        <a:bodyPr/>
        <a:lstStyle/>
        <a:p>
          <a:endParaRPr lang="en-US"/>
        </a:p>
      </dgm:t>
    </dgm:pt>
    <dgm:pt modelId="{DA63993D-6D88-4F79-8033-6B87BFE11385}">
      <dgm:prSet phldrT="[Text]" phldr="0" custT="1"/>
      <dgm:spPr/>
      <dgm:t>
        <a:bodyPr/>
        <a:lstStyle/>
        <a:p>
          <a:r>
            <a:rPr lang="en-US" sz="1800" b="1" i="1" dirty="0">
              <a:solidFill>
                <a:schemeClr val="tx1"/>
              </a:solidFill>
            </a:rPr>
            <a:t>Conclusion</a:t>
          </a:r>
        </a:p>
      </dgm:t>
    </dgm:pt>
    <dgm:pt modelId="{7CACEB67-0AE2-46AE-B843-D1B247BC5901}" type="parTrans" cxnId="{E886E288-AA22-4A90-AD95-376046675E8C}">
      <dgm:prSet/>
      <dgm:spPr/>
      <dgm:t>
        <a:bodyPr/>
        <a:lstStyle/>
        <a:p>
          <a:endParaRPr lang="en-US"/>
        </a:p>
      </dgm:t>
    </dgm:pt>
    <dgm:pt modelId="{8D5D10D2-4942-4E9B-8DFB-47AE965A0F2A}" type="sibTrans" cxnId="{E886E288-AA22-4A90-AD95-376046675E8C}">
      <dgm:prSet/>
      <dgm:spPr/>
      <dgm:t>
        <a:bodyPr/>
        <a:lstStyle/>
        <a:p>
          <a:endParaRPr lang="en-US"/>
        </a:p>
      </dgm:t>
    </dgm:pt>
    <dgm:pt modelId="{6542B8D0-14E9-4BFB-9362-1B9EB9F8B259}">
      <dgm:prSet phldrT="[Text]" phldr="0" custT="1"/>
      <dgm:spPr/>
      <dgm:t>
        <a:bodyPr/>
        <a:lstStyle/>
        <a:p>
          <a:r>
            <a:rPr lang="en-US" sz="1800" b="1" i="1" dirty="0">
              <a:solidFill>
                <a:schemeClr val="tx1"/>
              </a:solidFill>
            </a:rPr>
            <a:t>Analysis and Insight</a:t>
          </a:r>
        </a:p>
      </dgm:t>
    </dgm:pt>
    <dgm:pt modelId="{5C2A69D4-8A71-4156-9F5F-D9692E3917EF}" type="parTrans" cxnId="{77EE49D4-19D2-4E26-9F65-F1D8DFE80C3F}">
      <dgm:prSet/>
      <dgm:spPr/>
      <dgm:t>
        <a:bodyPr/>
        <a:lstStyle/>
        <a:p>
          <a:endParaRPr lang="en-US"/>
        </a:p>
      </dgm:t>
    </dgm:pt>
    <dgm:pt modelId="{E57AFDF6-4487-4A05-8750-8487B3583EFC}" type="sibTrans" cxnId="{77EE49D4-19D2-4E26-9F65-F1D8DFE80C3F}">
      <dgm:prSet/>
      <dgm:spPr/>
      <dgm:t>
        <a:bodyPr/>
        <a:lstStyle/>
        <a:p>
          <a:endParaRPr lang="en-US"/>
        </a:p>
      </dgm:t>
    </dgm:pt>
    <dgm:pt modelId="{F5DBF731-B6B0-48AB-BA68-BF9010B2BF6C}" type="pres">
      <dgm:prSet presAssocID="{4E088479-BF08-4653-80B0-0FF0FCA770DB}" presName="Name0" presStyleCnt="0">
        <dgm:presLayoutVars>
          <dgm:dir/>
          <dgm:animLvl val="lvl"/>
          <dgm:resizeHandles val="exact"/>
        </dgm:presLayoutVars>
      </dgm:prSet>
      <dgm:spPr/>
    </dgm:pt>
    <dgm:pt modelId="{2AA33A9F-4381-4357-8A62-6DE7388B28F8}" type="pres">
      <dgm:prSet presAssocID="{4E088479-BF08-4653-80B0-0FF0FCA770DB}" presName="tSp" presStyleCnt="0"/>
      <dgm:spPr/>
    </dgm:pt>
    <dgm:pt modelId="{56E7938B-C1BC-41B7-9C85-1DE011097FD2}" type="pres">
      <dgm:prSet presAssocID="{4E088479-BF08-4653-80B0-0FF0FCA770DB}" presName="bSp" presStyleCnt="0"/>
      <dgm:spPr/>
    </dgm:pt>
    <dgm:pt modelId="{6AC4CB5D-0873-49CA-ACB7-1042E0A064C3}" type="pres">
      <dgm:prSet presAssocID="{4E088479-BF08-4653-80B0-0FF0FCA770DB}" presName="process" presStyleCnt="0"/>
      <dgm:spPr/>
    </dgm:pt>
    <dgm:pt modelId="{DC25FF7F-3B01-40F2-86F0-29F5D6AF7B16}" type="pres">
      <dgm:prSet presAssocID="{7290191E-CC38-43D3-8DED-7CD840949589}" presName="composite1" presStyleCnt="0"/>
      <dgm:spPr/>
    </dgm:pt>
    <dgm:pt modelId="{7869B94F-8032-4104-B5C2-52477AFAF3C6}" type="pres">
      <dgm:prSet presAssocID="{7290191E-CC38-43D3-8DED-7CD840949589}" presName="dummyNode1" presStyleLbl="node1" presStyleIdx="0" presStyleCnt="6"/>
      <dgm:spPr/>
    </dgm:pt>
    <dgm:pt modelId="{20A05722-B7FE-4107-AEF0-250D2BF0DE54}" type="pres">
      <dgm:prSet presAssocID="{7290191E-CC38-43D3-8DED-7CD840949589}" presName="childNode1" presStyleLbl="bgAcc1" presStyleIdx="0" presStyleCnt="6">
        <dgm:presLayoutVars>
          <dgm:bulletEnabled val="1"/>
        </dgm:presLayoutVars>
      </dgm:prSet>
      <dgm:spPr/>
    </dgm:pt>
    <dgm:pt modelId="{EFE50D50-0FBB-48AD-A5CA-AC8BE5BC8647}" type="pres">
      <dgm:prSet presAssocID="{7290191E-CC38-43D3-8DED-7CD840949589}" presName="childNode1tx" presStyleLbl="bgAcc1" presStyleIdx="0" presStyleCnt="6">
        <dgm:presLayoutVars>
          <dgm:bulletEnabled val="1"/>
        </dgm:presLayoutVars>
      </dgm:prSet>
      <dgm:spPr/>
    </dgm:pt>
    <dgm:pt modelId="{08F69982-BD3A-4F35-9050-054620CAB018}" type="pres">
      <dgm:prSet presAssocID="{7290191E-CC38-43D3-8DED-7CD840949589}" presName="parentNode1" presStyleLbl="node1" presStyleIdx="0" presStyleCnt="6">
        <dgm:presLayoutVars>
          <dgm:chMax val="1"/>
          <dgm:bulletEnabled val="1"/>
        </dgm:presLayoutVars>
      </dgm:prSet>
      <dgm:spPr/>
    </dgm:pt>
    <dgm:pt modelId="{21B48BD8-DD3F-46A1-876D-4D90DF0A87C6}" type="pres">
      <dgm:prSet presAssocID="{7290191E-CC38-43D3-8DED-7CD840949589}" presName="connSite1" presStyleCnt="0"/>
      <dgm:spPr/>
    </dgm:pt>
    <dgm:pt modelId="{47432146-A3C3-415A-8F88-C60A3667161F}" type="pres">
      <dgm:prSet presAssocID="{565C8665-F0CD-4CC7-BD58-BD3BC4FC51FA}" presName="Name9" presStyleLbl="sibTrans2D1" presStyleIdx="0" presStyleCnt="5"/>
      <dgm:spPr/>
    </dgm:pt>
    <dgm:pt modelId="{277BE9ED-865E-4D51-AE3B-D80842D617C7}" type="pres">
      <dgm:prSet presAssocID="{D1CBF200-F9B9-4561-8A38-DDD438DBFA14}" presName="composite2" presStyleCnt="0"/>
      <dgm:spPr/>
    </dgm:pt>
    <dgm:pt modelId="{269CAF2C-E72E-4AF5-B42A-861DA9B55173}" type="pres">
      <dgm:prSet presAssocID="{D1CBF200-F9B9-4561-8A38-DDD438DBFA14}" presName="dummyNode2" presStyleLbl="node1" presStyleIdx="0" presStyleCnt="6"/>
      <dgm:spPr/>
    </dgm:pt>
    <dgm:pt modelId="{496BCE10-B464-4760-81A6-1B61DD05B0F6}" type="pres">
      <dgm:prSet presAssocID="{D1CBF200-F9B9-4561-8A38-DDD438DBFA14}" presName="childNode2" presStyleLbl="bgAcc1" presStyleIdx="1" presStyleCnt="6">
        <dgm:presLayoutVars>
          <dgm:bulletEnabled val="1"/>
        </dgm:presLayoutVars>
      </dgm:prSet>
      <dgm:spPr/>
    </dgm:pt>
    <dgm:pt modelId="{D47705AF-7E2F-47E3-919E-4CB25B95BD15}" type="pres">
      <dgm:prSet presAssocID="{D1CBF200-F9B9-4561-8A38-DDD438DBFA14}" presName="childNode2tx" presStyleLbl="bgAcc1" presStyleIdx="1" presStyleCnt="6">
        <dgm:presLayoutVars>
          <dgm:bulletEnabled val="1"/>
        </dgm:presLayoutVars>
      </dgm:prSet>
      <dgm:spPr/>
    </dgm:pt>
    <dgm:pt modelId="{783181A6-6285-4C55-B097-93A2DB19A261}" type="pres">
      <dgm:prSet presAssocID="{D1CBF200-F9B9-4561-8A38-DDD438DBFA14}" presName="parentNode2" presStyleLbl="node1" presStyleIdx="1" presStyleCnt="6">
        <dgm:presLayoutVars>
          <dgm:chMax val="0"/>
          <dgm:bulletEnabled val="1"/>
        </dgm:presLayoutVars>
      </dgm:prSet>
      <dgm:spPr/>
    </dgm:pt>
    <dgm:pt modelId="{7103AFF6-186E-4DD7-9759-4D0F16F05B40}" type="pres">
      <dgm:prSet presAssocID="{D1CBF200-F9B9-4561-8A38-DDD438DBFA14}" presName="connSite2" presStyleCnt="0"/>
      <dgm:spPr/>
    </dgm:pt>
    <dgm:pt modelId="{79AB4E4C-125D-4F22-B0F8-E8BF8B3999B6}" type="pres">
      <dgm:prSet presAssocID="{151C188F-FD96-441C-9821-B53B3CB3CCA6}" presName="Name18" presStyleLbl="sibTrans2D1" presStyleIdx="1" presStyleCnt="5"/>
      <dgm:spPr/>
    </dgm:pt>
    <dgm:pt modelId="{AEF596C0-A750-4089-9D1C-E1FB32978D59}" type="pres">
      <dgm:prSet presAssocID="{6542B8D0-14E9-4BFB-9362-1B9EB9F8B259}" presName="composite1" presStyleCnt="0"/>
      <dgm:spPr/>
    </dgm:pt>
    <dgm:pt modelId="{A5572407-1DE5-4ACB-B822-7FCFAD0CEACE}" type="pres">
      <dgm:prSet presAssocID="{6542B8D0-14E9-4BFB-9362-1B9EB9F8B259}" presName="dummyNode1" presStyleLbl="node1" presStyleIdx="1" presStyleCnt="6"/>
      <dgm:spPr/>
    </dgm:pt>
    <dgm:pt modelId="{A7CB618B-A2BB-4775-8589-9AD3D744796E}" type="pres">
      <dgm:prSet presAssocID="{6542B8D0-14E9-4BFB-9362-1B9EB9F8B259}" presName="childNode1" presStyleLbl="bgAcc1" presStyleIdx="2" presStyleCnt="6">
        <dgm:presLayoutVars>
          <dgm:bulletEnabled val="1"/>
        </dgm:presLayoutVars>
      </dgm:prSet>
      <dgm:spPr/>
    </dgm:pt>
    <dgm:pt modelId="{36337D6D-922B-4816-BA2A-104ECC0DA52A}" type="pres">
      <dgm:prSet presAssocID="{6542B8D0-14E9-4BFB-9362-1B9EB9F8B259}" presName="childNode1tx" presStyleLbl="bgAcc1" presStyleIdx="2" presStyleCnt="6">
        <dgm:presLayoutVars>
          <dgm:bulletEnabled val="1"/>
        </dgm:presLayoutVars>
      </dgm:prSet>
      <dgm:spPr/>
    </dgm:pt>
    <dgm:pt modelId="{3DC2CCBF-38C7-423A-B8F2-724E0A527626}" type="pres">
      <dgm:prSet presAssocID="{6542B8D0-14E9-4BFB-9362-1B9EB9F8B259}" presName="parentNode1" presStyleLbl="node1" presStyleIdx="2" presStyleCnt="6">
        <dgm:presLayoutVars>
          <dgm:chMax val="1"/>
          <dgm:bulletEnabled val="1"/>
        </dgm:presLayoutVars>
      </dgm:prSet>
      <dgm:spPr/>
    </dgm:pt>
    <dgm:pt modelId="{0EABF631-EE72-4032-B160-8ED6E9EB0544}" type="pres">
      <dgm:prSet presAssocID="{6542B8D0-14E9-4BFB-9362-1B9EB9F8B259}" presName="connSite1" presStyleCnt="0"/>
      <dgm:spPr/>
    </dgm:pt>
    <dgm:pt modelId="{494B46EE-1357-4D63-A466-4EFAF70922A7}" type="pres">
      <dgm:prSet presAssocID="{E57AFDF6-4487-4A05-8750-8487B3583EFC}" presName="Name9" presStyleLbl="sibTrans2D1" presStyleIdx="2" presStyleCnt="5"/>
      <dgm:spPr/>
    </dgm:pt>
    <dgm:pt modelId="{3C6EE76B-D086-4FA1-B27A-F2C41B824838}" type="pres">
      <dgm:prSet presAssocID="{310924BB-698C-47E3-874F-729A9A9191F8}" presName="composite2" presStyleCnt="0"/>
      <dgm:spPr/>
    </dgm:pt>
    <dgm:pt modelId="{E2326209-E326-4AF9-9D9B-194AFE539178}" type="pres">
      <dgm:prSet presAssocID="{310924BB-698C-47E3-874F-729A9A9191F8}" presName="dummyNode2" presStyleLbl="node1" presStyleIdx="2" presStyleCnt="6"/>
      <dgm:spPr/>
    </dgm:pt>
    <dgm:pt modelId="{1EC00558-5C29-4C61-9B96-44FBAF67D36A}" type="pres">
      <dgm:prSet presAssocID="{310924BB-698C-47E3-874F-729A9A9191F8}" presName="childNode2" presStyleLbl="bgAcc1" presStyleIdx="3" presStyleCnt="6">
        <dgm:presLayoutVars>
          <dgm:bulletEnabled val="1"/>
        </dgm:presLayoutVars>
      </dgm:prSet>
      <dgm:spPr/>
    </dgm:pt>
    <dgm:pt modelId="{9DB4AB44-2579-407F-B0D1-082AAB428DD3}" type="pres">
      <dgm:prSet presAssocID="{310924BB-698C-47E3-874F-729A9A9191F8}" presName="childNode2tx" presStyleLbl="bgAcc1" presStyleIdx="3" presStyleCnt="6">
        <dgm:presLayoutVars>
          <dgm:bulletEnabled val="1"/>
        </dgm:presLayoutVars>
      </dgm:prSet>
      <dgm:spPr/>
    </dgm:pt>
    <dgm:pt modelId="{0424E420-7C0F-4399-AEBA-4AE01D9BA10C}" type="pres">
      <dgm:prSet presAssocID="{310924BB-698C-47E3-874F-729A9A9191F8}" presName="parentNode2" presStyleLbl="node1" presStyleIdx="3" presStyleCnt="6">
        <dgm:presLayoutVars>
          <dgm:chMax val="0"/>
          <dgm:bulletEnabled val="1"/>
        </dgm:presLayoutVars>
      </dgm:prSet>
      <dgm:spPr/>
    </dgm:pt>
    <dgm:pt modelId="{D4E999FF-A424-43F3-A91E-804E94875820}" type="pres">
      <dgm:prSet presAssocID="{310924BB-698C-47E3-874F-729A9A9191F8}" presName="connSite2" presStyleCnt="0"/>
      <dgm:spPr/>
    </dgm:pt>
    <dgm:pt modelId="{89C50EDC-2215-48CF-825C-C65CE437452D}" type="pres">
      <dgm:prSet presAssocID="{438C5FDB-90AB-4542-B40B-1CF0D6F15BB6}" presName="Name18" presStyleLbl="sibTrans2D1" presStyleIdx="3" presStyleCnt="5"/>
      <dgm:spPr/>
    </dgm:pt>
    <dgm:pt modelId="{4D7D46C8-AC45-4E9C-BA0D-6F0E46E7AC95}" type="pres">
      <dgm:prSet presAssocID="{E5D9ADF0-44A6-44A0-9665-37F1018F2B7B}" presName="composite1" presStyleCnt="0"/>
      <dgm:spPr/>
    </dgm:pt>
    <dgm:pt modelId="{31D4EDBC-D6B2-44F6-BEF7-CD2ED4A4B083}" type="pres">
      <dgm:prSet presAssocID="{E5D9ADF0-44A6-44A0-9665-37F1018F2B7B}" presName="dummyNode1" presStyleLbl="node1" presStyleIdx="3" presStyleCnt="6"/>
      <dgm:spPr/>
    </dgm:pt>
    <dgm:pt modelId="{731422CB-B77A-4AC0-9D72-6985CB9693DA}" type="pres">
      <dgm:prSet presAssocID="{E5D9ADF0-44A6-44A0-9665-37F1018F2B7B}" presName="childNode1" presStyleLbl="bgAcc1" presStyleIdx="4" presStyleCnt="6">
        <dgm:presLayoutVars>
          <dgm:bulletEnabled val="1"/>
        </dgm:presLayoutVars>
      </dgm:prSet>
      <dgm:spPr/>
    </dgm:pt>
    <dgm:pt modelId="{6B11AC1C-890D-4E3C-86FE-FBE16076D8A5}" type="pres">
      <dgm:prSet presAssocID="{E5D9ADF0-44A6-44A0-9665-37F1018F2B7B}" presName="childNode1tx" presStyleLbl="bgAcc1" presStyleIdx="4" presStyleCnt="6">
        <dgm:presLayoutVars>
          <dgm:bulletEnabled val="1"/>
        </dgm:presLayoutVars>
      </dgm:prSet>
      <dgm:spPr/>
    </dgm:pt>
    <dgm:pt modelId="{835EAC19-7C04-4110-B5DE-3AEA837FA380}" type="pres">
      <dgm:prSet presAssocID="{E5D9ADF0-44A6-44A0-9665-37F1018F2B7B}" presName="parentNode1" presStyleLbl="node1" presStyleIdx="4" presStyleCnt="6">
        <dgm:presLayoutVars>
          <dgm:chMax val="1"/>
          <dgm:bulletEnabled val="1"/>
        </dgm:presLayoutVars>
      </dgm:prSet>
      <dgm:spPr/>
    </dgm:pt>
    <dgm:pt modelId="{FF145146-5059-4242-9DEA-65AA387FE2E7}" type="pres">
      <dgm:prSet presAssocID="{E5D9ADF0-44A6-44A0-9665-37F1018F2B7B}" presName="connSite1" presStyleCnt="0"/>
      <dgm:spPr/>
    </dgm:pt>
    <dgm:pt modelId="{F6EEC550-6BFD-44DD-B77E-1937FF1D87A1}" type="pres">
      <dgm:prSet presAssocID="{9FED78B7-F78A-42A8-9901-077C2356B752}" presName="Name9" presStyleLbl="sibTrans2D1" presStyleIdx="4" presStyleCnt="5"/>
      <dgm:spPr/>
    </dgm:pt>
    <dgm:pt modelId="{C92E31D6-57AA-4E08-A663-5EDF2212F354}" type="pres">
      <dgm:prSet presAssocID="{DA63993D-6D88-4F79-8033-6B87BFE11385}" presName="composite2" presStyleCnt="0"/>
      <dgm:spPr/>
    </dgm:pt>
    <dgm:pt modelId="{19D338F1-C511-4545-8561-43ECAAFB2585}" type="pres">
      <dgm:prSet presAssocID="{DA63993D-6D88-4F79-8033-6B87BFE11385}" presName="dummyNode2" presStyleLbl="node1" presStyleIdx="4" presStyleCnt="6"/>
      <dgm:spPr/>
    </dgm:pt>
    <dgm:pt modelId="{24777EF4-6F55-4E80-BA3F-14A5C3A46EF8}" type="pres">
      <dgm:prSet presAssocID="{DA63993D-6D88-4F79-8033-6B87BFE11385}" presName="childNode2" presStyleLbl="bgAcc1" presStyleIdx="5" presStyleCnt="6">
        <dgm:presLayoutVars>
          <dgm:bulletEnabled val="1"/>
        </dgm:presLayoutVars>
      </dgm:prSet>
      <dgm:spPr/>
    </dgm:pt>
    <dgm:pt modelId="{208D03CD-8C5F-4DAA-8EC2-32A42EFDAEDF}" type="pres">
      <dgm:prSet presAssocID="{DA63993D-6D88-4F79-8033-6B87BFE11385}" presName="childNode2tx" presStyleLbl="bgAcc1" presStyleIdx="5" presStyleCnt="6">
        <dgm:presLayoutVars>
          <dgm:bulletEnabled val="1"/>
        </dgm:presLayoutVars>
      </dgm:prSet>
      <dgm:spPr/>
    </dgm:pt>
    <dgm:pt modelId="{C7EBBA33-05DD-4C92-AA9E-D1277FC80EF9}" type="pres">
      <dgm:prSet presAssocID="{DA63993D-6D88-4F79-8033-6B87BFE11385}" presName="parentNode2" presStyleLbl="node1" presStyleIdx="5" presStyleCnt="6">
        <dgm:presLayoutVars>
          <dgm:chMax val="0"/>
          <dgm:bulletEnabled val="1"/>
        </dgm:presLayoutVars>
      </dgm:prSet>
      <dgm:spPr/>
    </dgm:pt>
    <dgm:pt modelId="{77D9BDF2-2EFE-4C7B-A7AB-943C54728B7C}" type="pres">
      <dgm:prSet presAssocID="{DA63993D-6D88-4F79-8033-6B87BFE11385}" presName="connSite2" presStyleCnt="0"/>
      <dgm:spPr/>
    </dgm:pt>
  </dgm:ptLst>
  <dgm:cxnLst>
    <dgm:cxn modelId="{85DCAE0D-BBA9-4716-A148-CE03D74F12A7}" srcId="{4E088479-BF08-4653-80B0-0FF0FCA770DB}" destId="{310924BB-698C-47E3-874F-729A9A9191F8}" srcOrd="3" destOrd="0" parTransId="{937A1FE1-EC30-4556-93D9-DDC0A679567F}" sibTransId="{438C5FDB-90AB-4542-B40B-1CF0D6F15BB6}"/>
    <dgm:cxn modelId="{E8B0EF18-E0AD-4759-80E9-B676080B0F1F}" type="presOf" srcId="{DA63993D-6D88-4F79-8033-6B87BFE11385}" destId="{C7EBBA33-05DD-4C92-AA9E-D1277FC80EF9}" srcOrd="0" destOrd="0" presId="urn:microsoft.com/office/officeart/2005/8/layout/hProcess4"/>
    <dgm:cxn modelId="{D64DB11C-11D8-4886-BC9C-BA1E583728EF}" srcId="{4E088479-BF08-4653-80B0-0FF0FCA770DB}" destId="{7290191E-CC38-43D3-8DED-7CD840949589}" srcOrd="0" destOrd="0" parTransId="{DA46C1A2-FF84-4C2D-8669-FE894CFBE68E}" sibTransId="{565C8665-F0CD-4CC7-BD58-BD3BC4FC51FA}"/>
    <dgm:cxn modelId="{AF43A221-4D79-4B05-8AA9-F1F1D7BC5398}" srcId="{4E088479-BF08-4653-80B0-0FF0FCA770DB}" destId="{D1CBF200-F9B9-4561-8A38-DDD438DBFA14}" srcOrd="1" destOrd="0" parTransId="{345D94A1-A158-449E-A6C3-BA6623C35C58}" sibTransId="{151C188F-FD96-441C-9821-B53B3CB3CCA6}"/>
    <dgm:cxn modelId="{8AB97240-4AEC-4D7E-B15A-67FDE5368170}" type="presOf" srcId="{D1CBF200-F9B9-4561-8A38-DDD438DBFA14}" destId="{783181A6-6285-4C55-B097-93A2DB19A261}" srcOrd="0" destOrd="0" presId="urn:microsoft.com/office/officeart/2005/8/layout/hProcess4"/>
    <dgm:cxn modelId="{3762C160-6859-4665-A89F-E2E3ED24563E}" type="presOf" srcId="{4E088479-BF08-4653-80B0-0FF0FCA770DB}" destId="{F5DBF731-B6B0-48AB-BA68-BF9010B2BF6C}" srcOrd="0" destOrd="0" presId="urn:microsoft.com/office/officeart/2005/8/layout/hProcess4"/>
    <dgm:cxn modelId="{68E10868-43A0-4691-B5CA-C45144F1A966}" type="presOf" srcId="{310924BB-698C-47E3-874F-729A9A9191F8}" destId="{0424E420-7C0F-4399-AEBA-4AE01D9BA10C}" srcOrd="0" destOrd="0" presId="urn:microsoft.com/office/officeart/2005/8/layout/hProcess4"/>
    <dgm:cxn modelId="{7851766A-3293-41B3-8EDA-FEED3CA6513B}" type="presOf" srcId="{9FED78B7-F78A-42A8-9901-077C2356B752}" destId="{F6EEC550-6BFD-44DD-B77E-1937FF1D87A1}" srcOrd="0" destOrd="0" presId="urn:microsoft.com/office/officeart/2005/8/layout/hProcess4"/>
    <dgm:cxn modelId="{E886E288-AA22-4A90-AD95-376046675E8C}" srcId="{4E088479-BF08-4653-80B0-0FF0FCA770DB}" destId="{DA63993D-6D88-4F79-8033-6B87BFE11385}" srcOrd="5" destOrd="0" parTransId="{7CACEB67-0AE2-46AE-B843-D1B247BC5901}" sibTransId="{8D5D10D2-4942-4E9B-8DFB-47AE965A0F2A}"/>
    <dgm:cxn modelId="{C0206C98-1E3C-4528-BD71-8E32069D91D1}" type="presOf" srcId="{565C8665-F0CD-4CC7-BD58-BD3BC4FC51FA}" destId="{47432146-A3C3-415A-8F88-C60A3667161F}" srcOrd="0" destOrd="0" presId="urn:microsoft.com/office/officeart/2005/8/layout/hProcess4"/>
    <dgm:cxn modelId="{E14DAFA3-D75D-4784-852B-C6B7FE82D440}" type="presOf" srcId="{438C5FDB-90AB-4542-B40B-1CF0D6F15BB6}" destId="{89C50EDC-2215-48CF-825C-C65CE437452D}" srcOrd="0" destOrd="0" presId="urn:microsoft.com/office/officeart/2005/8/layout/hProcess4"/>
    <dgm:cxn modelId="{ACEDCBB5-E28F-437E-9D99-BB7589211728}" type="presOf" srcId="{7290191E-CC38-43D3-8DED-7CD840949589}" destId="{08F69982-BD3A-4F35-9050-054620CAB018}" srcOrd="0" destOrd="0" presId="urn:microsoft.com/office/officeart/2005/8/layout/hProcess4"/>
    <dgm:cxn modelId="{FB5E74CE-131C-44A0-B755-1BC492EB4059}" type="presOf" srcId="{E57AFDF6-4487-4A05-8750-8487B3583EFC}" destId="{494B46EE-1357-4D63-A466-4EFAF70922A7}" srcOrd="0" destOrd="0" presId="urn:microsoft.com/office/officeart/2005/8/layout/hProcess4"/>
    <dgm:cxn modelId="{77EE49D4-19D2-4E26-9F65-F1D8DFE80C3F}" srcId="{4E088479-BF08-4653-80B0-0FF0FCA770DB}" destId="{6542B8D0-14E9-4BFB-9362-1B9EB9F8B259}" srcOrd="2" destOrd="0" parTransId="{5C2A69D4-8A71-4156-9F5F-D9692E3917EF}" sibTransId="{E57AFDF6-4487-4A05-8750-8487B3583EFC}"/>
    <dgm:cxn modelId="{F11613DE-9F34-499B-8786-129C6ADA267C}" type="presOf" srcId="{E5D9ADF0-44A6-44A0-9665-37F1018F2B7B}" destId="{835EAC19-7C04-4110-B5DE-3AEA837FA380}" srcOrd="0" destOrd="0" presId="urn:microsoft.com/office/officeart/2005/8/layout/hProcess4"/>
    <dgm:cxn modelId="{B0BACAED-03CD-4404-8696-A8692A2ECECB}" type="presOf" srcId="{151C188F-FD96-441C-9821-B53B3CB3CCA6}" destId="{79AB4E4C-125D-4F22-B0F8-E8BF8B3999B6}" srcOrd="0" destOrd="0" presId="urn:microsoft.com/office/officeart/2005/8/layout/hProcess4"/>
    <dgm:cxn modelId="{5844FBF0-988F-434D-BE55-76BF52E9DBB9}" type="presOf" srcId="{6542B8D0-14E9-4BFB-9362-1B9EB9F8B259}" destId="{3DC2CCBF-38C7-423A-B8F2-724E0A527626}" srcOrd="0" destOrd="0" presId="urn:microsoft.com/office/officeart/2005/8/layout/hProcess4"/>
    <dgm:cxn modelId="{248D08FC-4D7C-46C9-88EE-5F833E21C31F}" srcId="{4E088479-BF08-4653-80B0-0FF0FCA770DB}" destId="{E5D9ADF0-44A6-44A0-9665-37F1018F2B7B}" srcOrd="4" destOrd="0" parTransId="{90FD740D-9030-4E0A-A6C4-54E87C9C70EF}" sibTransId="{9FED78B7-F78A-42A8-9901-077C2356B752}"/>
    <dgm:cxn modelId="{7187A31B-7322-4684-AC97-F1C218CEDF10}" type="presParOf" srcId="{F5DBF731-B6B0-48AB-BA68-BF9010B2BF6C}" destId="{2AA33A9F-4381-4357-8A62-6DE7388B28F8}" srcOrd="0" destOrd="0" presId="urn:microsoft.com/office/officeart/2005/8/layout/hProcess4"/>
    <dgm:cxn modelId="{B061FCA9-3846-4B51-8215-8CAC1A8A3849}" type="presParOf" srcId="{F5DBF731-B6B0-48AB-BA68-BF9010B2BF6C}" destId="{56E7938B-C1BC-41B7-9C85-1DE011097FD2}" srcOrd="1" destOrd="0" presId="urn:microsoft.com/office/officeart/2005/8/layout/hProcess4"/>
    <dgm:cxn modelId="{8DEE55C4-C79A-44A0-B765-2A881C50E2B3}" type="presParOf" srcId="{F5DBF731-B6B0-48AB-BA68-BF9010B2BF6C}" destId="{6AC4CB5D-0873-49CA-ACB7-1042E0A064C3}" srcOrd="2" destOrd="0" presId="urn:microsoft.com/office/officeart/2005/8/layout/hProcess4"/>
    <dgm:cxn modelId="{339E0682-23F9-4D57-814C-DFEF42421076}" type="presParOf" srcId="{6AC4CB5D-0873-49CA-ACB7-1042E0A064C3}" destId="{DC25FF7F-3B01-40F2-86F0-29F5D6AF7B16}" srcOrd="0" destOrd="0" presId="urn:microsoft.com/office/officeart/2005/8/layout/hProcess4"/>
    <dgm:cxn modelId="{BD29BEC2-898D-4FFE-9103-D600972DB43F}" type="presParOf" srcId="{DC25FF7F-3B01-40F2-86F0-29F5D6AF7B16}" destId="{7869B94F-8032-4104-B5C2-52477AFAF3C6}" srcOrd="0" destOrd="0" presId="urn:microsoft.com/office/officeart/2005/8/layout/hProcess4"/>
    <dgm:cxn modelId="{FB5F534F-C981-4E88-83C0-F922B4A5FA98}" type="presParOf" srcId="{DC25FF7F-3B01-40F2-86F0-29F5D6AF7B16}" destId="{20A05722-B7FE-4107-AEF0-250D2BF0DE54}" srcOrd="1" destOrd="0" presId="urn:microsoft.com/office/officeart/2005/8/layout/hProcess4"/>
    <dgm:cxn modelId="{E07A7ACC-7670-4819-AECD-7640A6820426}" type="presParOf" srcId="{DC25FF7F-3B01-40F2-86F0-29F5D6AF7B16}" destId="{EFE50D50-0FBB-48AD-A5CA-AC8BE5BC8647}" srcOrd="2" destOrd="0" presId="urn:microsoft.com/office/officeart/2005/8/layout/hProcess4"/>
    <dgm:cxn modelId="{107C6247-D8EA-41AE-9BB7-5C7F6C006216}" type="presParOf" srcId="{DC25FF7F-3B01-40F2-86F0-29F5D6AF7B16}" destId="{08F69982-BD3A-4F35-9050-054620CAB018}" srcOrd="3" destOrd="0" presId="urn:microsoft.com/office/officeart/2005/8/layout/hProcess4"/>
    <dgm:cxn modelId="{0C603056-8CBC-4E7C-9891-0BD29827BE6F}" type="presParOf" srcId="{DC25FF7F-3B01-40F2-86F0-29F5D6AF7B16}" destId="{21B48BD8-DD3F-46A1-876D-4D90DF0A87C6}" srcOrd="4" destOrd="0" presId="urn:microsoft.com/office/officeart/2005/8/layout/hProcess4"/>
    <dgm:cxn modelId="{240C231B-6FC0-423A-AAD5-6468A6B72B00}" type="presParOf" srcId="{6AC4CB5D-0873-49CA-ACB7-1042E0A064C3}" destId="{47432146-A3C3-415A-8F88-C60A3667161F}" srcOrd="1" destOrd="0" presId="urn:microsoft.com/office/officeart/2005/8/layout/hProcess4"/>
    <dgm:cxn modelId="{A45E4E86-94BA-4D91-BC4B-7FB3FB9595E9}" type="presParOf" srcId="{6AC4CB5D-0873-49CA-ACB7-1042E0A064C3}" destId="{277BE9ED-865E-4D51-AE3B-D80842D617C7}" srcOrd="2" destOrd="0" presId="urn:microsoft.com/office/officeart/2005/8/layout/hProcess4"/>
    <dgm:cxn modelId="{511C791D-88C4-4B73-9841-BF188321D66D}" type="presParOf" srcId="{277BE9ED-865E-4D51-AE3B-D80842D617C7}" destId="{269CAF2C-E72E-4AF5-B42A-861DA9B55173}" srcOrd="0" destOrd="0" presId="urn:microsoft.com/office/officeart/2005/8/layout/hProcess4"/>
    <dgm:cxn modelId="{F4EAE76C-27D4-4619-974E-8A35714C57D9}" type="presParOf" srcId="{277BE9ED-865E-4D51-AE3B-D80842D617C7}" destId="{496BCE10-B464-4760-81A6-1B61DD05B0F6}" srcOrd="1" destOrd="0" presId="urn:microsoft.com/office/officeart/2005/8/layout/hProcess4"/>
    <dgm:cxn modelId="{E51D34C5-D3C5-4C65-AA08-64BF02D3FA86}" type="presParOf" srcId="{277BE9ED-865E-4D51-AE3B-D80842D617C7}" destId="{D47705AF-7E2F-47E3-919E-4CB25B95BD15}" srcOrd="2" destOrd="0" presId="urn:microsoft.com/office/officeart/2005/8/layout/hProcess4"/>
    <dgm:cxn modelId="{C24436F3-A554-4C4E-8785-3DF75EC9B784}" type="presParOf" srcId="{277BE9ED-865E-4D51-AE3B-D80842D617C7}" destId="{783181A6-6285-4C55-B097-93A2DB19A261}" srcOrd="3" destOrd="0" presId="urn:microsoft.com/office/officeart/2005/8/layout/hProcess4"/>
    <dgm:cxn modelId="{D4CE1609-CFC2-4AF0-A4D0-1C9193EAC46D}" type="presParOf" srcId="{277BE9ED-865E-4D51-AE3B-D80842D617C7}" destId="{7103AFF6-186E-4DD7-9759-4D0F16F05B40}" srcOrd="4" destOrd="0" presId="urn:microsoft.com/office/officeart/2005/8/layout/hProcess4"/>
    <dgm:cxn modelId="{537F785E-5297-46CB-9FA2-22DDCDCF4964}" type="presParOf" srcId="{6AC4CB5D-0873-49CA-ACB7-1042E0A064C3}" destId="{79AB4E4C-125D-4F22-B0F8-E8BF8B3999B6}" srcOrd="3" destOrd="0" presId="urn:microsoft.com/office/officeart/2005/8/layout/hProcess4"/>
    <dgm:cxn modelId="{AE5BB9D5-A2C8-4A0A-83B9-05CEFF597C8F}" type="presParOf" srcId="{6AC4CB5D-0873-49CA-ACB7-1042E0A064C3}" destId="{AEF596C0-A750-4089-9D1C-E1FB32978D59}" srcOrd="4" destOrd="0" presId="urn:microsoft.com/office/officeart/2005/8/layout/hProcess4"/>
    <dgm:cxn modelId="{0187F202-D9C9-48FB-9EAA-EAE6C9C35882}" type="presParOf" srcId="{AEF596C0-A750-4089-9D1C-E1FB32978D59}" destId="{A5572407-1DE5-4ACB-B822-7FCFAD0CEACE}" srcOrd="0" destOrd="0" presId="urn:microsoft.com/office/officeart/2005/8/layout/hProcess4"/>
    <dgm:cxn modelId="{D6EF6A03-4A0C-498C-BA63-E0BA25439CC8}" type="presParOf" srcId="{AEF596C0-A750-4089-9D1C-E1FB32978D59}" destId="{A7CB618B-A2BB-4775-8589-9AD3D744796E}" srcOrd="1" destOrd="0" presId="urn:microsoft.com/office/officeart/2005/8/layout/hProcess4"/>
    <dgm:cxn modelId="{18F8E9A8-03D2-47EA-BB99-63BCD081437E}" type="presParOf" srcId="{AEF596C0-A750-4089-9D1C-E1FB32978D59}" destId="{36337D6D-922B-4816-BA2A-104ECC0DA52A}" srcOrd="2" destOrd="0" presId="urn:microsoft.com/office/officeart/2005/8/layout/hProcess4"/>
    <dgm:cxn modelId="{9B7C1CF3-59F5-4EF8-A29C-5DE3C71B4402}" type="presParOf" srcId="{AEF596C0-A750-4089-9D1C-E1FB32978D59}" destId="{3DC2CCBF-38C7-423A-B8F2-724E0A527626}" srcOrd="3" destOrd="0" presId="urn:microsoft.com/office/officeart/2005/8/layout/hProcess4"/>
    <dgm:cxn modelId="{01C95FDE-5120-4F8B-A014-982799556474}" type="presParOf" srcId="{AEF596C0-A750-4089-9D1C-E1FB32978D59}" destId="{0EABF631-EE72-4032-B160-8ED6E9EB0544}" srcOrd="4" destOrd="0" presId="urn:microsoft.com/office/officeart/2005/8/layout/hProcess4"/>
    <dgm:cxn modelId="{7C271891-A52D-4C1C-8142-986E4BD5BB0E}" type="presParOf" srcId="{6AC4CB5D-0873-49CA-ACB7-1042E0A064C3}" destId="{494B46EE-1357-4D63-A466-4EFAF70922A7}" srcOrd="5" destOrd="0" presId="urn:microsoft.com/office/officeart/2005/8/layout/hProcess4"/>
    <dgm:cxn modelId="{959B0F00-D7FE-4EC0-8962-896F0F603167}" type="presParOf" srcId="{6AC4CB5D-0873-49CA-ACB7-1042E0A064C3}" destId="{3C6EE76B-D086-4FA1-B27A-F2C41B824838}" srcOrd="6" destOrd="0" presId="urn:microsoft.com/office/officeart/2005/8/layout/hProcess4"/>
    <dgm:cxn modelId="{0C135765-9419-430C-B33F-157808E5C044}" type="presParOf" srcId="{3C6EE76B-D086-4FA1-B27A-F2C41B824838}" destId="{E2326209-E326-4AF9-9D9B-194AFE539178}" srcOrd="0" destOrd="0" presId="urn:microsoft.com/office/officeart/2005/8/layout/hProcess4"/>
    <dgm:cxn modelId="{DA9702D7-1F15-4D1C-A319-328DC95084D7}" type="presParOf" srcId="{3C6EE76B-D086-4FA1-B27A-F2C41B824838}" destId="{1EC00558-5C29-4C61-9B96-44FBAF67D36A}" srcOrd="1" destOrd="0" presId="urn:microsoft.com/office/officeart/2005/8/layout/hProcess4"/>
    <dgm:cxn modelId="{46A1D69D-CA55-42E5-94C2-74B792EEDE6E}" type="presParOf" srcId="{3C6EE76B-D086-4FA1-B27A-F2C41B824838}" destId="{9DB4AB44-2579-407F-B0D1-082AAB428DD3}" srcOrd="2" destOrd="0" presId="urn:microsoft.com/office/officeart/2005/8/layout/hProcess4"/>
    <dgm:cxn modelId="{D1021CE6-E816-4166-860F-516344AB9E96}" type="presParOf" srcId="{3C6EE76B-D086-4FA1-B27A-F2C41B824838}" destId="{0424E420-7C0F-4399-AEBA-4AE01D9BA10C}" srcOrd="3" destOrd="0" presId="urn:microsoft.com/office/officeart/2005/8/layout/hProcess4"/>
    <dgm:cxn modelId="{4C079D90-8AF1-4FE5-B4DF-8F192F9DAE1C}" type="presParOf" srcId="{3C6EE76B-D086-4FA1-B27A-F2C41B824838}" destId="{D4E999FF-A424-43F3-A91E-804E94875820}" srcOrd="4" destOrd="0" presId="urn:microsoft.com/office/officeart/2005/8/layout/hProcess4"/>
    <dgm:cxn modelId="{C08480BF-A9B8-40B8-A24D-55DC9998603D}" type="presParOf" srcId="{6AC4CB5D-0873-49CA-ACB7-1042E0A064C3}" destId="{89C50EDC-2215-48CF-825C-C65CE437452D}" srcOrd="7" destOrd="0" presId="urn:microsoft.com/office/officeart/2005/8/layout/hProcess4"/>
    <dgm:cxn modelId="{05D71645-90EA-4F9B-B7F5-FC723CE9B4A5}" type="presParOf" srcId="{6AC4CB5D-0873-49CA-ACB7-1042E0A064C3}" destId="{4D7D46C8-AC45-4E9C-BA0D-6F0E46E7AC95}" srcOrd="8" destOrd="0" presId="urn:microsoft.com/office/officeart/2005/8/layout/hProcess4"/>
    <dgm:cxn modelId="{B05828C8-3A9C-4122-B816-29E6792A7E16}" type="presParOf" srcId="{4D7D46C8-AC45-4E9C-BA0D-6F0E46E7AC95}" destId="{31D4EDBC-D6B2-44F6-BEF7-CD2ED4A4B083}" srcOrd="0" destOrd="0" presId="urn:microsoft.com/office/officeart/2005/8/layout/hProcess4"/>
    <dgm:cxn modelId="{AAC712D1-7692-4D6E-9400-E87E3E2B5850}" type="presParOf" srcId="{4D7D46C8-AC45-4E9C-BA0D-6F0E46E7AC95}" destId="{731422CB-B77A-4AC0-9D72-6985CB9693DA}" srcOrd="1" destOrd="0" presId="urn:microsoft.com/office/officeart/2005/8/layout/hProcess4"/>
    <dgm:cxn modelId="{DA95D037-60EC-45E8-BFE0-C97C19E9F759}" type="presParOf" srcId="{4D7D46C8-AC45-4E9C-BA0D-6F0E46E7AC95}" destId="{6B11AC1C-890D-4E3C-86FE-FBE16076D8A5}" srcOrd="2" destOrd="0" presId="urn:microsoft.com/office/officeart/2005/8/layout/hProcess4"/>
    <dgm:cxn modelId="{1E662C6C-19BA-4F3E-9D32-4C9055FB0030}" type="presParOf" srcId="{4D7D46C8-AC45-4E9C-BA0D-6F0E46E7AC95}" destId="{835EAC19-7C04-4110-B5DE-3AEA837FA380}" srcOrd="3" destOrd="0" presId="urn:microsoft.com/office/officeart/2005/8/layout/hProcess4"/>
    <dgm:cxn modelId="{0C9DB25C-CE55-45B0-AD38-862E625ED280}" type="presParOf" srcId="{4D7D46C8-AC45-4E9C-BA0D-6F0E46E7AC95}" destId="{FF145146-5059-4242-9DEA-65AA387FE2E7}" srcOrd="4" destOrd="0" presId="urn:microsoft.com/office/officeart/2005/8/layout/hProcess4"/>
    <dgm:cxn modelId="{3DB03B83-94A4-4F7D-B76A-0CA64AB61397}" type="presParOf" srcId="{6AC4CB5D-0873-49CA-ACB7-1042E0A064C3}" destId="{F6EEC550-6BFD-44DD-B77E-1937FF1D87A1}" srcOrd="9" destOrd="0" presId="urn:microsoft.com/office/officeart/2005/8/layout/hProcess4"/>
    <dgm:cxn modelId="{2DB5831F-131B-4DB8-B4AC-C0A6183FA485}" type="presParOf" srcId="{6AC4CB5D-0873-49CA-ACB7-1042E0A064C3}" destId="{C92E31D6-57AA-4E08-A663-5EDF2212F354}" srcOrd="10" destOrd="0" presId="urn:microsoft.com/office/officeart/2005/8/layout/hProcess4"/>
    <dgm:cxn modelId="{6A690FEA-689B-49D0-8CF3-4FAB87FAF71B}" type="presParOf" srcId="{C92E31D6-57AA-4E08-A663-5EDF2212F354}" destId="{19D338F1-C511-4545-8561-43ECAAFB2585}" srcOrd="0" destOrd="0" presId="urn:microsoft.com/office/officeart/2005/8/layout/hProcess4"/>
    <dgm:cxn modelId="{A1E768BA-1574-4CEA-802B-A88AE4B0A426}" type="presParOf" srcId="{C92E31D6-57AA-4E08-A663-5EDF2212F354}" destId="{24777EF4-6F55-4E80-BA3F-14A5C3A46EF8}" srcOrd="1" destOrd="0" presId="urn:microsoft.com/office/officeart/2005/8/layout/hProcess4"/>
    <dgm:cxn modelId="{61EA913B-8BE2-402A-8433-81C31300B294}" type="presParOf" srcId="{C92E31D6-57AA-4E08-A663-5EDF2212F354}" destId="{208D03CD-8C5F-4DAA-8EC2-32A42EFDAEDF}" srcOrd="2" destOrd="0" presId="urn:microsoft.com/office/officeart/2005/8/layout/hProcess4"/>
    <dgm:cxn modelId="{4810B34D-1349-4BDD-8159-F23376257840}" type="presParOf" srcId="{C92E31D6-57AA-4E08-A663-5EDF2212F354}" destId="{C7EBBA33-05DD-4C92-AA9E-D1277FC80EF9}" srcOrd="3" destOrd="0" presId="urn:microsoft.com/office/officeart/2005/8/layout/hProcess4"/>
    <dgm:cxn modelId="{4F65C547-D606-431B-8C2F-E02FE931D8A4}" type="presParOf" srcId="{C92E31D6-57AA-4E08-A663-5EDF2212F354}" destId="{77D9BDF2-2EFE-4C7B-A7AB-943C54728B7C}"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D59B9-03A8-424F-81C2-701D502C5C43}" type="doc">
      <dgm:prSet loTypeId="urn:microsoft.com/office/officeart/2005/8/layout/list1" loCatId="list" qsTypeId="urn:microsoft.com/office/officeart/2005/8/quickstyle/3d2" qsCatId="3D" csTypeId="urn:microsoft.com/office/officeart/2005/8/colors/accent2_4" csCatId="accent2" phldr="1"/>
      <dgm:spPr/>
      <dgm:t>
        <a:bodyPr/>
        <a:lstStyle/>
        <a:p>
          <a:endParaRPr lang="en-US"/>
        </a:p>
      </dgm:t>
    </dgm:pt>
    <dgm:pt modelId="{618F6F10-E92E-44CF-8D5F-EFB6667BA51C}">
      <dgm:prSet phldrT="[Text]" phldr="0"/>
      <dgm:spPr/>
      <dgm:t>
        <a:bodyPr/>
        <a:lstStyle/>
        <a:p>
          <a:r>
            <a:rPr lang="en-US" b="1" dirty="0">
              <a:solidFill>
                <a:schemeClr val="tx1">
                  <a:lumMod val="95000"/>
                  <a:lumOff val="5000"/>
                </a:schemeClr>
              </a:solidFill>
            </a:rPr>
            <a:t>Checked missing values</a:t>
          </a:r>
        </a:p>
      </dgm:t>
    </dgm:pt>
    <dgm:pt modelId="{B5B18BA0-46C0-4B98-B818-FEF432953CAA}" type="parTrans" cxnId="{C1A0B8F4-D466-4C41-904B-F55590C6A8BF}">
      <dgm:prSet/>
      <dgm:spPr/>
      <dgm:t>
        <a:bodyPr/>
        <a:lstStyle/>
        <a:p>
          <a:endParaRPr lang="en-US"/>
        </a:p>
      </dgm:t>
    </dgm:pt>
    <dgm:pt modelId="{DD570CAC-E201-49B2-B30F-A195050EE0DE}" type="sibTrans" cxnId="{C1A0B8F4-D466-4C41-904B-F55590C6A8BF}">
      <dgm:prSet/>
      <dgm:spPr/>
      <dgm:t>
        <a:bodyPr/>
        <a:lstStyle/>
        <a:p>
          <a:endParaRPr lang="en-US"/>
        </a:p>
      </dgm:t>
    </dgm:pt>
    <dgm:pt modelId="{0C1FEAD1-7EA0-413B-A081-0F0A13AD43B6}">
      <dgm:prSet phldrT="[Text]" phldr="0"/>
      <dgm:spPr/>
      <dgm:t>
        <a:bodyPr/>
        <a:lstStyle/>
        <a:p>
          <a:r>
            <a:rPr lang="en-US" b="1" dirty="0">
              <a:solidFill>
                <a:schemeClr val="tx1">
                  <a:lumMod val="95000"/>
                  <a:lumOff val="5000"/>
                </a:schemeClr>
              </a:solidFill>
            </a:rPr>
            <a:t>Correct typos and errors</a:t>
          </a:r>
        </a:p>
      </dgm:t>
    </dgm:pt>
    <dgm:pt modelId="{0BA4DA0F-A144-4BCC-AD10-4203F19E55C8}" type="parTrans" cxnId="{E61C7BA6-5E16-44DA-AACC-EFDE80DA423F}">
      <dgm:prSet/>
      <dgm:spPr/>
      <dgm:t>
        <a:bodyPr/>
        <a:lstStyle/>
        <a:p>
          <a:endParaRPr lang="en-US"/>
        </a:p>
      </dgm:t>
    </dgm:pt>
    <dgm:pt modelId="{CD10EDB3-1323-4EF3-8BA5-17BB80E8FE74}" type="sibTrans" cxnId="{E61C7BA6-5E16-44DA-AACC-EFDE80DA423F}">
      <dgm:prSet/>
      <dgm:spPr/>
      <dgm:t>
        <a:bodyPr/>
        <a:lstStyle/>
        <a:p>
          <a:endParaRPr lang="en-US"/>
        </a:p>
      </dgm:t>
    </dgm:pt>
    <dgm:pt modelId="{7F5B12D2-EAE6-40B9-81E4-4C9BF2C9F22C}">
      <dgm:prSet phldrT="[Text]" phldr="0"/>
      <dgm:spPr/>
      <dgm:t>
        <a:bodyPr/>
        <a:lstStyle/>
        <a:p>
          <a:r>
            <a:rPr lang="en-US" b="1" dirty="0">
              <a:solidFill>
                <a:schemeClr val="tx1">
                  <a:lumMod val="95000"/>
                  <a:lumOff val="5000"/>
                </a:schemeClr>
              </a:solidFill>
            </a:rPr>
            <a:t>Filtered out irrelevant data</a:t>
          </a:r>
        </a:p>
      </dgm:t>
    </dgm:pt>
    <dgm:pt modelId="{6211AE76-D4DE-4890-B416-DB95DB7898B2}" type="parTrans" cxnId="{73C676EE-2091-4DB6-B2DF-3A50D3D2E240}">
      <dgm:prSet/>
      <dgm:spPr/>
      <dgm:t>
        <a:bodyPr/>
        <a:lstStyle/>
        <a:p>
          <a:endParaRPr lang="en-US"/>
        </a:p>
      </dgm:t>
    </dgm:pt>
    <dgm:pt modelId="{CBFEA2F0-27D7-44CF-A45D-2A6C0EBFC9B3}" type="sibTrans" cxnId="{73C676EE-2091-4DB6-B2DF-3A50D3D2E240}">
      <dgm:prSet/>
      <dgm:spPr/>
      <dgm:t>
        <a:bodyPr/>
        <a:lstStyle/>
        <a:p>
          <a:endParaRPr lang="en-US"/>
        </a:p>
      </dgm:t>
    </dgm:pt>
    <dgm:pt modelId="{C6A0749D-3384-4208-8F5D-31B943B4786A}">
      <dgm:prSet phldrT="[Text]" phldr="0"/>
      <dgm:spPr/>
      <dgm:t>
        <a:bodyPr/>
        <a:lstStyle/>
        <a:p>
          <a:r>
            <a:rPr lang="en-US" b="1">
              <a:solidFill>
                <a:schemeClr val="tx1">
                  <a:lumMod val="95000"/>
                  <a:lumOff val="5000"/>
                </a:schemeClr>
              </a:solidFill>
            </a:rPr>
            <a:t>Trimmed spaces</a:t>
          </a:r>
          <a:endParaRPr lang="en-US" b="1" dirty="0">
            <a:solidFill>
              <a:schemeClr val="tx1">
                <a:lumMod val="95000"/>
                <a:lumOff val="5000"/>
              </a:schemeClr>
            </a:solidFill>
          </a:endParaRPr>
        </a:p>
      </dgm:t>
    </dgm:pt>
    <dgm:pt modelId="{A0D9D1D1-BCA5-443B-9EEF-93ADE529A4D4}" type="parTrans" cxnId="{0A07DBD3-945C-402A-BDE0-2DC08EB9D2E5}">
      <dgm:prSet/>
      <dgm:spPr/>
      <dgm:t>
        <a:bodyPr/>
        <a:lstStyle/>
        <a:p>
          <a:endParaRPr lang="en-US"/>
        </a:p>
      </dgm:t>
    </dgm:pt>
    <dgm:pt modelId="{FA1042BF-FA6C-406B-8FBB-0548D29E7C60}" type="sibTrans" cxnId="{0A07DBD3-945C-402A-BDE0-2DC08EB9D2E5}">
      <dgm:prSet/>
      <dgm:spPr/>
      <dgm:t>
        <a:bodyPr/>
        <a:lstStyle/>
        <a:p>
          <a:endParaRPr lang="en-US"/>
        </a:p>
      </dgm:t>
    </dgm:pt>
    <dgm:pt modelId="{6118CF27-4589-47AB-80CA-3D767158671C}">
      <dgm:prSet phldrT="[Text]" phldr="0"/>
      <dgm:spPr/>
      <dgm:t>
        <a:bodyPr/>
        <a:lstStyle/>
        <a:p>
          <a:r>
            <a:rPr lang="en-US" b="1">
              <a:solidFill>
                <a:schemeClr val="tx1">
                  <a:lumMod val="95000"/>
                  <a:lumOff val="5000"/>
                </a:schemeClr>
              </a:solidFill>
            </a:rPr>
            <a:t>Create consistent categories</a:t>
          </a:r>
          <a:endParaRPr lang="en-US" b="1" dirty="0">
            <a:solidFill>
              <a:schemeClr val="tx1">
                <a:lumMod val="95000"/>
                <a:lumOff val="5000"/>
              </a:schemeClr>
            </a:solidFill>
          </a:endParaRPr>
        </a:p>
      </dgm:t>
    </dgm:pt>
    <dgm:pt modelId="{BC596D2F-22E3-4978-8C37-21FC64D1D284}" type="parTrans" cxnId="{BEC90AD0-AF9C-4DF7-9865-4D326574D3FF}">
      <dgm:prSet/>
      <dgm:spPr/>
      <dgm:t>
        <a:bodyPr/>
        <a:lstStyle/>
        <a:p>
          <a:endParaRPr lang="en-US"/>
        </a:p>
      </dgm:t>
    </dgm:pt>
    <dgm:pt modelId="{7A66C52A-2D39-4D87-A25D-97D3AA1E51EA}" type="sibTrans" cxnId="{BEC90AD0-AF9C-4DF7-9865-4D326574D3FF}">
      <dgm:prSet/>
      <dgm:spPr/>
      <dgm:t>
        <a:bodyPr/>
        <a:lstStyle/>
        <a:p>
          <a:endParaRPr lang="en-US"/>
        </a:p>
      </dgm:t>
    </dgm:pt>
    <dgm:pt modelId="{B508B9A6-8450-46CC-9661-0B035C6C8D54}">
      <dgm:prSet phldrT="[Text]" phldr="0"/>
      <dgm:spPr/>
      <dgm:t>
        <a:bodyPr/>
        <a:lstStyle/>
        <a:p>
          <a:r>
            <a:rPr lang="en-US" b="1">
              <a:solidFill>
                <a:schemeClr val="tx1">
                  <a:lumMod val="95000"/>
                  <a:lumOff val="5000"/>
                </a:schemeClr>
              </a:solidFill>
            </a:rPr>
            <a:t>Data type conversion</a:t>
          </a:r>
          <a:endParaRPr lang="en-US" b="1" dirty="0">
            <a:solidFill>
              <a:schemeClr val="tx1">
                <a:lumMod val="95000"/>
                <a:lumOff val="5000"/>
              </a:schemeClr>
            </a:solidFill>
          </a:endParaRPr>
        </a:p>
      </dgm:t>
    </dgm:pt>
    <dgm:pt modelId="{34ECA917-413A-4E7F-A751-FD31EC97CF01}" type="parTrans" cxnId="{793B44ED-09B4-4C18-AC69-C600C62AB082}">
      <dgm:prSet/>
      <dgm:spPr/>
      <dgm:t>
        <a:bodyPr/>
        <a:lstStyle/>
        <a:p>
          <a:endParaRPr lang="en-US"/>
        </a:p>
      </dgm:t>
    </dgm:pt>
    <dgm:pt modelId="{C78941D5-5F37-4AF8-9391-B36C4435E0A3}" type="sibTrans" cxnId="{793B44ED-09B4-4C18-AC69-C600C62AB082}">
      <dgm:prSet/>
      <dgm:spPr/>
      <dgm:t>
        <a:bodyPr/>
        <a:lstStyle/>
        <a:p>
          <a:endParaRPr lang="en-US"/>
        </a:p>
      </dgm:t>
    </dgm:pt>
    <dgm:pt modelId="{4AE4A026-9AA3-4E3A-B0D2-D827A7AE3584}" type="pres">
      <dgm:prSet presAssocID="{E8DD59B9-03A8-424F-81C2-701D502C5C43}" presName="linear" presStyleCnt="0">
        <dgm:presLayoutVars>
          <dgm:dir/>
          <dgm:animLvl val="lvl"/>
          <dgm:resizeHandles val="exact"/>
        </dgm:presLayoutVars>
      </dgm:prSet>
      <dgm:spPr/>
    </dgm:pt>
    <dgm:pt modelId="{9FC223B7-8BF9-4CFB-9E6C-1BECEFC5D16C}" type="pres">
      <dgm:prSet presAssocID="{618F6F10-E92E-44CF-8D5F-EFB6667BA51C}" presName="parentLin" presStyleCnt="0"/>
      <dgm:spPr/>
    </dgm:pt>
    <dgm:pt modelId="{11947960-BEF0-47E5-8BAF-56249C2EC1BA}" type="pres">
      <dgm:prSet presAssocID="{618F6F10-E92E-44CF-8D5F-EFB6667BA51C}" presName="parentLeftMargin" presStyleLbl="node1" presStyleIdx="0" presStyleCnt="6"/>
      <dgm:spPr/>
    </dgm:pt>
    <dgm:pt modelId="{F0E5705A-E6A8-4811-8C3C-1580FD1701B9}" type="pres">
      <dgm:prSet presAssocID="{618F6F10-E92E-44CF-8D5F-EFB6667BA51C}" presName="parentText" presStyleLbl="node1" presStyleIdx="0" presStyleCnt="6">
        <dgm:presLayoutVars>
          <dgm:chMax val="0"/>
          <dgm:bulletEnabled val="1"/>
        </dgm:presLayoutVars>
      </dgm:prSet>
      <dgm:spPr/>
    </dgm:pt>
    <dgm:pt modelId="{AA7A6262-053B-48C9-9AB3-7E1024662D45}" type="pres">
      <dgm:prSet presAssocID="{618F6F10-E92E-44CF-8D5F-EFB6667BA51C}" presName="negativeSpace" presStyleCnt="0"/>
      <dgm:spPr/>
    </dgm:pt>
    <dgm:pt modelId="{6CBB596C-E820-4FF6-BE3A-9BE8D7D77B02}" type="pres">
      <dgm:prSet presAssocID="{618F6F10-E92E-44CF-8D5F-EFB6667BA51C}" presName="childText" presStyleLbl="conFgAcc1" presStyleIdx="0" presStyleCnt="6">
        <dgm:presLayoutVars>
          <dgm:bulletEnabled val="1"/>
        </dgm:presLayoutVars>
      </dgm:prSet>
      <dgm:spPr/>
    </dgm:pt>
    <dgm:pt modelId="{7C7B25FF-F717-4925-8CBC-F4DD601A2000}" type="pres">
      <dgm:prSet presAssocID="{DD570CAC-E201-49B2-B30F-A195050EE0DE}" presName="spaceBetweenRectangles" presStyleCnt="0"/>
      <dgm:spPr/>
    </dgm:pt>
    <dgm:pt modelId="{8D156F97-7CB8-455D-BD3A-91335DDD7006}" type="pres">
      <dgm:prSet presAssocID="{0C1FEAD1-7EA0-413B-A081-0F0A13AD43B6}" presName="parentLin" presStyleCnt="0"/>
      <dgm:spPr/>
    </dgm:pt>
    <dgm:pt modelId="{B1B617B6-ADD7-4C4C-81CF-63CA87A06027}" type="pres">
      <dgm:prSet presAssocID="{0C1FEAD1-7EA0-413B-A081-0F0A13AD43B6}" presName="parentLeftMargin" presStyleLbl="node1" presStyleIdx="0" presStyleCnt="6"/>
      <dgm:spPr/>
    </dgm:pt>
    <dgm:pt modelId="{7D8693E3-D816-420A-B0C9-606FB0F8AE0E}" type="pres">
      <dgm:prSet presAssocID="{0C1FEAD1-7EA0-413B-A081-0F0A13AD43B6}" presName="parentText" presStyleLbl="node1" presStyleIdx="1" presStyleCnt="6">
        <dgm:presLayoutVars>
          <dgm:chMax val="0"/>
          <dgm:bulletEnabled val="1"/>
        </dgm:presLayoutVars>
      </dgm:prSet>
      <dgm:spPr/>
    </dgm:pt>
    <dgm:pt modelId="{3D359EE4-66FF-4A2F-B5B8-9C22032A2F64}" type="pres">
      <dgm:prSet presAssocID="{0C1FEAD1-7EA0-413B-A081-0F0A13AD43B6}" presName="negativeSpace" presStyleCnt="0"/>
      <dgm:spPr/>
    </dgm:pt>
    <dgm:pt modelId="{80D9912F-CF2C-426A-930F-E7305D042549}" type="pres">
      <dgm:prSet presAssocID="{0C1FEAD1-7EA0-413B-A081-0F0A13AD43B6}" presName="childText" presStyleLbl="conFgAcc1" presStyleIdx="1" presStyleCnt="6">
        <dgm:presLayoutVars>
          <dgm:bulletEnabled val="1"/>
        </dgm:presLayoutVars>
      </dgm:prSet>
      <dgm:spPr/>
    </dgm:pt>
    <dgm:pt modelId="{7096C7D9-70F4-426E-9CA1-CD842FD1339E}" type="pres">
      <dgm:prSet presAssocID="{CD10EDB3-1323-4EF3-8BA5-17BB80E8FE74}" presName="spaceBetweenRectangles" presStyleCnt="0"/>
      <dgm:spPr/>
    </dgm:pt>
    <dgm:pt modelId="{B7F7297E-8782-4FA4-8E8D-231118C2E850}" type="pres">
      <dgm:prSet presAssocID="{7F5B12D2-EAE6-40B9-81E4-4C9BF2C9F22C}" presName="parentLin" presStyleCnt="0"/>
      <dgm:spPr/>
    </dgm:pt>
    <dgm:pt modelId="{B807CB41-B161-48A5-85CF-C4AE1680CD78}" type="pres">
      <dgm:prSet presAssocID="{7F5B12D2-EAE6-40B9-81E4-4C9BF2C9F22C}" presName="parentLeftMargin" presStyleLbl="node1" presStyleIdx="1" presStyleCnt="6"/>
      <dgm:spPr/>
    </dgm:pt>
    <dgm:pt modelId="{6652387B-9E5F-4293-BA0A-E2B9F13DCA6F}" type="pres">
      <dgm:prSet presAssocID="{7F5B12D2-EAE6-40B9-81E4-4C9BF2C9F22C}" presName="parentText" presStyleLbl="node1" presStyleIdx="2" presStyleCnt="6">
        <dgm:presLayoutVars>
          <dgm:chMax val="0"/>
          <dgm:bulletEnabled val="1"/>
        </dgm:presLayoutVars>
      </dgm:prSet>
      <dgm:spPr/>
    </dgm:pt>
    <dgm:pt modelId="{0CCE9328-39EE-4323-B187-D51EF33E48A5}" type="pres">
      <dgm:prSet presAssocID="{7F5B12D2-EAE6-40B9-81E4-4C9BF2C9F22C}" presName="negativeSpace" presStyleCnt="0"/>
      <dgm:spPr/>
    </dgm:pt>
    <dgm:pt modelId="{F7189567-85F5-4F02-967E-1D1436D20659}" type="pres">
      <dgm:prSet presAssocID="{7F5B12D2-EAE6-40B9-81E4-4C9BF2C9F22C}" presName="childText" presStyleLbl="conFgAcc1" presStyleIdx="2" presStyleCnt="6">
        <dgm:presLayoutVars>
          <dgm:bulletEnabled val="1"/>
        </dgm:presLayoutVars>
      </dgm:prSet>
      <dgm:spPr/>
    </dgm:pt>
    <dgm:pt modelId="{EC858B51-3F24-44FA-91B1-E0F9D300F572}" type="pres">
      <dgm:prSet presAssocID="{CBFEA2F0-27D7-44CF-A45D-2A6C0EBFC9B3}" presName="spaceBetweenRectangles" presStyleCnt="0"/>
      <dgm:spPr/>
    </dgm:pt>
    <dgm:pt modelId="{B2175DEF-573C-42AE-B285-6B6390C6E7D2}" type="pres">
      <dgm:prSet presAssocID="{C6A0749D-3384-4208-8F5D-31B943B4786A}" presName="parentLin" presStyleCnt="0"/>
      <dgm:spPr/>
    </dgm:pt>
    <dgm:pt modelId="{B4DDAD53-1B4A-4C11-BC4B-02C30994F5A2}" type="pres">
      <dgm:prSet presAssocID="{C6A0749D-3384-4208-8F5D-31B943B4786A}" presName="parentLeftMargin" presStyleLbl="node1" presStyleIdx="2" presStyleCnt="6"/>
      <dgm:spPr/>
    </dgm:pt>
    <dgm:pt modelId="{E101B95B-9E3E-45BA-9F26-BBC9D2C2E631}" type="pres">
      <dgm:prSet presAssocID="{C6A0749D-3384-4208-8F5D-31B943B4786A}" presName="parentText" presStyleLbl="node1" presStyleIdx="3" presStyleCnt="6">
        <dgm:presLayoutVars>
          <dgm:chMax val="0"/>
          <dgm:bulletEnabled val="1"/>
        </dgm:presLayoutVars>
      </dgm:prSet>
      <dgm:spPr/>
    </dgm:pt>
    <dgm:pt modelId="{4811B785-854F-4925-A994-6D5BF1219AAA}" type="pres">
      <dgm:prSet presAssocID="{C6A0749D-3384-4208-8F5D-31B943B4786A}" presName="negativeSpace" presStyleCnt="0"/>
      <dgm:spPr/>
    </dgm:pt>
    <dgm:pt modelId="{E7D95EB0-0EEB-481F-B510-E7D86F92A661}" type="pres">
      <dgm:prSet presAssocID="{C6A0749D-3384-4208-8F5D-31B943B4786A}" presName="childText" presStyleLbl="conFgAcc1" presStyleIdx="3" presStyleCnt="6">
        <dgm:presLayoutVars>
          <dgm:bulletEnabled val="1"/>
        </dgm:presLayoutVars>
      </dgm:prSet>
      <dgm:spPr/>
    </dgm:pt>
    <dgm:pt modelId="{5010343A-1D0F-48F5-AC9B-CC36998ED139}" type="pres">
      <dgm:prSet presAssocID="{FA1042BF-FA6C-406B-8FBB-0548D29E7C60}" presName="spaceBetweenRectangles" presStyleCnt="0"/>
      <dgm:spPr/>
    </dgm:pt>
    <dgm:pt modelId="{98C8798F-90F9-4D9F-BE59-2E7D6E8872A3}" type="pres">
      <dgm:prSet presAssocID="{6118CF27-4589-47AB-80CA-3D767158671C}" presName="parentLin" presStyleCnt="0"/>
      <dgm:spPr/>
    </dgm:pt>
    <dgm:pt modelId="{2BE27167-E5B5-4E7F-A85B-E550577BBBF7}" type="pres">
      <dgm:prSet presAssocID="{6118CF27-4589-47AB-80CA-3D767158671C}" presName="parentLeftMargin" presStyleLbl="node1" presStyleIdx="3" presStyleCnt="6"/>
      <dgm:spPr/>
    </dgm:pt>
    <dgm:pt modelId="{950201CC-F4F9-4C4A-8543-703CFA9390E7}" type="pres">
      <dgm:prSet presAssocID="{6118CF27-4589-47AB-80CA-3D767158671C}" presName="parentText" presStyleLbl="node1" presStyleIdx="4" presStyleCnt="6">
        <dgm:presLayoutVars>
          <dgm:chMax val="0"/>
          <dgm:bulletEnabled val="1"/>
        </dgm:presLayoutVars>
      </dgm:prSet>
      <dgm:spPr/>
    </dgm:pt>
    <dgm:pt modelId="{20A58847-4A27-4BB8-83E7-8560E945E7F2}" type="pres">
      <dgm:prSet presAssocID="{6118CF27-4589-47AB-80CA-3D767158671C}" presName="negativeSpace" presStyleCnt="0"/>
      <dgm:spPr/>
    </dgm:pt>
    <dgm:pt modelId="{DDDECD94-0302-4463-80E9-6A4B71E72715}" type="pres">
      <dgm:prSet presAssocID="{6118CF27-4589-47AB-80CA-3D767158671C}" presName="childText" presStyleLbl="conFgAcc1" presStyleIdx="4" presStyleCnt="6">
        <dgm:presLayoutVars>
          <dgm:bulletEnabled val="1"/>
        </dgm:presLayoutVars>
      </dgm:prSet>
      <dgm:spPr/>
    </dgm:pt>
    <dgm:pt modelId="{945CF7A9-FFC9-4FE8-8467-6D9251411A76}" type="pres">
      <dgm:prSet presAssocID="{7A66C52A-2D39-4D87-A25D-97D3AA1E51EA}" presName="spaceBetweenRectangles" presStyleCnt="0"/>
      <dgm:spPr/>
    </dgm:pt>
    <dgm:pt modelId="{CC41DF4C-79F5-4235-8EB7-C8DB2F79949E}" type="pres">
      <dgm:prSet presAssocID="{B508B9A6-8450-46CC-9661-0B035C6C8D54}" presName="parentLin" presStyleCnt="0"/>
      <dgm:spPr/>
    </dgm:pt>
    <dgm:pt modelId="{CFE84D31-9FAD-4CC1-9363-78D88C00B2B8}" type="pres">
      <dgm:prSet presAssocID="{B508B9A6-8450-46CC-9661-0B035C6C8D54}" presName="parentLeftMargin" presStyleLbl="node1" presStyleIdx="4" presStyleCnt="6"/>
      <dgm:spPr/>
    </dgm:pt>
    <dgm:pt modelId="{4FD97500-D534-43D5-B089-3C92E307E5F9}" type="pres">
      <dgm:prSet presAssocID="{B508B9A6-8450-46CC-9661-0B035C6C8D54}" presName="parentText" presStyleLbl="node1" presStyleIdx="5" presStyleCnt="6">
        <dgm:presLayoutVars>
          <dgm:chMax val="0"/>
          <dgm:bulletEnabled val="1"/>
        </dgm:presLayoutVars>
      </dgm:prSet>
      <dgm:spPr/>
    </dgm:pt>
    <dgm:pt modelId="{05C62235-DB75-4D2D-BDE3-84658512564F}" type="pres">
      <dgm:prSet presAssocID="{B508B9A6-8450-46CC-9661-0B035C6C8D54}" presName="negativeSpace" presStyleCnt="0"/>
      <dgm:spPr/>
    </dgm:pt>
    <dgm:pt modelId="{8F9A35FD-0DE7-486B-AEC2-012B04DCB317}" type="pres">
      <dgm:prSet presAssocID="{B508B9A6-8450-46CC-9661-0B035C6C8D54}" presName="childText" presStyleLbl="conFgAcc1" presStyleIdx="5" presStyleCnt="6">
        <dgm:presLayoutVars>
          <dgm:bulletEnabled val="1"/>
        </dgm:presLayoutVars>
      </dgm:prSet>
      <dgm:spPr/>
    </dgm:pt>
  </dgm:ptLst>
  <dgm:cxnLst>
    <dgm:cxn modelId="{6F134704-71E4-4A54-8A92-D241F718C314}" type="presOf" srcId="{C6A0749D-3384-4208-8F5D-31B943B4786A}" destId="{E101B95B-9E3E-45BA-9F26-BBC9D2C2E631}" srcOrd="1" destOrd="0" presId="urn:microsoft.com/office/officeart/2005/8/layout/list1"/>
    <dgm:cxn modelId="{0E26020B-DD64-4C67-A4BB-045303E94190}" type="presOf" srcId="{7F5B12D2-EAE6-40B9-81E4-4C9BF2C9F22C}" destId="{6652387B-9E5F-4293-BA0A-E2B9F13DCA6F}" srcOrd="1" destOrd="0" presId="urn:microsoft.com/office/officeart/2005/8/layout/list1"/>
    <dgm:cxn modelId="{67EB7525-8E6E-4F73-8336-CFD6CDFC0368}" type="presOf" srcId="{B508B9A6-8450-46CC-9661-0B035C6C8D54}" destId="{CFE84D31-9FAD-4CC1-9363-78D88C00B2B8}" srcOrd="0" destOrd="0" presId="urn:microsoft.com/office/officeart/2005/8/layout/list1"/>
    <dgm:cxn modelId="{3542103D-8276-4F2B-8258-2CC13D4FD053}" type="presOf" srcId="{7F5B12D2-EAE6-40B9-81E4-4C9BF2C9F22C}" destId="{B807CB41-B161-48A5-85CF-C4AE1680CD78}" srcOrd="0" destOrd="0" presId="urn:microsoft.com/office/officeart/2005/8/layout/list1"/>
    <dgm:cxn modelId="{2F17496C-C4B4-4856-84EF-DA2103BCD33B}" type="presOf" srcId="{E8DD59B9-03A8-424F-81C2-701D502C5C43}" destId="{4AE4A026-9AA3-4E3A-B0D2-D827A7AE3584}" srcOrd="0" destOrd="0" presId="urn:microsoft.com/office/officeart/2005/8/layout/list1"/>
    <dgm:cxn modelId="{1451F471-FDBA-4F26-A80E-81AACDF8FF9B}" type="presOf" srcId="{618F6F10-E92E-44CF-8D5F-EFB6667BA51C}" destId="{11947960-BEF0-47E5-8BAF-56249C2EC1BA}" srcOrd="0" destOrd="0" presId="urn:microsoft.com/office/officeart/2005/8/layout/list1"/>
    <dgm:cxn modelId="{7FDA3883-7051-4C6B-834C-79011E2487EB}" type="presOf" srcId="{6118CF27-4589-47AB-80CA-3D767158671C}" destId="{950201CC-F4F9-4C4A-8543-703CFA9390E7}" srcOrd="1" destOrd="0" presId="urn:microsoft.com/office/officeart/2005/8/layout/list1"/>
    <dgm:cxn modelId="{95FFAB95-3749-45BC-9F66-7D6B86A68F39}" type="presOf" srcId="{C6A0749D-3384-4208-8F5D-31B943B4786A}" destId="{B4DDAD53-1B4A-4C11-BC4B-02C30994F5A2}" srcOrd="0" destOrd="0" presId="urn:microsoft.com/office/officeart/2005/8/layout/list1"/>
    <dgm:cxn modelId="{E61C7BA6-5E16-44DA-AACC-EFDE80DA423F}" srcId="{E8DD59B9-03A8-424F-81C2-701D502C5C43}" destId="{0C1FEAD1-7EA0-413B-A081-0F0A13AD43B6}" srcOrd="1" destOrd="0" parTransId="{0BA4DA0F-A144-4BCC-AD10-4203F19E55C8}" sibTransId="{CD10EDB3-1323-4EF3-8BA5-17BB80E8FE74}"/>
    <dgm:cxn modelId="{F638B1AD-838D-49F3-A6EE-8B731ED13754}" type="presOf" srcId="{6118CF27-4589-47AB-80CA-3D767158671C}" destId="{2BE27167-E5B5-4E7F-A85B-E550577BBBF7}" srcOrd="0" destOrd="0" presId="urn:microsoft.com/office/officeart/2005/8/layout/list1"/>
    <dgm:cxn modelId="{22432DB7-C9FA-4D46-8AB0-B2A46E30295D}" type="presOf" srcId="{0C1FEAD1-7EA0-413B-A081-0F0A13AD43B6}" destId="{B1B617B6-ADD7-4C4C-81CF-63CA87A06027}" srcOrd="0" destOrd="0" presId="urn:microsoft.com/office/officeart/2005/8/layout/list1"/>
    <dgm:cxn modelId="{BEC90AD0-AF9C-4DF7-9865-4D326574D3FF}" srcId="{E8DD59B9-03A8-424F-81C2-701D502C5C43}" destId="{6118CF27-4589-47AB-80CA-3D767158671C}" srcOrd="4" destOrd="0" parTransId="{BC596D2F-22E3-4978-8C37-21FC64D1D284}" sibTransId="{7A66C52A-2D39-4D87-A25D-97D3AA1E51EA}"/>
    <dgm:cxn modelId="{0A07DBD3-945C-402A-BDE0-2DC08EB9D2E5}" srcId="{E8DD59B9-03A8-424F-81C2-701D502C5C43}" destId="{C6A0749D-3384-4208-8F5D-31B943B4786A}" srcOrd="3" destOrd="0" parTransId="{A0D9D1D1-BCA5-443B-9EEF-93ADE529A4D4}" sibTransId="{FA1042BF-FA6C-406B-8FBB-0548D29E7C60}"/>
    <dgm:cxn modelId="{F47112D5-31DF-4FD7-8A45-DDBE2B75F59B}" type="presOf" srcId="{0C1FEAD1-7EA0-413B-A081-0F0A13AD43B6}" destId="{7D8693E3-D816-420A-B0C9-606FB0F8AE0E}" srcOrd="1" destOrd="0" presId="urn:microsoft.com/office/officeart/2005/8/layout/list1"/>
    <dgm:cxn modelId="{F82E51E2-42C7-42A2-9C80-EDDD5E0D0ACE}" type="presOf" srcId="{618F6F10-E92E-44CF-8D5F-EFB6667BA51C}" destId="{F0E5705A-E6A8-4811-8C3C-1580FD1701B9}" srcOrd="1" destOrd="0" presId="urn:microsoft.com/office/officeart/2005/8/layout/list1"/>
    <dgm:cxn modelId="{793B44ED-09B4-4C18-AC69-C600C62AB082}" srcId="{E8DD59B9-03A8-424F-81C2-701D502C5C43}" destId="{B508B9A6-8450-46CC-9661-0B035C6C8D54}" srcOrd="5" destOrd="0" parTransId="{34ECA917-413A-4E7F-A751-FD31EC97CF01}" sibTransId="{C78941D5-5F37-4AF8-9391-B36C4435E0A3}"/>
    <dgm:cxn modelId="{73C676EE-2091-4DB6-B2DF-3A50D3D2E240}" srcId="{E8DD59B9-03A8-424F-81C2-701D502C5C43}" destId="{7F5B12D2-EAE6-40B9-81E4-4C9BF2C9F22C}" srcOrd="2" destOrd="0" parTransId="{6211AE76-D4DE-4890-B416-DB95DB7898B2}" sibTransId="{CBFEA2F0-27D7-44CF-A45D-2A6C0EBFC9B3}"/>
    <dgm:cxn modelId="{C1A0B8F4-D466-4C41-904B-F55590C6A8BF}" srcId="{E8DD59B9-03A8-424F-81C2-701D502C5C43}" destId="{618F6F10-E92E-44CF-8D5F-EFB6667BA51C}" srcOrd="0" destOrd="0" parTransId="{B5B18BA0-46C0-4B98-B818-FEF432953CAA}" sibTransId="{DD570CAC-E201-49B2-B30F-A195050EE0DE}"/>
    <dgm:cxn modelId="{FCECEEF5-0D5A-43A2-9871-72B3939CD861}" type="presOf" srcId="{B508B9A6-8450-46CC-9661-0B035C6C8D54}" destId="{4FD97500-D534-43D5-B089-3C92E307E5F9}" srcOrd="1" destOrd="0" presId="urn:microsoft.com/office/officeart/2005/8/layout/list1"/>
    <dgm:cxn modelId="{5CCA77BF-9053-4959-952C-6A82FD844C37}" type="presParOf" srcId="{4AE4A026-9AA3-4E3A-B0D2-D827A7AE3584}" destId="{9FC223B7-8BF9-4CFB-9E6C-1BECEFC5D16C}" srcOrd="0" destOrd="0" presId="urn:microsoft.com/office/officeart/2005/8/layout/list1"/>
    <dgm:cxn modelId="{4B699297-8F52-4DC9-9C14-712EF36213E0}" type="presParOf" srcId="{9FC223B7-8BF9-4CFB-9E6C-1BECEFC5D16C}" destId="{11947960-BEF0-47E5-8BAF-56249C2EC1BA}" srcOrd="0" destOrd="0" presId="urn:microsoft.com/office/officeart/2005/8/layout/list1"/>
    <dgm:cxn modelId="{7BA6A5E6-537D-4073-B447-CAF9E04DDEFA}" type="presParOf" srcId="{9FC223B7-8BF9-4CFB-9E6C-1BECEFC5D16C}" destId="{F0E5705A-E6A8-4811-8C3C-1580FD1701B9}" srcOrd="1" destOrd="0" presId="urn:microsoft.com/office/officeart/2005/8/layout/list1"/>
    <dgm:cxn modelId="{4B06DA1E-F46D-41A4-B2FE-B6975A4B1A47}" type="presParOf" srcId="{4AE4A026-9AA3-4E3A-B0D2-D827A7AE3584}" destId="{AA7A6262-053B-48C9-9AB3-7E1024662D45}" srcOrd="1" destOrd="0" presId="urn:microsoft.com/office/officeart/2005/8/layout/list1"/>
    <dgm:cxn modelId="{52A575F0-DB4E-41A8-8E9B-402691E10894}" type="presParOf" srcId="{4AE4A026-9AA3-4E3A-B0D2-D827A7AE3584}" destId="{6CBB596C-E820-4FF6-BE3A-9BE8D7D77B02}" srcOrd="2" destOrd="0" presId="urn:microsoft.com/office/officeart/2005/8/layout/list1"/>
    <dgm:cxn modelId="{D86E4CAB-3F1E-4300-9174-68BB9C412061}" type="presParOf" srcId="{4AE4A026-9AA3-4E3A-B0D2-D827A7AE3584}" destId="{7C7B25FF-F717-4925-8CBC-F4DD601A2000}" srcOrd="3" destOrd="0" presId="urn:microsoft.com/office/officeart/2005/8/layout/list1"/>
    <dgm:cxn modelId="{ECDAEF1A-DCF1-4E25-AC23-FEDB96D0BAD2}" type="presParOf" srcId="{4AE4A026-9AA3-4E3A-B0D2-D827A7AE3584}" destId="{8D156F97-7CB8-455D-BD3A-91335DDD7006}" srcOrd="4" destOrd="0" presId="urn:microsoft.com/office/officeart/2005/8/layout/list1"/>
    <dgm:cxn modelId="{13E1952B-437D-4F4A-8F8B-EDDFF36FE371}" type="presParOf" srcId="{8D156F97-7CB8-455D-BD3A-91335DDD7006}" destId="{B1B617B6-ADD7-4C4C-81CF-63CA87A06027}" srcOrd="0" destOrd="0" presId="urn:microsoft.com/office/officeart/2005/8/layout/list1"/>
    <dgm:cxn modelId="{0471490E-8523-47C3-8DE0-9D0D7F306835}" type="presParOf" srcId="{8D156F97-7CB8-455D-BD3A-91335DDD7006}" destId="{7D8693E3-D816-420A-B0C9-606FB0F8AE0E}" srcOrd="1" destOrd="0" presId="urn:microsoft.com/office/officeart/2005/8/layout/list1"/>
    <dgm:cxn modelId="{5F374B17-A957-40FA-984A-58FAD27C2E8F}" type="presParOf" srcId="{4AE4A026-9AA3-4E3A-B0D2-D827A7AE3584}" destId="{3D359EE4-66FF-4A2F-B5B8-9C22032A2F64}" srcOrd="5" destOrd="0" presId="urn:microsoft.com/office/officeart/2005/8/layout/list1"/>
    <dgm:cxn modelId="{370EB6A8-1632-499B-B9EF-06D33E503CE7}" type="presParOf" srcId="{4AE4A026-9AA3-4E3A-B0D2-D827A7AE3584}" destId="{80D9912F-CF2C-426A-930F-E7305D042549}" srcOrd="6" destOrd="0" presId="urn:microsoft.com/office/officeart/2005/8/layout/list1"/>
    <dgm:cxn modelId="{7194681C-7885-49E0-BEAF-0EDB8D1D6D79}" type="presParOf" srcId="{4AE4A026-9AA3-4E3A-B0D2-D827A7AE3584}" destId="{7096C7D9-70F4-426E-9CA1-CD842FD1339E}" srcOrd="7" destOrd="0" presId="urn:microsoft.com/office/officeart/2005/8/layout/list1"/>
    <dgm:cxn modelId="{3D224608-EF8D-4D39-ADF7-35154FC8F4DC}" type="presParOf" srcId="{4AE4A026-9AA3-4E3A-B0D2-D827A7AE3584}" destId="{B7F7297E-8782-4FA4-8E8D-231118C2E850}" srcOrd="8" destOrd="0" presId="urn:microsoft.com/office/officeart/2005/8/layout/list1"/>
    <dgm:cxn modelId="{76C10A46-9FED-4B6A-B70A-8EB5AEFFBB6A}" type="presParOf" srcId="{B7F7297E-8782-4FA4-8E8D-231118C2E850}" destId="{B807CB41-B161-48A5-85CF-C4AE1680CD78}" srcOrd="0" destOrd="0" presId="urn:microsoft.com/office/officeart/2005/8/layout/list1"/>
    <dgm:cxn modelId="{5D557C8B-1609-4108-98EB-B5D6938F12CB}" type="presParOf" srcId="{B7F7297E-8782-4FA4-8E8D-231118C2E850}" destId="{6652387B-9E5F-4293-BA0A-E2B9F13DCA6F}" srcOrd="1" destOrd="0" presId="urn:microsoft.com/office/officeart/2005/8/layout/list1"/>
    <dgm:cxn modelId="{FAD2C1B9-72A3-4C73-870F-223802E606A5}" type="presParOf" srcId="{4AE4A026-9AA3-4E3A-B0D2-D827A7AE3584}" destId="{0CCE9328-39EE-4323-B187-D51EF33E48A5}" srcOrd="9" destOrd="0" presId="urn:microsoft.com/office/officeart/2005/8/layout/list1"/>
    <dgm:cxn modelId="{539AA4EE-55E9-4B87-9B6D-71360A6D0911}" type="presParOf" srcId="{4AE4A026-9AA3-4E3A-B0D2-D827A7AE3584}" destId="{F7189567-85F5-4F02-967E-1D1436D20659}" srcOrd="10" destOrd="0" presId="urn:microsoft.com/office/officeart/2005/8/layout/list1"/>
    <dgm:cxn modelId="{87540FDA-3507-4C20-8D63-0A55A46DBBA8}" type="presParOf" srcId="{4AE4A026-9AA3-4E3A-B0D2-D827A7AE3584}" destId="{EC858B51-3F24-44FA-91B1-E0F9D300F572}" srcOrd="11" destOrd="0" presId="urn:microsoft.com/office/officeart/2005/8/layout/list1"/>
    <dgm:cxn modelId="{184EB2B6-0694-4B6A-9671-65E56EDAD5FC}" type="presParOf" srcId="{4AE4A026-9AA3-4E3A-B0D2-D827A7AE3584}" destId="{B2175DEF-573C-42AE-B285-6B6390C6E7D2}" srcOrd="12" destOrd="0" presId="urn:microsoft.com/office/officeart/2005/8/layout/list1"/>
    <dgm:cxn modelId="{DBE609C5-6CB1-4542-A156-089F2F0CA593}" type="presParOf" srcId="{B2175DEF-573C-42AE-B285-6B6390C6E7D2}" destId="{B4DDAD53-1B4A-4C11-BC4B-02C30994F5A2}" srcOrd="0" destOrd="0" presId="urn:microsoft.com/office/officeart/2005/8/layout/list1"/>
    <dgm:cxn modelId="{748C83FC-8C0F-4EDA-86FA-241F1DCE0E19}" type="presParOf" srcId="{B2175DEF-573C-42AE-B285-6B6390C6E7D2}" destId="{E101B95B-9E3E-45BA-9F26-BBC9D2C2E631}" srcOrd="1" destOrd="0" presId="urn:microsoft.com/office/officeart/2005/8/layout/list1"/>
    <dgm:cxn modelId="{F5BDC245-DDD3-4A2B-8CB3-69A799AEAF46}" type="presParOf" srcId="{4AE4A026-9AA3-4E3A-B0D2-D827A7AE3584}" destId="{4811B785-854F-4925-A994-6D5BF1219AAA}" srcOrd="13" destOrd="0" presId="urn:microsoft.com/office/officeart/2005/8/layout/list1"/>
    <dgm:cxn modelId="{9795479D-1439-4274-A6CC-62AECCB1780C}" type="presParOf" srcId="{4AE4A026-9AA3-4E3A-B0D2-D827A7AE3584}" destId="{E7D95EB0-0EEB-481F-B510-E7D86F92A661}" srcOrd="14" destOrd="0" presId="urn:microsoft.com/office/officeart/2005/8/layout/list1"/>
    <dgm:cxn modelId="{67858610-B2CB-4997-AA48-3DC1C169FAFF}" type="presParOf" srcId="{4AE4A026-9AA3-4E3A-B0D2-D827A7AE3584}" destId="{5010343A-1D0F-48F5-AC9B-CC36998ED139}" srcOrd="15" destOrd="0" presId="urn:microsoft.com/office/officeart/2005/8/layout/list1"/>
    <dgm:cxn modelId="{5897914B-E689-4177-A258-89BC74E56B46}" type="presParOf" srcId="{4AE4A026-9AA3-4E3A-B0D2-D827A7AE3584}" destId="{98C8798F-90F9-4D9F-BE59-2E7D6E8872A3}" srcOrd="16" destOrd="0" presId="urn:microsoft.com/office/officeart/2005/8/layout/list1"/>
    <dgm:cxn modelId="{27827B7A-6AC6-47BD-9276-893BB7B67180}" type="presParOf" srcId="{98C8798F-90F9-4D9F-BE59-2E7D6E8872A3}" destId="{2BE27167-E5B5-4E7F-A85B-E550577BBBF7}" srcOrd="0" destOrd="0" presId="urn:microsoft.com/office/officeart/2005/8/layout/list1"/>
    <dgm:cxn modelId="{F0CB2ACC-B28F-462C-B26C-E3A062AAED87}" type="presParOf" srcId="{98C8798F-90F9-4D9F-BE59-2E7D6E8872A3}" destId="{950201CC-F4F9-4C4A-8543-703CFA9390E7}" srcOrd="1" destOrd="0" presId="urn:microsoft.com/office/officeart/2005/8/layout/list1"/>
    <dgm:cxn modelId="{42A4617A-9D4C-45CD-B34C-28C6CE41B998}" type="presParOf" srcId="{4AE4A026-9AA3-4E3A-B0D2-D827A7AE3584}" destId="{20A58847-4A27-4BB8-83E7-8560E945E7F2}" srcOrd="17" destOrd="0" presId="urn:microsoft.com/office/officeart/2005/8/layout/list1"/>
    <dgm:cxn modelId="{16920C13-6768-4EB2-9323-87A54FB68FA9}" type="presParOf" srcId="{4AE4A026-9AA3-4E3A-B0D2-D827A7AE3584}" destId="{DDDECD94-0302-4463-80E9-6A4B71E72715}" srcOrd="18" destOrd="0" presId="urn:microsoft.com/office/officeart/2005/8/layout/list1"/>
    <dgm:cxn modelId="{6808CD09-E78C-488D-8735-B4F98F68103E}" type="presParOf" srcId="{4AE4A026-9AA3-4E3A-B0D2-D827A7AE3584}" destId="{945CF7A9-FFC9-4FE8-8467-6D9251411A76}" srcOrd="19" destOrd="0" presId="urn:microsoft.com/office/officeart/2005/8/layout/list1"/>
    <dgm:cxn modelId="{663781A2-B167-4697-A915-822534240EE2}" type="presParOf" srcId="{4AE4A026-9AA3-4E3A-B0D2-D827A7AE3584}" destId="{CC41DF4C-79F5-4235-8EB7-C8DB2F79949E}" srcOrd="20" destOrd="0" presId="urn:microsoft.com/office/officeart/2005/8/layout/list1"/>
    <dgm:cxn modelId="{5AA36761-10C1-4AA8-A94B-059F1C1977C4}" type="presParOf" srcId="{CC41DF4C-79F5-4235-8EB7-C8DB2F79949E}" destId="{CFE84D31-9FAD-4CC1-9363-78D88C00B2B8}" srcOrd="0" destOrd="0" presId="urn:microsoft.com/office/officeart/2005/8/layout/list1"/>
    <dgm:cxn modelId="{B5C57AC8-48AA-45AC-B6D5-914788D8249E}" type="presParOf" srcId="{CC41DF4C-79F5-4235-8EB7-C8DB2F79949E}" destId="{4FD97500-D534-43D5-B089-3C92E307E5F9}" srcOrd="1" destOrd="0" presId="urn:microsoft.com/office/officeart/2005/8/layout/list1"/>
    <dgm:cxn modelId="{611C49B5-BD20-4FCC-A1C8-EABD55395D70}" type="presParOf" srcId="{4AE4A026-9AA3-4E3A-B0D2-D827A7AE3584}" destId="{05C62235-DB75-4D2D-BDE3-84658512564F}" srcOrd="21" destOrd="0" presId="urn:microsoft.com/office/officeart/2005/8/layout/list1"/>
    <dgm:cxn modelId="{F76DE33E-3843-47B1-B353-E8EF239B66AD}" type="presParOf" srcId="{4AE4A026-9AA3-4E3A-B0D2-D827A7AE3584}" destId="{8F9A35FD-0DE7-486B-AEC2-012B04DCB31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599D05-DFCA-43B2-8ED0-7EF64A3CCE1A}" type="doc">
      <dgm:prSet loTypeId="urn:microsoft.com/office/officeart/2005/8/layout/default" loCatId="list" qsTypeId="urn:microsoft.com/office/officeart/2005/8/quickstyle/3d6" qsCatId="3D" csTypeId="urn:microsoft.com/office/officeart/2005/8/colors/accent2_4" csCatId="accent2" phldr="1"/>
      <dgm:spPr/>
      <dgm:t>
        <a:bodyPr/>
        <a:lstStyle/>
        <a:p>
          <a:endParaRPr lang="en-US"/>
        </a:p>
      </dgm:t>
    </dgm:pt>
    <dgm:pt modelId="{42BF30ED-D4C9-4929-AB59-3D6551867876}">
      <dgm:prSet phldrT="[Text]" phldr="0" custT="1"/>
      <dgm:spPr/>
      <dgm:t>
        <a:bodyPr/>
        <a:lstStyle/>
        <a:p>
          <a:r>
            <a:rPr lang="en-US" sz="3600" b="1" i="1" dirty="0">
              <a:solidFill>
                <a:schemeClr val="tx1"/>
              </a:solidFill>
            </a:rPr>
            <a:t>Total revenue:</a:t>
          </a:r>
          <a:br>
            <a:rPr lang="en-US" sz="4000" b="1" i="1" dirty="0">
              <a:solidFill>
                <a:schemeClr val="tx1"/>
              </a:solidFill>
            </a:rPr>
          </a:br>
          <a:r>
            <a:rPr lang="en-US" sz="4000" b="1" i="1" dirty="0">
              <a:solidFill>
                <a:schemeClr val="tx1"/>
              </a:solidFill>
            </a:rPr>
            <a:t>$85.3m</a:t>
          </a:r>
        </a:p>
      </dgm:t>
    </dgm:pt>
    <dgm:pt modelId="{E9B55D4B-7CD2-4A24-8FBE-CA6BA21256FD}" type="parTrans" cxnId="{195D5EC8-F468-4038-A435-210994352892}">
      <dgm:prSet/>
      <dgm:spPr/>
      <dgm:t>
        <a:bodyPr/>
        <a:lstStyle/>
        <a:p>
          <a:endParaRPr lang="en-US"/>
        </a:p>
      </dgm:t>
    </dgm:pt>
    <dgm:pt modelId="{4C363AE4-371E-4703-A54E-E46956578252}" type="sibTrans" cxnId="{195D5EC8-F468-4038-A435-210994352892}">
      <dgm:prSet/>
      <dgm:spPr/>
      <dgm:t>
        <a:bodyPr/>
        <a:lstStyle/>
        <a:p>
          <a:endParaRPr lang="en-US"/>
        </a:p>
      </dgm:t>
    </dgm:pt>
    <dgm:pt modelId="{331567E4-61A6-4A77-BD23-D6D3BA534610}">
      <dgm:prSet phldrT="[Text]" phldr="0" custT="1"/>
      <dgm:spPr/>
      <dgm:t>
        <a:bodyPr/>
        <a:lstStyle/>
        <a:p>
          <a:r>
            <a:rPr lang="en-US" sz="4000" b="1" i="1" dirty="0">
              <a:solidFill>
                <a:schemeClr val="tx1"/>
              </a:solidFill>
            </a:rPr>
            <a:t>Total sales:</a:t>
          </a:r>
          <a:br>
            <a:rPr lang="en-US" sz="4000" b="1" i="1" dirty="0">
              <a:solidFill>
                <a:schemeClr val="tx1"/>
              </a:solidFill>
            </a:rPr>
          </a:br>
          <a:r>
            <a:rPr lang="en-US" sz="4000" b="1" i="1" dirty="0">
              <a:solidFill>
                <a:schemeClr val="tx1"/>
              </a:solidFill>
            </a:rPr>
            <a:t>$95.2m</a:t>
          </a:r>
        </a:p>
      </dgm:t>
    </dgm:pt>
    <dgm:pt modelId="{BDCA2F58-9260-4EA3-A649-C708A77DFDBE}" type="parTrans" cxnId="{A3E531BB-3511-4EB2-8888-CAC612E5BA65}">
      <dgm:prSet/>
      <dgm:spPr/>
      <dgm:t>
        <a:bodyPr/>
        <a:lstStyle/>
        <a:p>
          <a:endParaRPr lang="en-US"/>
        </a:p>
      </dgm:t>
    </dgm:pt>
    <dgm:pt modelId="{2449E166-4357-4F8E-AD0B-B69943CF4B75}" type="sibTrans" cxnId="{A3E531BB-3511-4EB2-8888-CAC612E5BA65}">
      <dgm:prSet/>
      <dgm:spPr/>
      <dgm:t>
        <a:bodyPr/>
        <a:lstStyle/>
        <a:p>
          <a:endParaRPr lang="en-US"/>
        </a:p>
      </dgm:t>
    </dgm:pt>
    <dgm:pt modelId="{24D59A8F-F783-4C46-A98F-628130B1E19A}">
      <dgm:prSet phldrT="[Text]" phldr="0" custT="1"/>
      <dgm:spPr/>
      <dgm:t>
        <a:bodyPr/>
        <a:lstStyle/>
        <a:p>
          <a:r>
            <a:rPr lang="en-US" sz="4000" b="1" i="1" dirty="0">
              <a:solidFill>
                <a:schemeClr val="tx1"/>
              </a:solidFill>
            </a:rPr>
            <a:t>Total cost:</a:t>
          </a:r>
          <a:br>
            <a:rPr lang="en-US" sz="4000" b="1" i="1" dirty="0">
              <a:solidFill>
                <a:schemeClr val="tx1"/>
              </a:solidFill>
            </a:rPr>
          </a:br>
          <a:r>
            <a:rPr lang="en-US" sz="4000" b="1" i="1" dirty="0">
              <a:solidFill>
                <a:schemeClr val="tx1"/>
              </a:solidFill>
            </a:rPr>
            <a:t>$53m</a:t>
          </a:r>
        </a:p>
      </dgm:t>
    </dgm:pt>
    <dgm:pt modelId="{476A86C6-E703-44FD-BDC6-114075BD4199}" type="parTrans" cxnId="{527BFE0E-A488-412C-A3DC-830BF1FBC9D3}">
      <dgm:prSet/>
      <dgm:spPr/>
      <dgm:t>
        <a:bodyPr/>
        <a:lstStyle/>
        <a:p>
          <a:endParaRPr lang="en-US"/>
        </a:p>
      </dgm:t>
    </dgm:pt>
    <dgm:pt modelId="{C44772AE-2AD3-47EE-94AE-B2B59BE312AD}" type="sibTrans" cxnId="{527BFE0E-A488-412C-A3DC-830BF1FBC9D3}">
      <dgm:prSet/>
      <dgm:spPr/>
      <dgm:t>
        <a:bodyPr/>
        <a:lstStyle/>
        <a:p>
          <a:endParaRPr lang="en-US"/>
        </a:p>
      </dgm:t>
    </dgm:pt>
    <dgm:pt modelId="{5C4C5187-F3C6-4C35-BFB0-7DBCB2E7B2B1}">
      <dgm:prSet phldrT="[Text]" phldr="0" custT="1"/>
      <dgm:spPr/>
      <dgm:t>
        <a:bodyPr/>
        <a:lstStyle/>
        <a:p>
          <a:r>
            <a:rPr lang="en-US" sz="4000" b="1" i="1" dirty="0">
              <a:solidFill>
                <a:schemeClr val="tx1"/>
              </a:solidFill>
            </a:rPr>
            <a:t>Gross Profit:</a:t>
          </a:r>
          <a:br>
            <a:rPr lang="en-US" sz="4000" b="1" i="1" dirty="0">
              <a:solidFill>
                <a:schemeClr val="tx1"/>
              </a:solidFill>
            </a:rPr>
          </a:br>
          <a:r>
            <a:rPr lang="en-US" sz="4000" b="1" i="1" dirty="0">
              <a:solidFill>
                <a:schemeClr val="tx1"/>
              </a:solidFill>
            </a:rPr>
            <a:t>$32.3m</a:t>
          </a:r>
        </a:p>
      </dgm:t>
    </dgm:pt>
    <dgm:pt modelId="{CC01E048-6448-4EC5-AEAF-D280518FE7E2}" type="parTrans" cxnId="{E21289BD-BBC6-4CBC-B26E-4B50710F9780}">
      <dgm:prSet/>
      <dgm:spPr/>
      <dgm:t>
        <a:bodyPr/>
        <a:lstStyle/>
        <a:p>
          <a:endParaRPr lang="en-US"/>
        </a:p>
      </dgm:t>
    </dgm:pt>
    <dgm:pt modelId="{11901974-3639-4529-861D-202F9CB95253}" type="sibTrans" cxnId="{E21289BD-BBC6-4CBC-B26E-4B50710F9780}">
      <dgm:prSet/>
      <dgm:spPr/>
      <dgm:t>
        <a:bodyPr/>
        <a:lstStyle/>
        <a:p>
          <a:endParaRPr lang="en-US"/>
        </a:p>
      </dgm:t>
    </dgm:pt>
    <dgm:pt modelId="{168397AB-A575-483F-B608-127768DC8D46}">
      <dgm:prSet phldrT="[Text]" phldr="0" custT="1"/>
      <dgm:spPr/>
      <dgm:t>
        <a:bodyPr/>
        <a:lstStyle/>
        <a:p>
          <a:r>
            <a:rPr lang="en-US" sz="4000" b="1" i="1" dirty="0">
              <a:solidFill>
                <a:schemeClr val="tx1"/>
              </a:solidFill>
            </a:rPr>
            <a:t>GPM:</a:t>
          </a:r>
          <a:br>
            <a:rPr lang="en-US" sz="4000" b="1" i="1" dirty="0">
              <a:solidFill>
                <a:schemeClr val="tx1"/>
              </a:solidFill>
            </a:rPr>
          </a:br>
          <a:r>
            <a:rPr lang="en-US" sz="4000" b="1" i="1" dirty="0">
              <a:solidFill>
                <a:schemeClr val="tx1"/>
              </a:solidFill>
            </a:rPr>
            <a:t>38%</a:t>
          </a:r>
        </a:p>
      </dgm:t>
    </dgm:pt>
    <dgm:pt modelId="{245708CF-FF17-4844-B2F8-0F08BDB35E87}" type="parTrans" cxnId="{5D4BA23C-79BE-4AFA-94DD-5ADD3A1225FA}">
      <dgm:prSet/>
      <dgm:spPr/>
      <dgm:t>
        <a:bodyPr/>
        <a:lstStyle/>
        <a:p>
          <a:endParaRPr lang="en-US"/>
        </a:p>
      </dgm:t>
    </dgm:pt>
    <dgm:pt modelId="{EFE5EA62-19A2-4DA6-B060-827130B1855D}" type="sibTrans" cxnId="{5D4BA23C-79BE-4AFA-94DD-5ADD3A1225FA}">
      <dgm:prSet/>
      <dgm:spPr/>
      <dgm:t>
        <a:bodyPr/>
        <a:lstStyle/>
        <a:p>
          <a:endParaRPr lang="en-US"/>
        </a:p>
      </dgm:t>
    </dgm:pt>
    <dgm:pt modelId="{4EC5CC78-804B-4CB7-8D56-49F4D7D0BCC0}">
      <dgm:prSet phldrT="[Text]" phldr="0" custT="1"/>
      <dgm:spPr/>
      <dgm:t>
        <a:bodyPr/>
        <a:lstStyle/>
        <a:p>
          <a:r>
            <a:rPr lang="en-US" sz="4000" b="1" i="1" dirty="0">
              <a:solidFill>
                <a:schemeClr val="tx1"/>
              </a:solidFill>
            </a:rPr>
            <a:t>Total no of customers:</a:t>
          </a:r>
          <a:br>
            <a:rPr lang="en-US" sz="4000" b="1" i="1" dirty="0">
              <a:solidFill>
                <a:schemeClr val="tx1"/>
              </a:solidFill>
            </a:rPr>
          </a:br>
          <a:r>
            <a:rPr lang="en-US" sz="4000" b="1" i="1" dirty="0">
              <a:solidFill>
                <a:schemeClr val="tx1"/>
              </a:solidFill>
            </a:rPr>
            <a:t>113k</a:t>
          </a:r>
        </a:p>
      </dgm:t>
    </dgm:pt>
    <dgm:pt modelId="{7CF4EC5F-515F-4AC8-9D08-FB75134D5A5D}" type="parTrans" cxnId="{EE9DFD6C-63DC-4674-88F8-028A132A5860}">
      <dgm:prSet/>
      <dgm:spPr/>
      <dgm:t>
        <a:bodyPr/>
        <a:lstStyle/>
        <a:p>
          <a:endParaRPr lang="en-US"/>
        </a:p>
      </dgm:t>
    </dgm:pt>
    <dgm:pt modelId="{BD8DC2AB-7648-4CAC-B85D-A9C4CE7A3483}" type="sibTrans" cxnId="{EE9DFD6C-63DC-4674-88F8-028A132A5860}">
      <dgm:prSet/>
      <dgm:spPr/>
      <dgm:t>
        <a:bodyPr/>
        <a:lstStyle/>
        <a:p>
          <a:endParaRPr lang="en-US"/>
        </a:p>
      </dgm:t>
    </dgm:pt>
    <dgm:pt modelId="{80D1D3FB-0A15-4420-B28B-14DB8C4AE2CC}">
      <dgm:prSet phldrT="[Text]" phldr="0" custT="1"/>
      <dgm:spPr/>
      <dgm:t>
        <a:bodyPr/>
        <a:lstStyle/>
        <a:p>
          <a:r>
            <a:rPr lang="en-US" sz="4000" b="1" i="1" dirty="0">
              <a:solidFill>
                <a:schemeClr val="tx1"/>
              </a:solidFill>
            </a:rPr>
            <a:t>Total unit sold: </a:t>
          </a:r>
          <a:br>
            <a:rPr lang="en-US" sz="4000" b="1" i="1" dirty="0">
              <a:solidFill>
                <a:schemeClr val="tx1"/>
              </a:solidFill>
            </a:rPr>
          </a:br>
          <a:r>
            <a:rPr lang="en-US" sz="4000" b="1" i="1" dirty="0">
              <a:solidFill>
                <a:schemeClr val="tx1"/>
              </a:solidFill>
            </a:rPr>
            <a:t>1.35m</a:t>
          </a:r>
        </a:p>
      </dgm:t>
    </dgm:pt>
    <dgm:pt modelId="{02CB6A65-04ED-4DE0-AD8F-757263C9128C}" type="parTrans" cxnId="{45010D88-1989-4FC8-A7AA-D10F0F224307}">
      <dgm:prSet/>
      <dgm:spPr/>
      <dgm:t>
        <a:bodyPr/>
        <a:lstStyle/>
        <a:p>
          <a:endParaRPr lang="en-US"/>
        </a:p>
      </dgm:t>
    </dgm:pt>
    <dgm:pt modelId="{3854CBD5-A420-496C-A4B7-447833F5F8FC}" type="sibTrans" cxnId="{45010D88-1989-4FC8-A7AA-D10F0F224307}">
      <dgm:prSet/>
      <dgm:spPr/>
      <dgm:t>
        <a:bodyPr/>
        <a:lstStyle/>
        <a:p>
          <a:endParaRPr lang="en-US"/>
        </a:p>
      </dgm:t>
    </dgm:pt>
    <dgm:pt modelId="{B0802918-7226-400A-B244-E95246317554}" type="pres">
      <dgm:prSet presAssocID="{AE599D05-DFCA-43B2-8ED0-7EF64A3CCE1A}" presName="diagram" presStyleCnt="0">
        <dgm:presLayoutVars>
          <dgm:dir/>
          <dgm:resizeHandles val="exact"/>
        </dgm:presLayoutVars>
      </dgm:prSet>
      <dgm:spPr/>
    </dgm:pt>
    <dgm:pt modelId="{A57112DB-BEBC-4BC8-81D1-3541BFD81532}" type="pres">
      <dgm:prSet presAssocID="{42BF30ED-D4C9-4929-AB59-3D6551867876}" presName="node" presStyleLbl="node1" presStyleIdx="0" presStyleCnt="7" custScaleX="82926" custScaleY="105349" custLinFactNeighborY="2258">
        <dgm:presLayoutVars>
          <dgm:bulletEnabled val="1"/>
        </dgm:presLayoutVars>
      </dgm:prSet>
      <dgm:spPr/>
    </dgm:pt>
    <dgm:pt modelId="{428E26DF-8FA0-4EFA-B135-9AA397521840}" type="pres">
      <dgm:prSet presAssocID="{4C363AE4-371E-4703-A54E-E46956578252}" presName="sibTrans" presStyleCnt="0"/>
      <dgm:spPr/>
    </dgm:pt>
    <dgm:pt modelId="{77135A54-6AC1-4CB7-A36A-2534F27BC893}" type="pres">
      <dgm:prSet presAssocID="{331567E4-61A6-4A77-BD23-D6D3BA534610}" presName="node" presStyleLbl="node1" presStyleIdx="1" presStyleCnt="7">
        <dgm:presLayoutVars>
          <dgm:bulletEnabled val="1"/>
        </dgm:presLayoutVars>
      </dgm:prSet>
      <dgm:spPr/>
    </dgm:pt>
    <dgm:pt modelId="{CEA3AF27-FA6A-49FB-ADEB-7B6BDAECD312}" type="pres">
      <dgm:prSet presAssocID="{2449E166-4357-4F8E-AD0B-B69943CF4B75}" presName="sibTrans" presStyleCnt="0"/>
      <dgm:spPr/>
    </dgm:pt>
    <dgm:pt modelId="{21B511FA-F8D7-468C-B3C4-26C377367D56}" type="pres">
      <dgm:prSet presAssocID="{24D59A8F-F783-4C46-A98F-628130B1E19A}" presName="node" presStyleLbl="node1" presStyleIdx="2" presStyleCnt="7">
        <dgm:presLayoutVars>
          <dgm:bulletEnabled val="1"/>
        </dgm:presLayoutVars>
      </dgm:prSet>
      <dgm:spPr/>
    </dgm:pt>
    <dgm:pt modelId="{E7C5F337-0941-4FA8-BECF-E01659BF05A0}" type="pres">
      <dgm:prSet presAssocID="{C44772AE-2AD3-47EE-94AE-B2B59BE312AD}" presName="sibTrans" presStyleCnt="0"/>
      <dgm:spPr/>
    </dgm:pt>
    <dgm:pt modelId="{6564CF40-E979-4FAE-92E2-07F62BFDBBB8}" type="pres">
      <dgm:prSet presAssocID="{5C4C5187-F3C6-4C35-BFB0-7DBCB2E7B2B1}" presName="node" presStyleLbl="node1" presStyleIdx="3" presStyleCnt="7">
        <dgm:presLayoutVars>
          <dgm:bulletEnabled val="1"/>
        </dgm:presLayoutVars>
      </dgm:prSet>
      <dgm:spPr/>
    </dgm:pt>
    <dgm:pt modelId="{5C133DDC-23DB-4E3B-B76F-8F2180CD28BE}" type="pres">
      <dgm:prSet presAssocID="{11901974-3639-4529-861D-202F9CB95253}" presName="sibTrans" presStyleCnt="0"/>
      <dgm:spPr/>
    </dgm:pt>
    <dgm:pt modelId="{3E7BDB0A-F728-4668-B8C6-016907E954CD}" type="pres">
      <dgm:prSet presAssocID="{168397AB-A575-483F-B608-127768DC8D46}" presName="node" presStyleLbl="node1" presStyleIdx="4" presStyleCnt="7">
        <dgm:presLayoutVars>
          <dgm:bulletEnabled val="1"/>
        </dgm:presLayoutVars>
      </dgm:prSet>
      <dgm:spPr/>
    </dgm:pt>
    <dgm:pt modelId="{30661B83-B8A4-4BBE-8592-273CE37764AB}" type="pres">
      <dgm:prSet presAssocID="{EFE5EA62-19A2-4DA6-B060-827130B1855D}" presName="sibTrans" presStyleCnt="0"/>
      <dgm:spPr/>
    </dgm:pt>
    <dgm:pt modelId="{D1C42FCA-BB6A-440C-8792-98E91A04986B}" type="pres">
      <dgm:prSet presAssocID="{4EC5CC78-804B-4CB7-8D56-49F4D7D0BCC0}" presName="node" presStyleLbl="node1" presStyleIdx="5" presStyleCnt="7">
        <dgm:presLayoutVars>
          <dgm:bulletEnabled val="1"/>
        </dgm:presLayoutVars>
      </dgm:prSet>
      <dgm:spPr/>
    </dgm:pt>
    <dgm:pt modelId="{A70A7D82-371C-4AC9-A963-191C08F98858}" type="pres">
      <dgm:prSet presAssocID="{BD8DC2AB-7648-4CAC-B85D-A9C4CE7A3483}" presName="sibTrans" presStyleCnt="0"/>
      <dgm:spPr/>
    </dgm:pt>
    <dgm:pt modelId="{D1E92B56-97BE-4B2D-86DA-EBDB70FF2FD7}" type="pres">
      <dgm:prSet presAssocID="{80D1D3FB-0A15-4420-B28B-14DB8C4AE2CC}" presName="node" presStyleLbl="node1" presStyleIdx="6" presStyleCnt="7">
        <dgm:presLayoutVars>
          <dgm:bulletEnabled val="1"/>
        </dgm:presLayoutVars>
      </dgm:prSet>
      <dgm:spPr/>
    </dgm:pt>
  </dgm:ptLst>
  <dgm:cxnLst>
    <dgm:cxn modelId="{E6AA1B07-5FEC-4036-832F-87B1E853B953}" type="presOf" srcId="{AE599D05-DFCA-43B2-8ED0-7EF64A3CCE1A}" destId="{B0802918-7226-400A-B244-E95246317554}" srcOrd="0" destOrd="0" presId="urn:microsoft.com/office/officeart/2005/8/layout/default"/>
    <dgm:cxn modelId="{527BFE0E-A488-412C-A3DC-830BF1FBC9D3}" srcId="{AE599D05-DFCA-43B2-8ED0-7EF64A3CCE1A}" destId="{24D59A8F-F783-4C46-A98F-628130B1E19A}" srcOrd="2" destOrd="0" parTransId="{476A86C6-E703-44FD-BDC6-114075BD4199}" sibTransId="{C44772AE-2AD3-47EE-94AE-B2B59BE312AD}"/>
    <dgm:cxn modelId="{6F497224-0F5B-41E4-A8FE-3E9237B07FC0}" type="presOf" srcId="{4EC5CC78-804B-4CB7-8D56-49F4D7D0BCC0}" destId="{D1C42FCA-BB6A-440C-8792-98E91A04986B}" srcOrd="0" destOrd="0" presId="urn:microsoft.com/office/officeart/2005/8/layout/default"/>
    <dgm:cxn modelId="{5D4BA23C-79BE-4AFA-94DD-5ADD3A1225FA}" srcId="{AE599D05-DFCA-43B2-8ED0-7EF64A3CCE1A}" destId="{168397AB-A575-483F-B608-127768DC8D46}" srcOrd="4" destOrd="0" parTransId="{245708CF-FF17-4844-B2F8-0F08BDB35E87}" sibTransId="{EFE5EA62-19A2-4DA6-B060-827130B1855D}"/>
    <dgm:cxn modelId="{25A2605E-C3F9-48BC-9AC4-EAFC632DCA62}" type="presOf" srcId="{42BF30ED-D4C9-4929-AB59-3D6551867876}" destId="{A57112DB-BEBC-4BC8-81D1-3541BFD81532}" srcOrd="0" destOrd="0" presId="urn:microsoft.com/office/officeart/2005/8/layout/default"/>
    <dgm:cxn modelId="{EE9DFD6C-63DC-4674-88F8-028A132A5860}" srcId="{AE599D05-DFCA-43B2-8ED0-7EF64A3CCE1A}" destId="{4EC5CC78-804B-4CB7-8D56-49F4D7D0BCC0}" srcOrd="5" destOrd="0" parTransId="{7CF4EC5F-515F-4AC8-9D08-FB75134D5A5D}" sibTransId="{BD8DC2AB-7648-4CAC-B85D-A9C4CE7A3483}"/>
    <dgm:cxn modelId="{45010D88-1989-4FC8-A7AA-D10F0F224307}" srcId="{AE599D05-DFCA-43B2-8ED0-7EF64A3CCE1A}" destId="{80D1D3FB-0A15-4420-B28B-14DB8C4AE2CC}" srcOrd="6" destOrd="0" parTransId="{02CB6A65-04ED-4DE0-AD8F-757263C9128C}" sibTransId="{3854CBD5-A420-496C-A4B7-447833F5F8FC}"/>
    <dgm:cxn modelId="{A3E531BB-3511-4EB2-8888-CAC612E5BA65}" srcId="{AE599D05-DFCA-43B2-8ED0-7EF64A3CCE1A}" destId="{331567E4-61A6-4A77-BD23-D6D3BA534610}" srcOrd="1" destOrd="0" parTransId="{BDCA2F58-9260-4EA3-A649-C708A77DFDBE}" sibTransId="{2449E166-4357-4F8E-AD0B-B69943CF4B75}"/>
    <dgm:cxn modelId="{E21289BD-BBC6-4CBC-B26E-4B50710F9780}" srcId="{AE599D05-DFCA-43B2-8ED0-7EF64A3CCE1A}" destId="{5C4C5187-F3C6-4C35-BFB0-7DBCB2E7B2B1}" srcOrd="3" destOrd="0" parTransId="{CC01E048-6448-4EC5-AEAF-D280518FE7E2}" sibTransId="{11901974-3639-4529-861D-202F9CB95253}"/>
    <dgm:cxn modelId="{195D5EC8-F468-4038-A435-210994352892}" srcId="{AE599D05-DFCA-43B2-8ED0-7EF64A3CCE1A}" destId="{42BF30ED-D4C9-4929-AB59-3D6551867876}" srcOrd="0" destOrd="0" parTransId="{E9B55D4B-7CD2-4A24-8FBE-CA6BA21256FD}" sibTransId="{4C363AE4-371E-4703-A54E-E46956578252}"/>
    <dgm:cxn modelId="{C7BA6EC8-680B-4FAF-8533-EA886A2AC99D}" type="presOf" srcId="{80D1D3FB-0A15-4420-B28B-14DB8C4AE2CC}" destId="{D1E92B56-97BE-4B2D-86DA-EBDB70FF2FD7}" srcOrd="0" destOrd="0" presId="urn:microsoft.com/office/officeart/2005/8/layout/default"/>
    <dgm:cxn modelId="{356931D0-7988-4527-BEB3-611AB73F9BE4}" type="presOf" srcId="{168397AB-A575-483F-B608-127768DC8D46}" destId="{3E7BDB0A-F728-4668-B8C6-016907E954CD}" srcOrd="0" destOrd="0" presId="urn:microsoft.com/office/officeart/2005/8/layout/default"/>
    <dgm:cxn modelId="{6F297ED7-701B-41E6-9C52-D4649BF6D16E}" type="presOf" srcId="{331567E4-61A6-4A77-BD23-D6D3BA534610}" destId="{77135A54-6AC1-4CB7-A36A-2534F27BC893}" srcOrd="0" destOrd="0" presId="urn:microsoft.com/office/officeart/2005/8/layout/default"/>
    <dgm:cxn modelId="{A59F33D9-47E6-4C19-840A-8A97B8FB6DC1}" type="presOf" srcId="{24D59A8F-F783-4C46-A98F-628130B1E19A}" destId="{21B511FA-F8D7-468C-B3C4-26C377367D56}" srcOrd="0" destOrd="0" presId="urn:microsoft.com/office/officeart/2005/8/layout/default"/>
    <dgm:cxn modelId="{89C4E8E3-A89F-4679-913D-A374CF2A58D5}" type="presOf" srcId="{5C4C5187-F3C6-4C35-BFB0-7DBCB2E7B2B1}" destId="{6564CF40-E979-4FAE-92E2-07F62BFDBBB8}" srcOrd="0" destOrd="0" presId="urn:microsoft.com/office/officeart/2005/8/layout/default"/>
    <dgm:cxn modelId="{C64C887B-897C-4C0B-B667-CBC1792AFF52}" type="presParOf" srcId="{B0802918-7226-400A-B244-E95246317554}" destId="{A57112DB-BEBC-4BC8-81D1-3541BFD81532}" srcOrd="0" destOrd="0" presId="urn:microsoft.com/office/officeart/2005/8/layout/default"/>
    <dgm:cxn modelId="{A68DDD84-2D66-4EBE-9D6A-498622CD8CA5}" type="presParOf" srcId="{B0802918-7226-400A-B244-E95246317554}" destId="{428E26DF-8FA0-4EFA-B135-9AA397521840}" srcOrd="1" destOrd="0" presId="urn:microsoft.com/office/officeart/2005/8/layout/default"/>
    <dgm:cxn modelId="{ED3A46BB-C345-4C78-ACD6-E94B70B1F9CC}" type="presParOf" srcId="{B0802918-7226-400A-B244-E95246317554}" destId="{77135A54-6AC1-4CB7-A36A-2534F27BC893}" srcOrd="2" destOrd="0" presId="urn:microsoft.com/office/officeart/2005/8/layout/default"/>
    <dgm:cxn modelId="{79B3AC51-A081-4F68-8C3C-3520BF4EC872}" type="presParOf" srcId="{B0802918-7226-400A-B244-E95246317554}" destId="{CEA3AF27-FA6A-49FB-ADEB-7B6BDAECD312}" srcOrd="3" destOrd="0" presId="urn:microsoft.com/office/officeart/2005/8/layout/default"/>
    <dgm:cxn modelId="{AFDCDCAB-4EBD-47C3-BF93-B4CBF708E375}" type="presParOf" srcId="{B0802918-7226-400A-B244-E95246317554}" destId="{21B511FA-F8D7-468C-B3C4-26C377367D56}" srcOrd="4" destOrd="0" presId="urn:microsoft.com/office/officeart/2005/8/layout/default"/>
    <dgm:cxn modelId="{A37C37D2-3A6B-4CF3-84A1-CF49ACDE015C}" type="presParOf" srcId="{B0802918-7226-400A-B244-E95246317554}" destId="{E7C5F337-0941-4FA8-BECF-E01659BF05A0}" srcOrd="5" destOrd="0" presId="urn:microsoft.com/office/officeart/2005/8/layout/default"/>
    <dgm:cxn modelId="{1DBA663F-58F9-412F-8ACB-7A69BD7735FB}" type="presParOf" srcId="{B0802918-7226-400A-B244-E95246317554}" destId="{6564CF40-E979-4FAE-92E2-07F62BFDBBB8}" srcOrd="6" destOrd="0" presId="urn:microsoft.com/office/officeart/2005/8/layout/default"/>
    <dgm:cxn modelId="{4E0248BC-E898-4323-A720-CB259FADFDFB}" type="presParOf" srcId="{B0802918-7226-400A-B244-E95246317554}" destId="{5C133DDC-23DB-4E3B-B76F-8F2180CD28BE}" srcOrd="7" destOrd="0" presId="urn:microsoft.com/office/officeart/2005/8/layout/default"/>
    <dgm:cxn modelId="{C3991D09-4D96-4854-86FA-0A0C5F64D9BF}" type="presParOf" srcId="{B0802918-7226-400A-B244-E95246317554}" destId="{3E7BDB0A-F728-4668-B8C6-016907E954CD}" srcOrd="8" destOrd="0" presId="urn:microsoft.com/office/officeart/2005/8/layout/default"/>
    <dgm:cxn modelId="{CD4528D7-AA24-430A-859B-C5FFB600C49D}" type="presParOf" srcId="{B0802918-7226-400A-B244-E95246317554}" destId="{30661B83-B8A4-4BBE-8592-273CE37764AB}" srcOrd="9" destOrd="0" presId="urn:microsoft.com/office/officeart/2005/8/layout/default"/>
    <dgm:cxn modelId="{29B9BF30-7096-4B00-AF72-3D8DE16D56CE}" type="presParOf" srcId="{B0802918-7226-400A-B244-E95246317554}" destId="{D1C42FCA-BB6A-440C-8792-98E91A04986B}" srcOrd="10" destOrd="0" presId="urn:microsoft.com/office/officeart/2005/8/layout/default"/>
    <dgm:cxn modelId="{E40B7734-8FC1-469F-BB58-9F5B37B653E0}" type="presParOf" srcId="{B0802918-7226-400A-B244-E95246317554}" destId="{A70A7D82-371C-4AC9-A963-191C08F98858}" srcOrd="11" destOrd="0" presId="urn:microsoft.com/office/officeart/2005/8/layout/default"/>
    <dgm:cxn modelId="{EFFADEEF-4380-4CA2-B134-F0ED82CCB001}" type="presParOf" srcId="{B0802918-7226-400A-B244-E95246317554}" destId="{D1E92B56-97BE-4B2D-86DA-EBDB70FF2FD7}" srcOrd="12" destOrd="0" presId="urn:microsoft.com/office/officeart/2005/8/layout/defaul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05722-B7FE-4107-AEF0-250D2BF0DE54}">
      <dsp:nvSpPr>
        <dsp:cNvPr id="0" name=""/>
        <dsp:cNvSpPr/>
      </dsp:nvSpPr>
      <dsp:spPr>
        <a:xfrm>
          <a:off x="8324"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7432146-A3C3-415A-8F88-C60A3667161F}">
      <dsp:nvSpPr>
        <dsp:cNvPr id="0" name=""/>
        <dsp:cNvSpPr/>
      </dsp:nvSpPr>
      <dsp:spPr>
        <a:xfrm>
          <a:off x="831588" y="1742508"/>
          <a:ext cx="1829080" cy="1829080"/>
        </a:xfrm>
        <a:prstGeom prst="leftCircularArrow">
          <a:avLst>
            <a:gd name="adj1" fmla="val 4001"/>
            <a:gd name="adj2" fmla="val 502379"/>
            <a:gd name="adj3" fmla="val 2277890"/>
            <a:gd name="adj4" fmla="val 9024489"/>
            <a:gd name="adj5" fmla="val 4667"/>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8F69982-BD3A-4F35-9050-054620CAB018}">
      <dsp:nvSpPr>
        <dsp:cNvPr id="0" name=""/>
        <dsp:cNvSpPr/>
      </dsp:nvSpPr>
      <dsp:spPr>
        <a:xfrm>
          <a:off x="345485" y="2533209"/>
          <a:ext cx="1348643" cy="536310"/>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1"/>
              </a:solidFill>
            </a:rPr>
            <a:t>Data collection</a:t>
          </a:r>
        </a:p>
      </dsp:txBody>
      <dsp:txXfrm>
        <a:off x="361193" y="2548917"/>
        <a:ext cx="1317227" cy="504894"/>
      </dsp:txXfrm>
    </dsp:sp>
    <dsp:sp modelId="{496BCE10-B464-4760-81A6-1B61DD05B0F6}">
      <dsp:nvSpPr>
        <dsp:cNvPr id="0" name=""/>
        <dsp:cNvSpPr/>
      </dsp:nvSpPr>
      <dsp:spPr>
        <a:xfrm>
          <a:off x="2042570"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9AB4E4C-125D-4F22-B0F8-E8BF8B3999B6}">
      <dsp:nvSpPr>
        <dsp:cNvPr id="0" name=""/>
        <dsp:cNvSpPr/>
      </dsp:nvSpPr>
      <dsp:spPr>
        <a:xfrm>
          <a:off x="2853190" y="730682"/>
          <a:ext cx="2022947" cy="2022947"/>
        </a:xfrm>
        <a:prstGeom prst="circularArrow">
          <a:avLst>
            <a:gd name="adj1" fmla="val 3617"/>
            <a:gd name="adj2" fmla="val 450061"/>
            <a:gd name="adj3" fmla="val 19374428"/>
            <a:gd name="adj4" fmla="val 12575511"/>
            <a:gd name="adj5" fmla="val 4220"/>
          </a:avLst>
        </a:prstGeom>
        <a:solidFill>
          <a:schemeClr val="accent3">
            <a:hueOff val="677650"/>
            <a:satOff val="25000"/>
            <a:lumOff val="-367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83181A6-6285-4C55-B097-93A2DB19A261}">
      <dsp:nvSpPr>
        <dsp:cNvPr id="0" name=""/>
        <dsp:cNvSpPr/>
      </dsp:nvSpPr>
      <dsp:spPr>
        <a:xfrm>
          <a:off x="2379731" y="1281817"/>
          <a:ext cx="1348643" cy="536310"/>
        </a:xfrm>
        <a:prstGeom prst="roundRect">
          <a:avLst>
            <a:gd name="adj" fmla="val 10000"/>
          </a:avLst>
        </a:prstGeom>
        <a:solidFill>
          <a:schemeClr val="accent3">
            <a:hueOff val="542120"/>
            <a:satOff val="20000"/>
            <a:lumOff val="-294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1"/>
              </a:solidFill>
            </a:rPr>
            <a:t>Data cleaning</a:t>
          </a:r>
        </a:p>
      </dsp:txBody>
      <dsp:txXfrm>
        <a:off x="2395439" y="1297525"/>
        <a:ext cx="1317227" cy="504894"/>
      </dsp:txXfrm>
    </dsp:sp>
    <dsp:sp modelId="{A7CB618B-A2BB-4775-8589-9AD3D744796E}">
      <dsp:nvSpPr>
        <dsp:cNvPr id="0" name=""/>
        <dsp:cNvSpPr/>
      </dsp:nvSpPr>
      <dsp:spPr>
        <a:xfrm>
          <a:off x="4076815"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94B46EE-1357-4D63-A466-4EFAF70922A7}">
      <dsp:nvSpPr>
        <dsp:cNvPr id="0" name=""/>
        <dsp:cNvSpPr/>
      </dsp:nvSpPr>
      <dsp:spPr>
        <a:xfrm>
          <a:off x="4900079" y="1742508"/>
          <a:ext cx="1829080" cy="1829080"/>
        </a:xfrm>
        <a:prstGeom prst="leftCircularArrow">
          <a:avLst>
            <a:gd name="adj1" fmla="val 4001"/>
            <a:gd name="adj2" fmla="val 502379"/>
            <a:gd name="adj3" fmla="val 2277890"/>
            <a:gd name="adj4" fmla="val 9024489"/>
            <a:gd name="adj5" fmla="val 4667"/>
          </a:avLst>
        </a:prstGeom>
        <a:solidFill>
          <a:schemeClr val="accent3">
            <a:hueOff val="1355300"/>
            <a:satOff val="50000"/>
            <a:lumOff val="-7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DC2CCBF-38C7-423A-B8F2-724E0A527626}">
      <dsp:nvSpPr>
        <dsp:cNvPr id="0" name=""/>
        <dsp:cNvSpPr/>
      </dsp:nvSpPr>
      <dsp:spPr>
        <a:xfrm>
          <a:off x="4413976" y="2533209"/>
          <a:ext cx="1348643" cy="536310"/>
        </a:xfrm>
        <a:prstGeom prst="roundRect">
          <a:avLst>
            <a:gd name="adj" fmla="val 10000"/>
          </a:avLst>
        </a:prstGeom>
        <a:solidFill>
          <a:schemeClr val="accent3">
            <a:hueOff val="1084240"/>
            <a:satOff val="40000"/>
            <a:lumOff val="-588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1"/>
              </a:solidFill>
            </a:rPr>
            <a:t>Analysis and Insight</a:t>
          </a:r>
        </a:p>
      </dsp:txBody>
      <dsp:txXfrm>
        <a:off x="4429684" y="2548917"/>
        <a:ext cx="1317227" cy="504894"/>
      </dsp:txXfrm>
    </dsp:sp>
    <dsp:sp modelId="{1EC00558-5C29-4C61-9B96-44FBAF67D36A}">
      <dsp:nvSpPr>
        <dsp:cNvPr id="0" name=""/>
        <dsp:cNvSpPr/>
      </dsp:nvSpPr>
      <dsp:spPr>
        <a:xfrm>
          <a:off x="6111061"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9C50EDC-2215-48CF-825C-C65CE437452D}">
      <dsp:nvSpPr>
        <dsp:cNvPr id="0" name=""/>
        <dsp:cNvSpPr/>
      </dsp:nvSpPr>
      <dsp:spPr>
        <a:xfrm>
          <a:off x="6921681" y="730682"/>
          <a:ext cx="2022947" cy="2022947"/>
        </a:xfrm>
        <a:prstGeom prst="circularArrow">
          <a:avLst>
            <a:gd name="adj1" fmla="val 3617"/>
            <a:gd name="adj2" fmla="val 450061"/>
            <a:gd name="adj3" fmla="val 19374428"/>
            <a:gd name="adj4" fmla="val 12575511"/>
            <a:gd name="adj5" fmla="val 4220"/>
          </a:avLst>
        </a:prstGeom>
        <a:solidFill>
          <a:schemeClr val="accent3">
            <a:hueOff val="2032949"/>
            <a:satOff val="75000"/>
            <a:lumOff val="-1102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0424E420-7C0F-4399-AEBA-4AE01D9BA10C}">
      <dsp:nvSpPr>
        <dsp:cNvPr id="0" name=""/>
        <dsp:cNvSpPr/>
      </dsp:nvSpPr>
      <dsp:spPr>
        <a:xfrm>
          <a:off x="6448222" y="1281817"/>
          <a:ext cx="1348643" cy="536310"/>
        </a:xfrm>
        <a:prstGeom prst="roundRect">
          <a:avLst>
            <a:gd name="adj" fmla="val 10000"/>
          </a:avLst>
        </a:prstGeom>
        <a:solidFill>
          <a:schemeClr val="accent3">
            <a:hueOff val="1626359"/>
            <a:satOff val="60000"/>
            <a:lumOff val="-882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i="1" kern="1200" dirty="0">
              <a:solidFill>
                <a:schemeClr val="tx1"/>
              </a:solidFill>
            </a:rPr>
            <a:t>Data visualization</a:t>
          </a:r>
        </a:p>
      </dsp:txBody>
      <dsp:txXfrm>
        <a:off x="6463930" y="1297525"/>
        <a:ext cx="1317227" cy="504894"/>
      </dsp:txXfrm>
    </dsp:sp>
    <dsp:sp modelId="{731422CB-B77A-4AC0-9D72-6985CB9693DA}">
      <dsp:nvSpPr>
        <dsp:cNvPr id="0" name=""/>
        <dsp:cNvSpPr/>
      </dsp:nvSpPr>
      <dsp:spPr>
        <a:xfrm>
          <a:off x="8145306"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6EEC550-6BFD-44DD-B77E-1937FF1D87A1}">
      <dsp:nvSpPr>
        <dsp:cNvPr id="0" name=""/>
        <dsp:cNvSpPr/>
      </dsp:nvSpPr>
      <dsp:spPr>
        <a:xfrm>
          <a:off x="8968570" y="1742508"/>
          <a:ext cx="1829080" cy="1829080"/>
        </a:xfrm>
        <a:prstGeom prst="leftCircularArrow">
          <a:avLst>
            <a:gd name="adj1" fmla="val 4001"/>
            <a:gd name="adj2" fmla="val 502379"/>
            <a:gd name="adj3" fmla="val 2277890"/>
            <a:gd name="adj4" fmla="val 9024489"/>
            <a:gd name="adj5" fmla="val 4667"/>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835EAC19-7C04-4110-B5DE-3AEA837FA380}">
      <dsp:nvSpPr>
        <dsp:cNvPr id="0" name=""/>
        <dsp:cNvSpPr/>
      </dsp:nvSpPr>
      <dsp:spPr>
        <a:xfrm>
          <a:off x="8482467" y="2533209"/>
          <a:ext cx="1348643" cy="536310"/>
        </a:xfrm>
        <a:prstGeom prst="roundRect">
          <a:avLst>
            <a:gd name="adj" fmla="val 10000"/>
          </a:avLst>
        </a:prstGeom>
        <a:solidFill>
          <a:schemeClr val="accent3">
            <a:hueOff val="2168479"/>
            <a:satOff val="80000"/>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i="1" kern="1200" dirty="0">
              <a:solidFill>
                <a:schemeClr val="tx1"/>
              </a:solidFill>
            </a:rPr>
            <a:t>Recommendation</a:t>
          </a:r>
        </a:p>
      </dsp:txBody>
      <dsp:txXfrm>
        <a:off x="8498175" y="2548917"/>
        <a:ext cx="1317227" cy="504894"/>
      </dsp:txXfrm>
    </dsp:sp>
    <dsp:sp modelId="{24777EF4-6F55-4E80-BA3F-14A5C3A46EF8}">
      <dsp:nvSpPr>
        <dsp:cNvPr id="0" name=""/>
        <dsp:cNvSpPr/>
      </dsp:nvSpPr>
      <dsp:spPr>
        <a:xfrm>
          <a:off x="10179552" y="1549972"/>
          <a:ext cx="1517223" cy="1251392"/>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7EBBA33-05DD-4C92-AA9E-D1277FC80EF9}">
      <dsp:nvSpPr>
        <dsp:cNvPr id="0" name=""/>
        <dsp:cNvSpPr/>
      </dsp:nvSpPr>
      <dsp:spPr>
        <a:xfrm>
          <a:off x="10516712" y="1281817"/>
          <a:ext cx="1348643" cy="536310"/>
        </a:xfrm>
        <a:prstGeom prst="roundRect">
          <a:avLst>
            <a:gd name="adj" fmla="val 10000"/>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chemeClr val="tx1"/>
              </a:solidFill>
            </a:rPr>
            <a:t>Conclusion</a:t>
          </a:r>
        </a:p>
      </dsp:txBody>
      <dsp:txXfrm>
        <a:off x="10532420" y="1297525"/>
        <a:ext cx="1317227" cy="504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B596C-E820-4FF6-BE3A-9BE8D7D77B02}">
      <dsp:nvSpPr>
        <dsp:cNvPr id="0" name=""/>
        <dsp:cNvSpPr/>
      </dsp:nvSpPr>
      <dsp:spPr>
        <a:xfrm>
          <a:off x="0" y="38102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F0E5705A-E6A8-4811-8C3C-1580FD1701B9}">
      <dsp:nvSpPr>
        <dsp:cNvPr id="0" name=""/>
        <dsp:cNvSpPr/>
      </dsp:nvSpPr>
      <dsp:spPr>
        <a:xfrm>
          <a:off x="514104" y="115347"/>
          <a:ext cx="7197458" cy="531360"/>
        </a:xfrm>
        <a:prstGeom prst="roundRect">
          <a:avLst/>
        </a:prstGeom>
        <a:gradFill rotWithShape="0">
          <a:gsLst>
            <a:gs pos="0">
              <a:schemeClr val="accent2">
                <a:shade val="50000"/>
                <a:hueOff val="0"/>
                <a:satOff val="0"/>
                <a:lumOff val="0"/>
                <a:alphaOff val="0"/>
                <a:satMod val="103000"/>
                <a:lumMod val="102000"/>
                <a:tint val="94000"/>
              </a:schemeClr>
            </a:gs>
            <a:gs pos="50000">
              <a:schemeClr val="accent2">
                <a:shade val="50000"/>
                <a:hueOff val="0"/>
                <a:satOff val="0"/>
                <a:lumOff val="0"/>
                <a:alphaOff val="0"/>
                <a:satMod val="110000"/>
                <a:lumMod val="100000"/>
                <a:shade val="100000"/>
              </a:schemeClr>
            </a:gs>
            <a:gs pos="100000">
              <a:schemeClr val="accent2">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lumMod val="95000"/>
                  <a:lumOff val="5000"/>
                </a:schemeClr>
              </a:solidFill>
            </a:rPr>
            <a:t>Checked missing values</a:t>
          </a:r>
        </a:p>
      </dsp:txBody>
      <dsp:txXfrm>
        <a:off x="540043" y="141286"/>
        <a:ext cx="7145580" cy="479482"/>
      </dsp:txXfrm>
    </dsp:sp>
    <dsp:sp modelId="{80D9912F-CF2C-426A-930F-E7305D042549}">
      <dsp:nvSpPr>
        <dsp:cNvPr id="0" name=""/>
        <dsp:cNvSpPr/>
      </dsp:nvSpPr>
      <dsp:spPr>
        <a:xfrm>
          <a:off x="0" y="119750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185330"/>
              <a:satOff val="2886"/>
              <a:lumOff val="1437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D8693E3-D816-420A-B0C9-606FB0F8AE0E}">
      <dsp:nvSpPr>
        <dsp:cNvPr id="0" name=""/>
        <dsp:cNvSpPr/>
      </dsp:nvSpPr>
      <dsp:spPr>
        <a:xfrm>
          <a:off x="514104" y="931827"/>
          <a:ext cx="7197458" cy="531360"/>
        </a:xfrm>
        <a:prstGeom prst="roundRect">
          <a:avLst/>
        </a:prstGeom>
        <a:gradFill rotWithShape="0">
          <a:gsLst>
            <a:gs pos="0">
              <a:schemeClr val="accent2">
                <a:shade val="50000"/>
                <a:hueOff val="-197058"/>
                <a:satOff val="2594"/>
                <a:lumOff val="15539"/>
                <a:alphaOff val="0"/>
                <a:satMod val="103000"/>
                <a:lumMod val="102000"/>
                <a:tint val="94000"/>
              </a:schemeClr>
            </a:gs>
            <a:gs pos="50000">
              <a:schemeClr val="accent2">
                <a:shade val="50000"/>
                <a:hueOff val="-197058"/>
                <a:satOff val="2594"/>
                <a:lumOff val="15539"/>
                <a:alphaOff val="0"/>
                <a:satMod val="110000"/>
                <a:lumMod val="100000"/>
                <a:shade val="100000"/>
              </a:schemeClr>
            </a:gs>
            <a:gs pos="100000">
              <a:schemeClr val="accent2">
                <a:shade val="50000"/>
                <a:hueOff val="-197058"/>
                <a:satOff val="2594"/>
                <a:lumOff val="1553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lumMod val="95000"/>
                  <a:lumOff val="5000"/>
                </a:schemeClr>
              </a:solidFill>
            </a:rPr>
            <a:t>Correct typos and errors</a:t>
          </a:r>
        </a:p>
      </dsp:txBody>
      <dsp:txXfrm>
        <a:off x="540043" y="957766"/>
        <a:ext cx="7145580" cy="479482"/>
      </dsp:txXfrm>
    </dsp:sp>
    <dsp:sp modelId="{F7189567-85F5-4F02-967E-1D1436D20659}">
      <dsp:nvSpPr>
        <dsp:cNvPr id="0" name=""/>
        <dsp:cNvSpPr/>
      </dsp:nvSpPr>
      <dsp:spPr>
        <a:xfrm>
          <a:off x="0" y="201398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370661"/>
              <a:satOff val="5772"/>
              <a:lumOff val="28749"/>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6652387B-9E5F-4293-BA0A-E2B9F13DCA6F}">
      <dsp:nvSpPr>
        <dsp:cNvPr id="0" name=""/>
        <dsp:cNvSpPr/>
      </dsp:nvSpPr>
      <dsp:spPr>
        <a:xfrm>
          <a:off x="514104" y="1748307"/>
          <a:ext cx="7197458" cy="531360"/>
        </a:xfrm>
        <a:prstGeom prst="roundRect">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tx1">
                  <a:lumMod val="95000"/>
                  <a:lumOff val="5000"/>
                </a:schemeClr>
              </a:solidFill>
            </a:rPr>
            <a:t>Filtered out irrelevant data</a:t>
          </a:r>
        </a:p>
      </dsp:txBody>
      <dsp:txXfrm>
        <a:off x="540043" y="1774246"/>
        <a:ext cx="7145580" cy="479482"/>
      </dsp:txXfrm>
    </dsp:sp>
    <dsp:sp modelId="{E7D95EB0-0EEB-481F-B510-E7D86F92A661}">
      <dsp:nvSpPr>
        <dsp:cNvPr id="0" name=""/>
        <dsp:cNvSpPr/>
      </dsp:nvSpPr>
      <dsp:spPr>
        <a:xfrm>
          <a:off x="0" y="283046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555991"/>
              <a:satOff val="8658"/>
              <a:lumOff val="43124"/>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101B95B-9E3E-45BA-9F26-BBC9D2C2E631}">
      <dsp:nvSpPr>
        <dsp:cNvPr id="0" name=""/>
        <dsp:cNvSpPr/>
      </dsp:nvSpPr>
      <dsp:spPr>
        <a:xfrm>
          <a:off x="514104" y="2564787"/>
          <a:ext cx="7197458" cy="531360"/>
        </a:xfrm>
        <a:prstGeom prst="roundRect">
          <a:avLst/>
        </a:prstGeom>
        <a:gradFill rotWithShape="0">
          <a:gsLst>
            <a:gs pos="0">
              <a:schemeClr val="accent2">
                <a:shade val="50000"/>
                <a:hueOff val="-591173"/>
                <a:satOff val="7783"/>
                <a:lumOff val="46617"/>
                <a:alphaOff val="0"/>
                <a:satMod val="103000"/>
                <a:lumMod val="102000"/>
                <a:tint val="94000"/>
              </a:schemeClr>
            </a:gs>
            <a:gs pos="50000">
              <a:schemeClr val="accent2">
                <a:shade val="50000"/>
                <a:hueOff val="-591173"/>
                <a:satOff val="7783"/>
                <a:lumOff val="46617"/>
                <a:alphaOff val="0"/>
                <a:satMod val="110000"/>
                <a:lumMod val="100000"/>
                <a:shade val="100000"/>
              </a:schemeClr>
            </a:gs>
            <a:gs pos="100000">
              <a:schemeClr val="accent2">
                <a:shade val="50000"/>
                <a:hueOff val="-591173"/>
                <a:satOff val="7783"/>
                <a:lumOff val="4661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lumMod val="95000"/>
                  <a:lumOff val="5000"/>
                </a:schemeClr>
              </a:solidFill>
            </a:rPr>
            <a:t>Trimmed spaces</a:t>
          </a:r>
          <a:endParaRPr lang="en-US" sz="1800" b="1" kern="1200" dirty="0">
            <a:solidFill>
              <a:schemeClr val="tx1">
                <a:lumMod val="95000"/>
                <a:lumOff val="5000"/>
              </a:schemeClr>
            </a:solidFill>
          </a:endParaRPr>
        </a:p>
      </dsp:txBody>
      <dsp:txXfrm>
        <a:off x="540043" y="2590726"/>
        <a:ext cx="7145580" cy="479482"/>
      </dsp:txXfrm>
    </dsp:sp>
    <dsp:sp modelId="{DDDECD94-0302-4463-80E9-6A4B71E72715}">
      <dsp:nvSpPr>
        <dsp:cNvPr id="0" name=""/>
        <dsp:cNvSpPr/>
      </dsp:nvSpPr>
      <dsp:spPr>
        <a:xfrm>
          <a:off x="0" y="364694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370661"/>
              <a:satOff val="5772"/>
              <a:lumOff val="28749"/>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950201CC-F4F9-4C4A-8543-703CFA9390E7}">
      <dsp:nvSpPr>
        <dsp:cNvPr id="0" name=""/>
        <dsp:cNvSpPr/>
      </dsp:nvSpPr>
      <dsp:spPr>
        <a:xfrm>
          <a:off x="514104" y="3381267"/>
          <a:ext cx="7197458" cy="531360"/>
        </a:xfrm>
        <a:prstGeom prst="roundRect">
          <a:avLst/>
        </a:prstGeom>
        <a:gradFill rotWithShape="0">
          <a:gsLst>
            <a:gs pos="0">
              <a:schemeClr val="accent2">
                <a:shade val="50000"/>
                <a:hueOff val="-394115"/>
                <a:satOff val="5189"/>
                <a:lumOff val="31078"/>
                <a:alphaOff val="0"/>
                <a:satMod val="103000"/>
                <a:lumMod val="102000"/>
                <a:tint val="94000"/>
              </a:schemeClr>
            </a:gs>
            <a:gs pos="50000">
              <a:schemeClr val="accent2">
                <a:shade val="50000"/>
                <a:hueOff val="-394115"/>
                <a:satOff val="5189"/>
                <a:lumOff val="31078"/>
                <a:alphaOff val="0"/>
                <a:satMod val="110000"/>
                <a:lumMod val="100000"/>
                <a:shade val="100000"/>
              </a:schemeClr>
            </a:gs>
            <a:gs pos="100000">
              <a:schemeClr val="accent2">
                <a:shade val="50000"/>
                <a:hueOff val="-394115"/>
                <a:satOff val="5189"/>
                <a:lumOff val="3107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lumMod val="95000"/>
                  <a:lumOff val="5000"/>
                </a:schemeClr>
              </a:solidFill>
            </a:rPr>
            <a:t>Create consistent categories</a:t>
          </a:r>
          <a:endParaRPr lang="en-US" sz="1800" b="1" kern="1200" dirty="0">
            <a:solidFill>
              <a:schemeClr val="tx1">
                <a:lumMod val="95000"/>
                <a:lumOff val="5000"/>
              </a:schemeClr>
            </a:solidFill>
          </a:endParaRPr>
        </a:p>
      </dsp:txBody>
      <dsp:txXfrm>
        <a:off x="540043" y="3407206"/>
        <a:ext cx="7145580" cy="479482"/>
      </dsp:txXfrm>
    </dsp:sp>
    <dsp:sp modelId="{8F9A35FD-0DE7-486B-AEC2-012B04DCB317}">
      <dsp:nvSpPr>
        <dsp:cNvPr id="0" name=""/>
        <dsp:cNvSpPr/>
      </dsp:nvSpPr>
      <dsp:spPr>
        <a:xfrm>
          <a:off x="0" y="4463427"/>
          <a:ext cx="10282084" cy="453600"/>
        </a:xfrm>
        <a:prstGeom prst="rect">
          <a:avLst/>
        </a:prstGeom>
        <a:solidFill>
          <a:schemeClr val="lt1">
            <a:alpha val="90000"/>
            <a:hueOff val="0"/>
            <a:satOff val="0"/>
            <a:lumOff val="0"/>
            <a:alphaOff val="0"/>
          </a:schemeClr>
        </a:solidFill>
        <a:ln w="6350" cap="flat" cmpd="sng" algn="ctr">
          <a:solidFill>
            <a:schemeClr val="accent2">
              <a:shade val="50000"/>
              <a:hueOff val="-185330"/>
              <a:satOff val="2886"/>
              <a:lumOff val="14375"/>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4FD97500-D534-43D5-B089-3C92E307E5F9}">
      <dsp:nvSpPr>
        <dsp:cNvPr id="0" name=""/>
        <dsp:cNvSpPr/>
      </dsp:nvSpPr>
      <dsp:spPr>
        <a:xfrm>
          <a:off x="514104" y="4197747"/>
          <a:ext cx="7197458" cy="531360"/>
        </a:xfrm>
        <a:prstGeom prst="roundRect">
          <a:avLst/>
        </a:prstGeom>
        <a:gradFill rotWithShape="0">
          <a:gsLst>
            <a:gs pos="0">
              <a:schemeClr val="accent2">
                <a:shade val="50000"/>
                <a:hueOff val="-197058"/>
                <a:satOff val="2594"/>
                <a:lumOff val="15539"/>
                <a:alphaOff val="0"/>
                <a:satMod val="103000"/>
                <a:lumMod val="102000"/>
                <a:tint val="94000"/>
              </a:schemeClr>
            </a:gs>
            <a:gs pos="50000">
              <a:schemeClr val="accent2">
                <a:shade val="50000"/>
                <a:hueOff val="-197058"/>
                <a:satOff val="2594"/>
                <a:lumOff val="15539"/>
                <a:alphaOff val="0"/>
                <a:satMod val="110000"/>
                <a:lumMod val="100000"/>
                <a:shade val="100000"/>
              </a:schemeClr>
            </a:gs>
            <a:gs pos="100000">
              <a:schemeClr val="accent2">
                <a:shade val="50000"/>
                <a:hueOff val="-197058"/>
                <a:satOff val="2594"/>
                <a:lumOff val="1553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2047" tIns="0" rIns="272047" bIns="0" numCol="1" spcCol="1270" anchor="ctr" anchorCtr="0">
          <a:noAutofit/>
        </a:bodyPr>
        <a:lstStyle/>
        <a:p>
          <a:pPr marL="0" lvl="0" indent="0" algn="l" defTabSz="800100">
            <a:lnSpc>
              <a:spcPct val="90000"/>
            </a:lnSpc>
            <a:spcBef>
              <a:spcPct val="0"/>
            </a:spcBef>
            <a:spcAft>
              <a:spcPct val="35000"/>
            </a:spcAft>
            <a:buNone/>
          </a:pPr>
          <a:r>
            <a:rPr lang="en-US" sz="1800" b="1" kern="1200">
              <a:solidFill>
                <a:schemeClr val="tx1">
                  <a:lumMod val="95000"/>
                  <a:lumOff val="5000"/>
                </a:schemeClr>
              </a:solidFill>
            </a:rPr>
            <a:t>Data type conversion</a:t>
          </a:r>
          <a:endParaRPr lang="en-US" sz="1800" b="1" kern="1200" dirty="0">
            <a:solidFill>
              <a:schemeClr val="tx1">
                <a:lumMod val="95000"/>
                <a:lumOff val="5000"/>
              </a:schemeClr>
            </a:solidFill>
          </a:endParaRPr>
        </a:p>
      </dsp:txBody>
      <dsp:txXfrm>
        <a:off x="540043" y="4223686"/>
        <a:ext cx="7145580"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112DB-BEBC-4BC8-81D1-3541BFD81532}">
      <dsp:nvSpPr>
        <dsp:cNvPr id="0" name=""/>
        <dsp:cNvSpPr/>
      </dsp:nvSpPr>
      <dsp:spPr>
        <a:xfrm>
          <a:off x="5503" y="633750"/>
          <a:ext cx="2317411" cy="1766420"/>
        </a:xfrm>
        <a:prstGeom prst="rect">
          <a:avLst/>
        </a:prstGeom>
        <a:solidFill>
          <a:schemeClr val="accent2">
            <a:shade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1" i="1" kern="1200" dirty="0">
              <a:solidFill>
                <a:schemeClr val="tx1"/>
              </a:solidFill>
            </a:rPr>
            <a:t>Total revenue:</a:t>
          </a:r>
          <a:br>
            <a:rPr lang="en-US" sz="4000" b="1" i="1" kern="1200" dirty="0">
              <a:solidFill>
                <a:schemeClr val="tx1"/>
              </a:solidFill>
            </a:rPr>
          </a:br>
          <a:r>
            <a:rPr lang="en-US" sz="4000" b="1" i="1" kern="1200" dirty="0">
              <a:solidFill>
                <a:schemeClr val="tx1"/>
              </a:solidFill>
            </a:rPr>
            <a:t>$85.3m</a:t>
          </a:r>
        </a:p>
      </dsp:txBody>
      <dsp:txXfrm>
        <a:off x="5503" y="633750"/>
        <a:ext cx="2317411" cy="1766420"/>
      </dsp:txXfrm>
    </dsp:sp>
    <dsp:sp modelId="{77135A54-6AC1-4CB7-A36A-2534F27BC893}">
      <dsp:nvSpPr>
        <dsp:cNvPr id="0" name=""/>
        <dsp:cNvSpPr/>
      </dsp:nvSpPr>
      <dsp:spPr>
        <a:xfrm>
          <a:off x="2602370" y="640734"/>
          <a:ext cx="2794553" cy="1676732"/>
        </a:xfrm>
        <a:prstGeom prst="rect">
          <a:avLst/>
        </a:prstGeom>
        <a:solidFill>
          <a:schemeClr val="accent2">
            <a:shade val="50000"/>
            <a:hueOff val="-168907"/>
            <a:satOff val="2224"/>
            <a:lumOff val="13319"/>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Total sales:</a:t>
          </a:r>
          <a:br>
            <a:rPr lang="en-US" sz="4000" b="1" i="1" kern="1200" dirty="0">
              <a:solidFill>
                <a:schemeClr val="tx1"/>
              </a:solidFill>
            </a:rPr>
          </a:br>
          <a:r>
            <a:rPr lang="en-US" sz="4000" b="1" i="1" kern="1200" dirty="0">
              <a:solidFill>
                <a:schemeClr val="tx1"/>
              </a:solidFill>
            </a:rPr>
            <a:t>$95.2m</a:t>
          </a:r>
        </a:p>
      </dsp:txBody>
      <dsp:txXfrm>
        <a:off x="2602370" y="640734"/>
        <a:ext cx="2794553" cy="1676732"/>
      </dsp:txXfrm>
    </dsp:sp>
    <dsp:sp modelId="{21B511FA-F8D7-468C-B3C4-26C377367D56}">
      <dsp:nvSpPr>
        <dsp:cNvPr id="0" name=""/>
        <dsp:cNvSpPr/>
      </dsp:nvSpPr>
      <dsp:spPr>
        <a:xfrm>
          <a:off x="5676379" y="640734"/>
          <a:ext cx="2794553" cy="1676732"/>
        </a:xfrm>
        <a:prstGeom prst="rect">
          <a:avLst/>
        </a:prstGeom>
        <a:solidFill>
          <a:schemeClr val="accent2">
            <a:shade val="50000"/>
            <a:hueOff val="-337813"/>
            <a:satOff val="4447"/>
            <a:lumOff val="2663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Total cost:</a:t>
          </a:r>
          <a:br>
            <a:rPr lang="en-US" sz="4000" b="1" i="1" kern="1200" dirty="0">
              <a:solidFill>
                <a:schemeClr val="tx1"/>
              </a:solidFill>
            </a:rPr>
          </a:br>
          <a:r>
            <a:rPr lang="en-US" sz="4000" b="1" i="1" kern="1200" dirty="0">
              <a:solidFill>
                <a:schemeClr val="tx1"/>
              </a:solidFill>
            </a:rPr>
            <a:t>$53m</a:t>
          </a:r>
        </a:p>
      </dsp:txBody>
      <dsp:txXfrm>
        <a:off x="5676379" y="640734"/>
        <a:ext cx="2794553" cy="1676732"/>
      </dsp:txXfrm>
    </dsp:sp>
    <dsp:sp modelId="{6564CF40-E979-4FAE-92E2-07F62BFDBBB8}">
      <dsp:nvSpPr>
        <dsp:cNvPr id="0" name=""/>
        <dsp:cNvSpPr/>
      </dsp:nvSpPr>
      <dsp:spPr>
        <a:xfrm>
          <a:off x="8750388" y="640734"/>
          <a:ext cx="2794553" cy="1676732"/>
        </a:xfrm>
        <a:prstGeom prst="rect">
          <a:avLst/>
        </a:prstGeom>
        <a:solidFill>
          <a:schemeClr val="accent2">
            <a:shade val="50000"/>
            <a:hueOff val="-506720"/>
            <a:satOff val="6671"/>
            <a:lumOff val="39957"/>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Gross Profit:</a:t>
          </a:r>
          <a:br>
            <a:rPr lang="en-US" sz="4000" b="1" i="1" kern="1200" dirty="0">
              <a:solidFill>
                <a:schemeClr val="tx1"/>
              </a:solidFill>
            </a:rPr>
          </a:br>
          <a:r>
            <a:rPr lang="en-US" sz="4000" b="1" i="1" kern="1200" dirty="0">
              <a:solidFill>
                <a:schemeClr val="tx1"/>
              </a:solidFill>
            </a:rPr>
            <a:t>$32.3m</a:t>
          </a:r>
        </a:p>
      </dsp:txBody>
      <dsp:txXfrm>
        <a:off x="8750388" y="640734"/>
        <a:ext cx="2794553" cy="1676732"/>
      </dsp:txXfrm>
    </dsp:sp>
    <dsp:sp modelId="{3E7BDB0A-F728-4668-B8C6-016907E954CD}">
      <dsp:nvSpPr>
        <dsp:cNvPr id="0" name=""/>
        <dsp:cNvSpPr/>
      </dsp:nvSpPr>
      <dsp:spPr>
        <a:xfrm>
          <a:off x="1303937" y="2641765"/>
          <a:ext cx="2794553" cy="1676732"/>
        </a:xfrm>
        <a:prstGeom prst="rect">
          <a:avLst/>
        </a:prstGeom>
        <a:solidFill>
          <a:schemeClr val="accent2">
            <a:shade val="50000"/>
            <a:hueOff val="-506720"/>
            <a:satOff val="6671"/>
            <a:lumOff val="39957"/>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GPM:</a:t>
          </a:r>
          <a:br>
            <a:rPr lang="en-US" sz="4000" b="1" i="1" kern="1200" dirty="0">
              <a:solidFill>
                <a:schemeClr val="tx1"/>
              </a:solidFill>
            </a:rPr>
          </a:br>
          <a:r>
            <a:rPr lang="en-US" sz="4000" b="1" i="1" kern="1200" dirty="0">
              <a:solidFill>
                <a:schemeClr val="tx1"/>
              </a:solidFill>
            </a:rPr>
            <a:t>38%</a:t>
          </a:r>
        </a:p>
      </dsp:txBody>
      <dsp:txXfrm>
        <a:off x="1303937" y="2641765"/>
        <a:ext cx="2794553" cy="1676732"/>
      </dsp:txXfrm>
    </dsp:sp>
    <dsp:sp modelId="{D1C42FCA-BB6A-440C-8792-98E91A04986B}">
      <dsp:nvSpPr>
        <dsp:cNvPr id="0" name=""/>
        <dsp:cNvSpPr/>
      </dsp:nvSpPr>
      <dsp:spPr>
        <a:xfrm>
          <a:off x="4377946" y="2641765"/>
          <a:ext cx="2794553" cy="1676732"/>
        </a:xfrm>
        <a:prstGeom prst="rect">
          <a:avLst/>
        </a:prstGeom>
        <a:solidFill>
          <a:schemeClr val="accent2">
            <a:shade val="50000"/>
            <a:hueOff val="-337813"/>
            <a:satOff val="4447"/>
            <a:lumOff val="2663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Total no of customers:</a:t>
          </a:r>
          <a:br>
            <a:rPr lang="en-US" sz="4000" b="1" i="1" kern="1200" dirty="0">
              <a:solidFill>
                <a:schemeClr val="tx1"/>
              </a:solidFill>
            </a:rPr>
          </a:br>
          <a:r>
            <a:rPr lang="en-US" sz="4000" b="1" i="1" kern="1200" dirty="0">
              <a:solidFill>
                <a:schemeClr val="tx1"/>
              </a:solidFill>
            </a:rPr>
            <a:t>113k</a:t>
          </a:r>
        </a:p>
      </dsp:txBody>
      <dsp:txXfrm>
        <a:off x="4377946" y="2641765"/>
        <a:ext cx="2794553" cy="1676732"/>
      </dsp:txXfrm>
    </dsp:sp>
    <dsp:sp modelId="{D1E92B56-97BE-4B2D-86DA-EBDB70FF2FD7}">
      <dsp:nvSpPr>
        <dsp:cNvPr id="0" name=""/>
        <dsp:cNvSpPr/>
      </dsp:nvSpPr>
      <dsp:spPr>
        <a:xfrm>
          <a:off x="7451955" y="2641765"/>
          <a:ext cx="2794553" cy="1676732"/>
        </a:xfrm>
        <a:prstGeom prst="rect">
          <a:avLst/>
        </a:prstGeom>
        <a:solidFill>
          <a:schemeClr val="accent2">
            <a:shade val="50000"/>
            <a:hueOff val="-168907"/>
            <a:satOff val="2224"/>
            <a:lumOff val="13319"/>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1" kern="1200" dirty="0">
              <a:solidFill>
                <a:schemeClr val="tx1"/>
              </a:solidFill>
            </a:rPr>
            <a:t>Total unit sold: </a:t>
          </a:r>
          <a:br>
            <a:rPr lang="en-US" sz="4000" b="1" i="1" kern="1200" dirty="0">
              <a:solidFill>
                <a:schemeClr val="tx1"/>
              </a:solidFill>
            </a:rPr>
          </a:br>
          <a:r>
            <a:rPr lang="en-US" sz="4000" b="1" i="1" kern="1200" dirty="0">
              <a:solidFill>
                <a:schemeClr val="tx1"/>
              </a:solidFill>
            </a:rPr>
            <a:t>1.35m</a:t>
          </a:r>
        </a:p>
      </dsp:txBody>
      <dsp:txXfrm>
        <a:off x="7451955" y="2641765"/>
        <a:ext cx="2794553" cy="16767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394A-0895-8BB9-7A22-7F3B83E48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134F1-3187-2A04-1E8A-63BCD595F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BF09C-B870-3A44-50B9-026DEB27A11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49F880C1-272E-9662-BC04-9E4C1C67E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1962B-1E95-22FE-E7EC-C632405F34A5}"/>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122931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1281-6B3B-2AEC-000C-D698AF145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6C6FBF-9E0E-DC66-E0CB-2E58236F3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7A549-57D6-5B60-C6EB-42B2BCC1C22B}"/>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2C25CE2B-4590-FFDB-BF8D-01224D40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8158-B5BA-F21F-12F9-FA1145FFDE13}"/>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196912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C0BA68-F3B7-0160-07A6-198EC1148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93E00-71E6-7BAB-1131-7A82B6B51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F3E19-A5DD-C3C4-9377-056AA94A78A8}"/>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DC74FF50-9CFF-391F-E961-04F3C5CEC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5970B-C9CB-CA2A-A6BA-395692DE994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278084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394A-0895-8BB9-7A22-7F3B83E48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134F1-3187-2A04-1E8A-63BCD595F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BF09C-B870-3A44-50B9-026DEB27A11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49F880C1-272E-9662-BC04-9E4C1C67E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1962B-1E95-22FE-E7EC-C632405F34A5}"/>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427408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F9B8-9010-AD14-F127-9E27A8055F91}"/>
              </a:ext>
            </a:extLst>
          </p:cNvPr>
          <p:cNvSpPr>
            <a:spLocks noGrp="1"/>
          </p:cNvSpPr>
          <p:nvPr>
            <p:ph type="title"/>
          </p:nvPr>
        </p:nvSpPr>
        <p:spPr>
          <a:xfrm>
            <a:off x="0" y="18255"/>
            <a:ext cx="12192000" cy="4230188"/>
          </a:xfrm>
        </p:spPr>
        <p:txBody>
          <a:bodyPr>
            <a:normAutofit/>
          </a:bodyPr>
          <a:lstStyle>
            <a:lvl1pPr algn="r">
              <a:defRPr sz="5400" b="1">
                <a:solidFill>
                  <a:schemeClr val="accent2">
                    <a:lumMod val="50000"/>
                  </a:schemeClr>
                </a:solidFill>
              </a:defRPr>
            </a:lvl1pPr>
          </a:lstStyle>
          <a:p>
            <a:endParaRPr lang="en-US" dirty="0"/>
          </a:p>
        </p:txBody>
      </p:sp>
      <p:sp>
        <p:nvSpPr>
          <p:cNvPr id="3" name="Content Placeholder 2">
            <a:extLst>
              <a:ext uri="{FF2B5EF4-FFF2-40B4-BE49-F238E27FC236}">
                <a16:creationId xmlns:a16="http://schemas.microsoft.com/office/drawing/2014/main" id="{FE1AD435-B2DC-5945-A79C-A2C28F15A35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D795C9-632C-E93D-0C26-4F5CDACDE64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09F3B3C0-5FFA-3C71-759A-EC61F4DEB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4948B-B7AF-9219-704B-CAAD9AE723DD}"/>
              </a:ext>
            </a:extLst>
          </p:cNvPr>
          <p:cNvSpPr>
            <a:spLocks noGrp="1"/>
          </p:cNvSpPr>
          <p:nvPr>
            <p:ph type="sldNum" sz="quarter" idx="12"/>
          </p:nvPr>
        </p:nvSpPr>
        <p:spPr/>
        <p:txBody>
          <a:bodyPr/>
          <a:lstStyle/>
          <a:p>
            <a:fld id="{DF7AA9F5-E352-4229-A0E7-117CAD7BA6B1}" type="slidenum">
              <a:rPr lang="en-US" smtClean="0"/>
              <a:t>‹#›</a:t>
            </a:fld>
            <a:endParaRPr lang="en-US"/>
          </a:p>
        </p:txBody>
      </p:sp>
      <p:pic>
        <p:nvPicPr>
          <p:cNvPr id="12" name="Picture 11">
            <a:extLst>
              <a:ext uri="{FF2B5EF4-FFF2-40B4-BE49-F238E27FC236}">
                <a16:creationId xmlns:a16="http://schemas.microsoft.com/office/drawing/2014/main" id="{CF4BB806-7721-A711-9479-CC9605806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6838" y="410563"/>
            <a:ext cx="1626349" cy="1022754"/>
          </a:xfrm>
          <a:prstGeom prst="rect">
            <a:avLst/>
          </a:prstGeom>
        </p:spPr>
      </p:pic>
    </p:spTree>
    <p:extLst>
      <p:ext uri="{BB962C8B-B14F-4D97-AF65-F5344CB8AC3E}">
        <p14:creationId xmlns:p14="http://schemas.microsoft.com/office/powerpoint/2010/main" val="3423514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C7B7-C7D2-1949-0A04-DF884AA1A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9D24E-54C0-6715-3275-0C3E9830D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5E91FB-53EB-243E-39B0-AF4B1D1750ED}"/>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24516336-4177-3078-8EFC-3B65E8E8D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FB69E-6D6B-C1D3-4F8F-CC0EB7812A88}"/>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933707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9B8B-C48A-7110-5427-05F199DE2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0E7E0-7988-FAF9-0FE4-A122F0E0D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46DB2-6E7D-F0EE-CB77-371BF95DF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FC536-E9AF-5444-F32C-8B0163FB180E}"/>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702F96B9-9961-C90C-EE0E-59D676F64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55056-D100-6B01-5028-2ED1F13CCD16}"/>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1071424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9CC6-1E72-0402-8009-20A6EACC9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223CA-4CE1-B3C1-BDCC-767017A73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7A6C2-D136-B4C8-F3F7-602BAC6EA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EB2FB-59F2-8D70-EAC7-BB487AD89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23279-03FE-ED84-6236-768116EAA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E99742-E376-6B22-A0FA-821298FD4B30}"/>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8" name="Footer Placeholder 7">
            <a:extLst>
              <a:ext uri="{FF2B5EF4-FFF2-40B4-BE49-F238E27FC236}">
                <a16:creationId xmlns:a16="http://schemas.microsoft.com/office/drawing/2014/main" id="{6B952006-A0B0-AD76-B05D-981ABD7D1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67719-D526-DAFE-18F3-DCBDE813731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755274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BC5F-86CC-4549-3CEE-05110EFB4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A8442E-5F52-DE8A-E248-5A95FBAF6E45}"/>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4" name="Footer Placeholder 3">
            <a:extLst>
              <a:ext uri="{FF2B5EF4-FFF2-40B4-BE49-F238E27FC236}">
                <a16:creationId xmlns:a16="http://schemas.microsoft.com/office/drawing/2014/main" id="{565988BD-E8AD-516E-BC60-616AEFDF4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3E9463-3CF1-EE30-B2F8-E975DF385A21}"/>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669964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43A46-4578-48AD-982C-923A407209E0}"/>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3" name="Footer Placeholder 2">
            <a:extLst>
              <a:ext uri="{FF2B5EF4-FFF2-40B4-BE49-F238E27FC236}">
                <a16:creationId xmlns:a16="http://schemas.microsoft.com/office/drawing/2014/main" id="{8A2D7E45-89BD-53EA-46F6-7D55DA714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9392C5-376C-188D-3C77-11D4FB892059}"/>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130590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65AC-8A71-3050-8825-3652F6A2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B4394-E369-0210-505B-5FFF75C1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BE47F-8C10-A320-88DB-A87073608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988D7-9782-7FDC-7B09-D65980AC1BB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30AF6E1C-3B8B-E26C-AEE3-D7FF3FD57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9A44E-89DD-5983-8B42-870227F3D3A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404799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F9B8-9010-AD14-F127-9E27A8055F91}"/>
              </a:ext>
            </a:extLst>
          </p:cNvPr>
          <p:cNvSpPr>
            <a:spLocks noGrp="1"/>
          </p:cNvSpPr>
          <p:nvPr>
            <p:ph type="title"/>
          </p:nvPr>
        </p:nvSpPr>
        <p:spPr>
          <a:xfrm>
            <a:off x="0" y="18255"/>
            <a:ext cx="12192000" cy="4230188"/>
          </a:xfrm>
        </p:spPr>
        <p:txBody>
          <a:bodyPr>
            <a:normAutofit/>
          </a:bodyPr>
          <a:lstStyle>
            <a:lvl1pPr algn="r">
              <a:defRPr sz="5400" b="1">
                <a:solidFill>
                  <a:schemeClr val="accent2">
                    <a:lumMod val="50000"/>
                  </a:schemeClr>
                </a:solidFill>
              </a:defRPr>
            </a:lvl1pPr>
          </a:lstStyle>
          <a:p>
            <a:endParaRPr lang="en-US" dirty="0"/>
          </a:p>
        </p:txBody>
      </p:sp>
      <p:sp>
        <p:nvSpPr>
          <p:cNvPr id="3" name="Content Placeholder 2">
            <a:extLst>
              <a:ext uri="{FF2B5EF4-FFF2-40B4-BE49-F238E27FC236}">
                <a16:creationId xmlns:a16="http://schemas.microsoft.com/office/drawing/2014/main" id="{FE1AD435-B2DC-5945-A79C-A2C28F15A35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D795C9-632C-E93D-0C26-4F5CDACDE64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09F3B3C0-5FFA-3C71-759A-EC61F4DEB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4948B-B7AF-9219-704B-CAAD9AE723DD}"/>
              </a:ext>
            </a:extLst>
          </p:cNvPr>
          <p:cNvSpPr>
            <a:spLocks noGrp="1"/>
          </p:cNvSpPr>
          <p:nvPr>
            <p:ph type="sldNum" sz="quarter" idx="12"/>
          </p:nvPr>
        </p:nvSpPr>
        <p:spPr/>
        <p:txBody>
          <a:bodyPr/>
          <a:lstStyle/>
          <a:p>
            <a:fld id="{DF7AA9F5-E352-4229-A0E7-117CAD7BA6B1}" type="slidenum">
              <a:rPr lang="en-US" smtClean="0"/>
              <a:t>‹#›</a:t>
            </a:fld>
            <a:endParaRPr lang="en-US"/>
          </a:p>
        </p:txBody>
      </p:sp>
      <p:pic>
        <p:nvPicPr>
          <p:cNvPr id="12" name="Picture 11">
            <a:extLst>
              <a:ext uri="{FF2B5EF4-FFF2-40B4-BE49-F238E27FC236}">
                <a16:creationId xmlns:a16="http://schemas.microsoft.com/office/drawing/2014/main" id="{CF4BB806-7721-A711-9479-CC9605806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6838" y="410563"/>
            <a:ext cx="1626349" cy="1022754"/>
          </a:xfrm>
          <a:prstGeom prst="rect">
            <a:avLst/>
          </a:prstGeom>
        </p:spPr>
      </p:pic>
    </p:spTree>
    <p:extLst>
      <p:ext uri="{BB962C8B-B14F-4D97-AF65-F5344CB8AC3E}">
        <p14:creationId xmlns:p14="http://schemas.microsoft.com/office/powerpoint/2010/main" val="3185853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8A6D-9287-E349-5AFD-9691AC91F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EC19A-A122-5078-E93F-80B4DE8B1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1F834-35AC-0B22-4145-4874244B0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08F8D-08D7-CE2A-4DB0-DDAC3665B751}"/>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C67687C5-7306-88DC-44FD-31567D4AD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ADD8A-632D-BBFC-E672-5AD0E03F6AB7}"/>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1018582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1281-6B3B-2AEC-000C-D698AF1459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6C6FBF-9E0E-DC66-E0CB-2E58236F38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7A549-57D6-5B60-C6EB-42B2BCC1C22B}"/>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2C25CE2B-4590-FFDB-BF8D-01224D40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88158-B5BA-F21F-12F9-FA1145FFDE13}"/>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649295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C0BA68-F3B7-0160-07A6-198EC1148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93E00-71E6-7BAB-1131-7A82B6B51F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F3E19-A5DD-C3C4-9377-056AA94A78A8}"/>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DC74FF50-9CFF-391F-E961-04F3C5CEC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5970B-C9CB-CA2A-A6BA-395692DE994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583480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084F-7A27-BCE9-0A83-CA296492D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B9F505-4705-37BF-752C-90E80D79D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F1E5F3-4418-FA31-28C3-20168325ACC0}"/>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2814E59E-63AB-26DC-5D15-E86E71A08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88E36-E104-01F3-B70A-D86025EE9025}"/>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1758965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BCCA-E4AC-BB5C-8151-620137190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8A8CEF-7679-1DE7-56C0-4D7B78B21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DCA71-1E87-2316-752E-6F68DF3FF5D8}"/>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E4A65675-642F-A14F-2CDD-48C2E02E6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48D10-ADEF-2600-0E0F-6F1DA8B25E27}"/>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20666667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2B4C-1F8D-5E6F-27BA-82B82F63A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FAA73E-8EA6-2ED3-BEAA-051EA9A585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1533CA-3342-9001-44BB-A9AC10BD7235}"/>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493F2F5F-AE5F-8B84-28F7-CEBD0E499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09255D-9D82-B708-2EEF-7AF9EE16B97F}"/>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347189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0D89-3D3A-E01E-A715-A259C6F32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16BCF-1962-5D5C-2ABB-8BA3682F0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7DEBF-14D9-B12D-020D-0B18FBCA63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586C4-AFCA-871A-E756-1A835ABD060B}"/>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6" name="Footer Placeholder 5">
            <a:extLst>
              <a:ext uri="{FF2B5EF4-FFF2-40B4-BE49-F238E27FC236}">
                <a16:creationId xmlns:a16="http://schemas.microsoft.com/office/drawing/2014/main" id="{720B7896-B55B-F4B7-3240-3AA25EE8A6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FFC15-098F-AF81-F60C-045233B5DC8C}"/>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500275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CED7-F35B-8310-4EEE-E4C0112153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22C2C-74D0-5158-AF94-DACCD8767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3E657-A5DA-FB3C-CAC7-7B05676FA3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D9DD3B-3E22-526F-1B2B-029A6A5E1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75F64-F5D3-159F-133C-1182547B18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87BACE-3C19-E359-8B32-84FC1E688F6B}"/>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8" name="Footer Placeholder 7">
            <a:extLst>
              <a:ext uri="{FF2B5EF4-FFF2-40B4-BE49-F238E27FC236}">
                <a16:creationId xmlns:a16="http://schemas.microsoft.com/office/drawing/2014/main" id="{9FC1EE46-D4E9-BCD3-A3E8-B393017315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52AF2-33D4-6138-4DF4-EA684DB53230}"/>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1221531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A217-992E-C3B0-15E3-2D6FC8D4C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B057E-BDE6-4188-EDA9-4E4388C4BBF9}"/>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4" name="Footer Placeholder 3">
            <a:extLst>
              <a:ext uri="{FF2B5EF4-FFF2-40B4-BE49-F238E27FC236}">
                <a16:creationId xmlns:a16="http://schemas.microsoft.com/office/drawing/2014/main" id="{03BD3DAB-135C-6DCD-2AE5-1F7ED74E4A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514296-6FC4-B271-B909-863EDD6474BC}"/>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125238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3805D-758C-0E51-B00F-F0B7F0384E05}"/>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3" name="Footer Placeholder 2">
            <a:extLst>
              <a:ext uri="{FF2B5EF4-FFF2-40B4-BE49-F238E27FC236}">
                <a16:creationId xmlns:a16="http://schemas.microsoft.com/office/drawing/2014/main" id="{89DE08BA-D1BC-60AB-743F-7C6086EDCC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7D1546-CAB3-DBE5-840E-A51258C2694B}"/>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346060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C7B7-C7D2-1949-0A04-DF884AA1A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19D24E-54C0-6715-3275-0C3E9830D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5E91FB-53EB-243E-39B0-AF4B1D1750ED}"/>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24516336-4177-3078-8EFC-3B65E8E8D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FB69E-6D6B-C1D3-4F8F-CC0EB7812A88}"/>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2425849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71C3-1739-61A1-21CF-1830CA297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460CE-D37C-3E0A-8236-28057B132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5E5969-DE90-E72E-6039-8E512DB4F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D9102-9F20-5887-703E-7284507727D6}"/>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6" name="Footer Placeholder 5">
            <a:extLst>
              <a:ext uri="{FF2B5EF4-FFF2-40B4-BE49-F238E27FC236}">
                <a16:creationId xmlns:a16="http://schemas.microsoft.com/office/drawing/2014/main" id="{459551EF-DFD8-8907-D7AE-440F1FEEB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56E098-20E8-4BFC-DFD0-736BFF975A4A}"/>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1325412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C725-CB1E-11AF-CF57-617DA0435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44957-6ED2-2F71-153D-D9F2D4136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46E4F-4ABA-2549-129C-BA5290DAA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C89BD-70FB-A802-ED0D-4FED81343CDA}"/>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6" name="Footer Placeholder 5">
            <a:extLst>
              <a:ext uri="{FF2B5EF4-FFF2-40B4-BE49-F238E27FC236}">
                <a16:creationId xmlns:a16="http://schemas.microsoft.com/office/drawing/2014/main" id="{C86A45BA-7AFD-D401-AD6E-8A58C51C0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B6BFC-0F95-8A39-DC67-174E558CD09E}"/>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406194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93CE-39FB-1CB4-5E1A-31D9C7969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02B13-794F-0AB2-8F6E-F7AC76ED1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B16D3-1AAA-E53A-FE76-7268CB593A69}"/>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2364984C-1F85-0EAE-47E6-1BDB68B5F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75946-87DE-A959-8BE1-93977139CBC2}"/>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1104602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A409B-D2FD-FE48-DCA6-40B3D537A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58C709-CBF4-16FB-DAAB-0833519A5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8B4A0-41A4-DC23-9204-711ED94D42BC}"/>
              </a:ext>
            </a:extLst>
          </p:cNvPr>
          <p:cNvSpPr>
            <a:spLocks noGrp="1"/>
          </p:cNvSpPr>
          <p:nvPr>
            <p:ph type="dt" sz="half" idx="10"/>
          </p:nvPr>
        </p:nvSpPr>
        <p:spPr/>
        <p:txBody>
          <a:body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E218E594-7438-23DE-5F15-C011C8000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4CBDE-2669-B631-62B9-B4217384C207}"/>
              </a:ext>
            </a:extLst>
          </p:cNvPr>
          <p:cNvSpPr>
            <a:spLocks noGrp="1"/>
          </p:cNvSpPr>
          <p:nvPr>
            <p:ph type="sldNum" sz="quarter" idx="12"/>
          </p:nvPr>
        </p:nvSpPr>
        <p:spPr/>
        <p:txBody>
          <a:bodyPr/>
          <a:lstStyle/>
          <a:p>
            <a:fld id="{4A63EC0B-68AD-49B6-A537-1DC6F1D87A18}" type="slidenum">
              <a:rPr lang="en-US" smtClean="0"/>
              <a:t>‹#›</a:t>
            </a:fld>
            <a:endParaRPr lang="en-US"/>
          </a:p>
        </p:txBody>
      </p:sp>
    </p:spTree>
    <p:extLst>
      <p:ext uri="{BB962C8B-B14F-4D97-AF65-F5344CB8AC3E}">
        <p14:creationId xmlns:p14="http://schemas.microsoft.com/office/powerpoint/2010/main" val="34888918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53C1-44E9-3DE1-563C-1FA045AB9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DE3E7-80AE-9C47-140C-812AB926D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8251F-7DE9-EC12-B1FB-9BFB07286D4F}"/>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31824C61-E297-10D5-2C21-341179E4C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2AFD2-AC0C-6F29-CA42-67D34ED26CFE}"/>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14042478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78B6-08DE-9A26-0913-9A1A5A435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87E1E-3B86-D0E5-3ECF-C5433AF32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729CF-8D23-E2CB-5641-EB31D9C434B1}"/>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133938D6-1F8D-041F-88F4-A6B3ED3B7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E6231-B8BF-4879-0359-0EBDB2625DC6}"/>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33921793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EF04-2AE4-525E-C6D8-F91DDC2C0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B92C8-BF15-45D1-A686-F0C5F81AA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23697-7FF9-359B-E155-142DA933FE51}"/>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D2759767-EBFA-E29A-EC6C-88B6BA86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70FD8-4400-EDC7-BF5B-3F4A97F15717}"/>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30082623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8331-079C-64B3-3F32-8C9E6C0E3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42EABE-4C08-B3C8-E2B1-BED88458B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B6D43C-7011-BED0-2319-DE87E1BBC9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B6D9A8-3309-7178-9E93-917985FF11B6}"/>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6" name="Footer Placeholder 5">
            <a:extLst>
              <a:ext uri="{FF2B5EF4-FFF2-40B4-BE49-F238E27FC236}">
                <a16:creationId xmlns:a16="http://schemas.microsoft.com/office/drawing/2014/main" id="{B4B7CE81-6725-CBBF-22D5-F5B040053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6CD81-6CED-C0A0-0DB7-4602427722EF}"/>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18547751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B438-39F1-28CE-9B96-576E3B591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E05D6D-F725-E9AD-BBA4-F27909B32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88B7C9-4F7C-3B4B-A6B0-2F742F765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A9444-F81C-38F8-B7BD-94B45D563E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C55D9-D45D-A708-780F-18AD6BD00D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C31592-A0B0-FCBA-FF2E-A548F9FCD5D9}"/>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8" name="Footer Placeholder 7">
            <a:extLst>
              <a:ext uri="{FF2B5EF4-FFF2-40B4-BE49-F238E27FC236}">
                <a16:creationId xmlns:a16="http://schemas.microsoft.com/office/drawing/2014/main" id="{B4ED76C8-CCA7-8656-88F9-83BE34F30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A1C846-8F9E-5F41-0D31-2BEA15793137}"/>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3476369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4E5D-964A-1159-BAD2-3B0A8481E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4FD47B-3EB5-0591-4BD9-222C965D438D}"/>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4" name="Footer Placeholder 3">
            <a:extLst>
              <a:ext uri="{FF2B5EF4-FFF2-40B4-BE49-F238E27FC236}">
                <a16:creationId xmlns:a16="http://schemas.microsoft.com/office/drawing/2014/main" id="{616DAA4B-0884-EEE4-43E8-C83D9FAE52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E0BEA-A9FD-238F-5A71-34F668370628}"/>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172019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9B8B-C48A-7110-5427-05F199DE2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0E7E0-7988-FAF9-0FE4-A122F0E0D3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46DB2-6E7D-F0EE-CB77-371BF95DF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FC536-E9AF-5444-F32C-8B0163FB180E}"/>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702F96B9-9961-C90C-EE0E-59D676F64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55056-D100-6B01-5028-2ED1F13CCD16}"/>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266341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ECBA0-95D3-E1DD-6BCB-DB9F9B0D4283}"/>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3" name="Footer Placeholder 2">
            <a:extLst>
              <a:ext uri="{FF2B5EF4-FFF2-40B4-BE49-F238E27FC236}">
                <a16:creationId xmlns:a16="http://schemas.microsoft.com/office/drawing/2014/main" id="{D0345153-4B6C-B4B6-D87D-BCCBF0D96A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4A7BD-3F9B-1169-35C6-DF793C315CE8}"/>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10499650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135A-D65F-4891-0855-8DC7EDACE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FEF428-0B33-C236-5E1B-33B3F750F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38BC8-2E77-0235-301B-772413250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92D55-D1DF-6A09-3901-0A2CA7FB4DEE}"/>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6" name="Footer Placeholder 5">
            <a:extLst>
              <a:ext uri="{FF2B5EF4-FFF2-40B4-BE49-F238E27FC236}">
                <a16:creationId xmlns:a16="http://schemas.microsoft.com/office/drawing/2014/main" id="{E89CA791-8AB5-8E14-6E8D-3CED254FE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3B6BE-CEB0-CFCC-E69D-03F916B2D8DE}"/>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3065987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82E9-B8D3-97D9-0E2D-E4C8EB5E6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BBBAD-7A5D-B9CB-4299-7CC5050FBA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E42D09-76AA-FA0A-6878-873E70AB9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956D5-F49F-7E9E-0038-CAABC7F8BBD6}"/>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6" name="Footer Placeholder 5">
            <a:extLst>
              <a:ext uri="{FF2B5EF4-FFF2-40B4-BE49-F238E27FC236}">
                <a16:creationId xmlns:a16="http://schemas.microsoft.com/office/drawing/2014/main" id="{FE89F6D6-A7E5-791B-E34C-605E6E82F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9B7066-4480-99FF-1CC9-C0777074FB66}"/>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246867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F8A0-D80F-2F25-4AE9-A294C15D3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C7B14-C56F-A8CA-CBB6-92CC216F6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CB41-15FB-3131-3ADF-3133719EEECB}"/>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BC78E1F6-5325-6D2C-E6A1-51D0261C2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36A70-1BA6-D2FF-51F9-D9F5677CC137}"/>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5168937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D0D48B-449B-58E2-43D5-85AA754BC1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4FE7E5-C8D9-201F-294D-F41314FBC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F1DD7-9C81-B7EC-DBC6-93F28B6EA86D}"/>
              </a:ext>
            </a:extLst>
          </p:cNvPr>
          <p:cNvSpPr>
            <a:spLocks noGrp="1"/>
          </p:cNvSpPr>
          <p:nvPr>
            <p:ph type="dt" sz="half" idx="10"/>
          </p:nvPr>
        </p:nvSpPr>
        <p:spPr/>
        <p:txBody>
          <a:body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268E6773-6806-44F2-3A7C-91B7F7450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50351-7DD6-C0F8-8675-4F517D52C162}"/>
              </a:ext>
            </a:extLst>
          </p:cNvPr>
          <p:cNvSpPr>
            <a:spLocks noGrp="1"/>
          </p:cNvSpPr>
          <p:nvPr>
            <p:ph type="sldNum" sz="quarter" idx="12"/>
          </p:nvPr>
        </p:nvSpPr>
        <p:spPr/>
        <p:txBody>
          <a:bodyPr/>
          <a:lstStyle/>
          <a:p>
            <a:fld id="{2701BBCC-D15B-4638-A673-AA87DA148DCF}" type="slidenum">
              <a:rPr lang="en-US" smtClean="0"/>
              <a:t>‹#›</a:t>
            </a:fld>
            <a:endParaRPr lang="en-US"/>
          </a:p>
        </p:txBody>
      </p:sp>
    </p:spTree>
    <p:extLst>
      <p:ext uri="{BB962C8B-B14F-4D97-AF65-F5344CB8AC3E}">
        <p14:creationId xmlns:p14="http://schemas.microsoft.com/office/powerpoint/2010/main" val="718856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BCCA-E5A0-4B23-B2DB-0A005E7D3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793F4F-CAC5-8C8B-7ADD-F53D8ED5B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916DBA-8C93-AE68-6C4E-9CC0E6C4E218}"/>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B9DC9175-A9CB-82F7-3ADE-489AFC0B3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62C0E-33AD-0981-AA8A-872472D39A80}"/>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425887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76C8-A5CB-3D04-026F-021619A69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2EFBB9-8B9B-12EE-DEE7-5F657167ED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0CDB3-8BFE-439B-CF0F-1F2185B00C03}"/>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9A57E2BD-61E6-186A-414A-D5FF038BF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A9ED2-2D86-927B-9AC3-04E6C72CEEC5}"/>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11833925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9E7E-74E5-184D-FADE-1B50AB5FF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840EE3-4B97-CE0B-0ABE-21338583F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A9282A-97ED-1EE9-BBDC-7EE3BC6ECEE7}"/>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C85EEE5E-6C54-811C-7D1C-BB0D356C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04328-48C9-1EE1-E209-E5BB114DE6F4}"/>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037991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726F-7FE6-474E-4883-A7C8D847F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15997-E255-103C-4843-81AE731E3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E3F5E5-B30B-4FC3-BF13-682A268ED2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8C4AB7-7C2E-D462-6C78-D8CE5316164F}"/>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6" name="Footer Placeholder 5">
            <a:extLst>
              <a:ext uri="{FF2B5EF4-FFF2-40B4-BE49-F238E27FC236}">
                <a16:creationId xmlns:a16="http://schemas.microsoft.com/office/drawing/2014/main" id="{6B50F28F-69A8-140A-B64A-DEAD8D1CF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E0BBA4-95A0-0EE8-2869-0934ED4FD222}"/>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7329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2DA8-97EF-7F9A-C8B6-4F55C9F893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4E79E9-38BA-2681-A525-AAC0B6284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E20D2-69BA-1FD7-32FD-6365188CEE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58B02-2D77-8E0D-82C5-26B72589D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956572-22CA-0231-D064-8FAA3BCA6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C1F44-F859-6C23-A416-612E057A48BB}"/>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8" name="Footer Placeholder 7">
            <a:extLst>
              <a:ext uri="{FF2B5EF4-FFF2-40B4-BE49-F238E27FC236}">
                <a16:creationId xmlns:a16="http://schemas.microsoft.com/office/drawing/2014/main" id="{712268B7-248D-DA7C-2626-1812AFE04A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51969-05B5-BF1B-D14E-258EBE1D605A}"/>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246982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9CC6-1E72-0402-8009-20A6EACC9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223CA-4CE1-B3C1-BDCC-767017A73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A7A6C2-D136-B4C8-F3F7-602BAC6EA1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7EB2FB-59F2-8D70-EAC7-BB487AD89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23279-03FE-ED84-6236-768116EAA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E99742-E376-6B22-A0FA-821298FD4B30}"/>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8" name="Footer Placeholder 7">
            <a:extLst>
              <a:ext uri="{FF2B5EF4-FFF2-40B4-BE49-F238E27FC236}">
                <a16:creationId xmlns:a16="http://schemas.microsoft.com/office/drawing/2014/main" id="{6B952006-A0B0-AD76-B05D-981ABD7D1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267719-D526-DAFE-18F3-DCBDE813731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6675143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3A57-E354-C410-47D4-F58160698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3617AD-6E4D-B1E4-0AC2-A27B1E60623E}"/>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4" name="Footer Placeholder 3">
            <a:extLst>
              <a:ext uri="{FF2B5EF4-FFF2-40B4-BE49-F238E27FC236}">
                <a16:creationId xmlns:a16="http://schemas.microsoft.com/office/drawing/2014/main" id="{BD56E906-9707-F693-D36C-9238A3276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BCAC84-436B-BDD8-9E0F-F0E0DD724C5F}"/>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22653157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59970-C71C-A63A-92B4-485C4350B250}"/>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3" name="Footer Placeholder 2">
            <a:extLst>
              <a:ext uri="{FF2B5EF4-FFF2-40B4-BE49-F238E27FC236}">
                <a16:creationId xmlns:a16="http://schemas.microsoft.com/office/drawing/2014/main" id="{6EF5C15D-C06C-4D71-60E0-3579FF1220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581C4B-61B3-FB73-E67A-A9D2FC8F2D1C}"/>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0099964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84EB-7025-C0EA-571B-75A6975A3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FAC82-20FE-7149-7C99-8F25368C3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04DD6C-D1D2-7733-1ACB-9D485DD4F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47330-0B19-5350-AE95-E934F617FED1}"/>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6" name="Footer Placeholder 5">
            <a:extLst>
              <a:ext uri="{FF2B5EF4-FFF2-40B4-BE49-F238E27FC236}">
                <a16:creationId xmlns:a16="http://schemas.microsoft.com/office/drawing/2014/main" id="{29A94F96-4C95-5FF1-1AFB-5B7CE191CF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27082-2E34-C163-D4DA-A462679C0AC0}"/>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4232706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797D-07D0-91F0-C20A-5BA42C329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A84A9-98AC-B192-938A-37DF85B60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9DD41-A70F-0BF2-0AAB-1594BC983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FEB44-D810-6B1F-5424-2B29BCA5D53E}"/>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6" name="Footer Placeholder 5">
            <a:extLst>
              <a:ext uri="{FF2B5EF4-FFF2-40B4-BE49-F238E27FC236}">
                <a16:creationId xmlns:a16="http://schemas.microsoft.com/office/drawing/2014/main" id="{35B6438B-28EF-8470-D993-108F875DA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18D65-1FC9-4379-8A3D-DE95CA646F6F}"/>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32813782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335B-C9DB-86B6-BC6E-A8F6F82B6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816A26-511C-61D2-A76E-AF23D4D2A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64E1A-5356-A55A-79CD-421FAF7B2344}"/>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2B558A38-A4F2-3A38-6789-23A9FB65D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6875D-485D-D45E-CB18-7B8BE60E75E2}"/>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40619963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22EAB-51E2-DC76-6CD0-2219FEEC4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A7BBB-D8F4-6D2A-3731-19C7963096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E0AB7-7103-BF1F-C736-6A4EF876006D}"/>
              </a:ext>
            </a:extLst>
          </p:cNvPr>
          <p:cNvSpPr>
            <a:spLocks noGrp="1"/>
          </p:cNvSpPr>
          <p:nvPr>
            <p:ph type="dt" sz="half" idx="10"/>
          </p:nvPr>
        </p:nvSpPr>
        <p:spPr/>
        <p:txBody>
          <a:body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92596D59-0E00-E11F-0C66-44BD290E5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994DE-6786-D603-4CD2-EDC5A295534B}"/>
              </a:ext>
            </a:extLst>
          </p:cNvPr>
          <p:cNvSpPr>
            <a:spLocks noGrp="1"/>
          </p:cNvSpPr>
          <p:nvPr>
            <p:ph type="sldNum" sz="quarter" idx="12"/>
          </p:nvPr>
        </p:nvSpPr>
        <p:spPr/>
        <p:txBody>
          <a:bodyPr/>
          <a:lstStyle/>
          <a:p>
            <a:fld id="{A9F40B16-76B0-4CD3-A845-C4590EC16D79}" type="slidenum">
              <a:rPr lang="en-US" smtClean="0"/>
              <a:t>‹#›</a:t>
            </a:fld>
            <a:endParaRPr lang="en-US"/>
          </a:p>
        </p:txBody>
      </p:sp>
    </p:spTree>
    <p:extLst>
      <p:ext uri="{BB962C8B-B14F-4D97-AF65-F5344CB8AC3E}">
        <p14:creationId xmlns:p14="http://schemas.microsoft.com/office/powerpoint/2010/main" val="242689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BC5F-86CC-4549-3CEE-05110EFB49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A8442E-5F52-DE8A-E248-5A95FBAF6E45}"/>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4" name="Footer Placeholder 3">
            <a:extLst>
              <a:ext uri="{FF2B5EF4-FFF2-40B4-BE49-F238E27FC236}">
                <a16:creationId xmlns:a16="http://schemas.microsoft.com/office/drawing/2014/main" id="{565988BD-E8AD-516E-BC60-616AEFDF4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3E9463-3CF1-EE30-B2F8-E975DF385A21}"/>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20644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43A46-4578-48AD-982C-923A407209E0}"/>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3" name="Footer Placeholder 2">
            <a:extLst>
              <a:ext uri="{FF2B5EF4-FFF2-40B4-BE49-F238E27FC236}">
                <a16:creationId xmlns:a16="http://schemas.microsoft.com/office/drawing/2014/main" id="{8A2D7E45-89BD-53EA-46F6-7D55DA714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9392C5-376C-188D-3C77-11D4FB892059}"/>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321065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65AC-8A71-3050-8825-3652F6A2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0B4394-E369-0210-505B-5FFF75C16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8BE47F-8C10-A320-88DB-A87073608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988D7-9782-7FDC-7B09-D65980AC1BB2}"/>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30AF6E1C-3B8B-E26C-AEE3-D7FF3FD57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9A44E-89DD-5983-8B42-870227F3D3AE}"/>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110284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8A6D-9287-E349-5AFD-9691AC91F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EC19A-A122-5078-E93F-80B4DE8B1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31F834-35AC-0B22-4145-4874244B0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08F8D-08D7-CE2A-4DB0-DDAC3665B751}"/>
              </a:ext>
            </a:extLst>
          </p:cNvPr>
          <p:cNvSpPr>
            <a:spLocks noGrp="1"/>
          </p:cNvSpPr>
          <p:nvPr>
            <p:ph type="dt" sz="half" idx="10"/>
          </p:nvPr>
        </p:nvSpPr>
        <p:spPr/>
        <p:txBody>
          <a:bodyPr/>
          <a:lstStyle/>
          <a:p>
            <a:fld id="{E495B51C-B3AC-491A-8900-4000EC22F424}" type="datetimeFigureOut">
              <a:rPr lang="en-US" smtClean="0"/>
              <a:t>9/7/2025</a:t>
            </a:fld>
            <a:endParaRPr lang="en-US"/>
          </a:p>
        </p:txBody>
      </p:sp>
      <p:sp>
        <p:nvSpPr>
          <p:cNvPr id="6" name="Footer Placeholder 5">
            <a:extLst>
              <a:ext uri="{FF2B5EF4-FFF2-40B4-BE49-F238E27FC236}">
                <a16:creationId xmlns:a16="http://schemas.microsoft.com/office/drawing/2014/main" id="{C67687C5-7306-88DC-44FD-31567D4AD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ADD8A-632D-BBFC-E672-5AD0E03F6AB7}"/>
              </a:ext>
            </a:extLst>
          </p:cNvPr>
          <p:cNvSpPr>
            <a:spLocks noGrp="1"/>
          </p:cNvSpPr>
          <p:nvPr>
            <p:ph type="sldNum" sz="quarter" idx="12"/>
          </p:nvPr>
        </p:nvSpPr>
        <p:spPr/>
        <p:txBody>
          <a:bodyPr/>
          <a:lstStyle/>
          <a:p>
            <a:fld id="{DF7AA9F5-E352-4229-A0E7-117CAD7BA6B1}" type="slidenum">
              <a:rPr lang="en-US" smtClean="0"/>
              <a:t>‹#›</a:t>
            </a:fld>
            <a:endParaRPr lang="en-US"/>
          </a:p>
        </p:txBody>
      </p:sp>
    </p:spTree>
    <p:extLst>
      <p:ext uri="{BB962C8B-B14F-4D97-AF65-F5344CB8AC3E}">
        <p14:creationId xmlns:p14="http://schemas.microsoft.com/office/powerpoint/2010/main" val="81433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9C49D-FEE5-5391-7A6D-831E5923EE41}"/>
              </a:ext>
            </a:extLst>
          </p:cNvPr>
          <p:cNvSpPr>
            <a:spLocks noGrp="1"/>
          </p:cNvSpPr>
          <p:nvPr>
            <p:ph type="title"/>
          </p:nvPr>
        </p:nvSpPr>
        <p:spPr>
          <a:xfrm>
            <a:off x="0" y="1"/>
            <a:ext cx="12192000" cy="1690688"/>
          </a:xfrm>
          <a:prstGeom prst="rect">
            <a:avLst/>
          </a:prstGeom>
        </p:spPr>
        <p:txBody>
          <a:bodyPr vert="horz" lIns="91440" tIns="45720" rIns="91440" bIns="45720" rtlCol="0" anchor="ctr">
            <a:normAutofit/>
          </a:bodyPr>
          <a:lstStyle/>
          <a:p>
            <a:endParaRPr lang="en-US" dirty="0"/>
          </a:p>
        </p:txBody>
      </p:sp>
      <p:sp>
        <p:nvSpPr>
          <p:cNvPr id="3" name="Text Placeholder 2">
            <a:extLst>
              <a:ext uri="{FF2B5EF4-FFF2-40B4-BE49-F238E27FC236}">
                <a16:creationId xmlns:a16="http://schemas.microsoft.com/office/drawing/2014/main" id="{FC66E88E-4181-4D26-2C4E-A48D49E19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B1075D7-8C5E-1A81-0DD9-D0A1DEAF2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BF2432E5-70A0-F90E-6A74-95ADC723E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978529-FB06-E910-892E-160BB6D13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A9F5-E352-4229-A0E7-117CAD7BA6B1}" type="slidenum">
              <a:rPr lang="en-US" smtClean="0"/>
              <a:t>‹#›</a:t>
            </a:fld>
            <a:endParaRPr lang="en-US"/>
          </a:p>
        </p:txBody>
      </p:sp>
      <p:pic>
        <p:nvPicPr>
          <p:cNvPr id="9" name="Picture 8">
            <a:extLst>
              <a:ext uri="{FF2B5EF4-FFF2-40B4-BE49-F238E27FC236}">
                <a16:creationId xmlns:a16="http://schemas.microsoft.com/office/drawing/2014/main" id="{12E29CF0-2D63-9FEF-BB42-B5F75886BF1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4557932" cy="1690689"/>
          </a:xfrm>
          <a:prstGeom prst="rect">
            <a:avLst/>
          </a:prstGeom>
        </p:spPr>
      </p:pic>
      <p:sp>
        <p:nvSpPr>
          <p:cNvPr id="10" name="Flowchart: Punched Tape 9">
            <a:extLst>
              <a:ext uri="{FF2B5EF4-FFF2-40B4-BE49-F238E27FC236}">
                <a16:creationId xmlns:a16="http://schemas.microsoft.com/office/drawing/2014/main" id="{7A844AA5-87E7-6BF2-2843-2CBB82B7F04B}"/>
              </a:ext>
            </a:extLst>
          </p:cNvPr>
          <p:cNvSpPr/>
          <p:nvPr userDrawn="1"/>
        </p:nvSpPr>
        <p:spPr>
          <a:xfrm>
            <a:off x="4557932" y="71620"/>
            <a:ext cx="7634067" cy="1690688"/>
          </a:xfrm>
          <a:prstGeom prst="flowChartPunchedTap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b="1" dirty="0">
              <a:solidFill>
                <a:schemeClr val="accent2">
                  <a:lumMod val="50000"/>
                </a:schemeClr>
              </a:solidFill>
            </a:endParaRPr>
          </a:p>
          <a:p>
            <a:pPr algn="ctr"/>
            <a:endParaRPr lang="en-US" sz="4400" b="1" dirty="0">
              <a:solidFill>
                <a:schemeClr val="accent2">
                  <a:lumMod val="50000"/>
                </a:schemeClr>
              </a:solidFill>
            </a:endParaRPr>
          </a:p>
        </p:txBody>
      </p:sp>
      <p:pic>
        <p:nvPicPr>
          <p:cNvPr id="12" name="Picture 11">
            <a:extLst>
              <a:ext uri="{FF2B5EF4-FFF2-40B4-BE49-F238E27FC236}">
                <a16:creationId xmlns:a16="http://schemas.microsoft.com/office/drawing/2014/main" id="{3BF8FDF6-D3A8-8E5A-6CB0-EC49FB45C27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381956" y="436699"/>
            <a:ext cx="1702191" cy="817289"/>
          </a:xfrm>
          <a:prstGeom prst="rect">
            <a:avLst/>
          </a:prstGeom>
        </p:spPr>
      </p:pic>
    </p:spTree>
    <p:extLst>
      <p:ext uri="{BB962C8B-B14F-4D97-AF65-F5344CB8AC3E}">
        <p14:creationId xmlns:p14="http://schemas.microsoft.com/office/powerpoint/2010/main" val="3036254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a:blip r:embed="rId13"/>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9C49D-FEE5-5391-7A6D-831E5923EE41}"/>
              </a:ext>
            </a:extLst>
          </p:cNvPr>
          <p:cNvSpPr>
            <a:spLocks noGrp="1"/>
          </p:cNvSpPr>
          <p:nvPr>
            <p:ph type="title"/>
          </p:nvPr>
        </p:nvSpPr>
        <p:spPr>
          <a:xfrm>
            <a:off x="0" y="1"/>
            <a:ext cx="12192000" cy="1690688"/>
          </a:xfrm>
          <a:prstGeom prst="rect">
            <a:avLst/>
          </a:prstGeom>
        </p:spPr>
        <p:txBody>
          <a:bodyPr vert="horz" lIns="91440" tIns="45720" rIns="91440" bIns="45720" rtlCol="0" anchor="ctr">
            <a:normAutofit/>
          </a:bodyPr>
          <a:lstStyle/>
          <a:p>
            <a:endParaRPr lang="en-US" dirty="0"/>
          </a:p>
        </p:txBody>
      </p:sp>
      <p:sp>
        <p:nvSpPr>
          <p:cNvPr id="3" name="Text Placeholder 2">
            <a:extLst>
              <a:ext uri="{FF2B5EF4-FFF2-40B4-BE49-F238E27FC236}">
                <a16:creationId xmlns:a16="http://schemas.microsoft.com/office/drawing/2014/main" id="{FC66E88E-4181-4D26-2C4E-A48D49E19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B1075D7-8C5E-1A81-0DD9-D0A1DEAF2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5B51C-B3AC-491A-8900-4000EC22F424}" type="datetimeFigureOut">
              <a:rPr lang="en-US" smtClean="0"/>
              <a:t>9/7/2025</a:t>
            </a:fld>
            <a:endParaRPr lang="en-US"/>
          </a:p>
        </p:txBody>
      </p:sp>
      <p:sp>
        <p:nvSpPr>
          <p:cNvPr id="5" name="Footer Placeholder 4">
            <a:extLst>
              <a:ext uri="{FF2B5EF4-FFF2-40B4-BE49-F238E27FC236}">
                <a16:creationId xmlns:a16="http://schemas.microsoft.com/office/drawing/2014/main" id="{BF2432E5-70A0-F90E-6A74-95ADC723E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978529-FB06-E910-892E-160BB6D13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A9F5-E352-4229-A0E7-117CAD7BA6B1}" type="slidenum">
              <a:rPr lang="en-US" smtClean="0"/>
              <a:t>‹#›</a:t>
            </a:fld>
            <a:endParaRPr lang="en-US"/>
          </a:p>
        </p:txBody>
      </p:sp>
      <p:sp>
        <p:nvSpPr>
          <p:cNvPr id="10" name="Flowchart: Punched Tape 9">
            <a:extLst>
              <a:ext uri="{FF2B5EF4-FFF2-40B4-BE49-F238E27FC236}">
                <a16:creationId xmlns:a16="http://schemas.microsoft.com/office/drawing/2014/main" id="{7A844AA5-87E7-6BF2-2843-2CBB82B7F04B}"/>
              </a:ext>
            </a:extLst>
          </p:cNvPr>
          <p:cNvSpPr/>
          <p:nvPr userDrawn="1"/>
        </p:nvSpPr>
        <p:spPr>
          <a:xfrm>
            <a:off x="0" y="71620"/>
            <a:ext cx="12191999" cy="1690688"/>
          </a:xfrm>
          <a:prstGeom prst="flowChartPunchedTap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400" b="1" dirty="0">
              <a:solidFill>
                <a:schemeClr val="accent2">
                  <a:lumMod val="50000"/>
                </a:schemeClr>
              </a:solidFill>
            </a:endParaRPr>
          </a:p>
          <a:p>
            <a:pPr algn="ctr"/>
            <a:endParaRPr lang="en-US" sz="4400" b="1" dirty="0">
              <a:solidFill>
                <a:schemeClr val="accent2">
                  <a:lumMod val="50000"/>
                </a:schemeClr>
              </a:solidFill>
            </a:endParaRPr>
          </a:p>
        </p:txBody>
      </p:sp>
      <p:pic>
        <p:nvPicPr>
          <p:cNvPr id="12" name="Picture 11">
            <a:extLst>
              <a:ext uri="{FF2B5EF4-FFF2-40B4-BE49-F238E27FC236}">
                <a16:creationId xmlns:a16="http://schemas.microsoft.com/office/drawing/2014/main" id="{3BF8FDF6-D3A8-8E5A-6CB0-EC49FB45C27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50851" y="368490"/>
            <a:ext cx="1702191" cy="1277747"/>
          </a:xfrm>
          <a:prstGeom prst="rect">
            <a:avLst/>
          </a:prstGeom>
        </p:spPr>
      </p:pic>
    </p:spTree>
    <p:extLst>
      <p:ext uri="{BB962C8B-B14F-4D97-AF65-F5344CB8AC3E}">
        <p14:creationId xmlns:p14="http://schemas.microsoft.com/office/powerpoint/2010/main" val="1408654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9DA8D-7B09-EF10-D697-F94467F51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AB79E-A494-59A5-1A48-754CC74A15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927C9-F61B-5A11-F0C0-80D8B42DC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29DB6-F29A-4810-93E4-F137DB89C881}" type="datetimeFigureOut">
              <a:rPr lang="en-US" smtClean="0"/>
              <a:t>9/7/2025</a:t>
            </a:fld>
            <a:endParaRPr lang="en-US"/>
          </a:p>
        </p:txBody>
      </p:sp>
      <p:sp>
        <p:nvSpPr>
          <p:cNvPr id="5" name="Footer Placeholder 4">
            <a:extLst>
              <a:ext uri="{FF2B5EF4-FFF2-40B4-BE49-F238E27FC236}">
                <a16:creationId xmlns:a16="http://schemas.microsoft.com/office/drawing/2014/main" id="{D4B1743D-AA77-2951-E0BB-E92BD2F41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C19B8-4F8E-377A-AA0A-A8500F7AE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3EC0B-68AD-49B6-A537-1DC6F1D87A18}" type="slidenum">
              <a:rPr lang="en-US" smtClean="0"/>
              <a:t>‹#›</a:t>
            </a:fld>
            <a:endParaRPr lang="en-US"/>
          </a:p>
        </p:txBody>
      </p:sp>
    </p:spTree>
    <p:extLst>
      <p:ext uri="{BB962C8B-B14F-4D97-AF65-F5344CB8AC3E}">
        <p14:creationId xmlns:p14="http://schemas.microsoft.com/office/powerpoint/2010/main" val="34702600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0CB7AB-BAD3-33A1-879E-D9AC6BFE4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C08EB4-DD01-2035-E3AF-7448F76194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026F9-9A53-24B3-32F6-D50171EB4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AF61E-A487-4C9E-BDFD-BA068C813D98}" type="datetimeFigureOut">
              <a:rPr lang="en-US" smtClean="0"/>
              <a:t>9/7/2025</a:t>
            </a:fld>
            <a:endParaRPr lang="en-US"/>
          </a:p>
        </p:txBody>
      </p:sp>
      <p:sp>
        <p:nvSpPr>
          <p:cNvPr id="5" name="Footer Placeholder 4">
            <a:extLst>
              <a:ext uri="{FF2B5EF4-FFF2-40B4-BE49-F238E27FC236}">
                <a16:creationId xmlns:a16="http://schemas.microsoft.com/office/drawing/2014/main" id="{63328FC2-B605-AE7D-BC4B-C0628D190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99467A-926D-5CC8-6057-C432A82A4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BBCC-D15B-4638-A673-AA87DA148DCF}" type="slidenum">
              <a:rPr lang="en-US" smtClean="0"/>
              <a:t>‹#›</a:t>
            </a:fld>
            <a:endParaRPr lang="en-US"/>
          </a:p>
        </p:txBody>
      </p:sp>
    </p:spTree>
    <p:extLst>
      <p:ext uri="{BB962C8B-B14F-4D97-AF65-F5344CB8AC3E}">
        <p14:creationId xmlns:p14="http://schemas.microsoft.com/office/powerpoint/2010/main" val="2491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3E6F0-BF10-9A1B-4A1E-FD72A3E67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507BE5-9D73-0643-80B8-6CBAEDE0C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3B714-8E18-7279-408D-8CED19FC0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E4E5B-1B16-425E-B9EA-C055607367F6}" type="datetimeFigureOut">
              <a:rPr lang="en-US" smtClean="0"/>
              <a:t>9/7/2025</a:t>
            </a:fld>
            <a:endParaRPr lang="en-US"/>
          </a:p>
        </p:txBody>
      </p:sp>
      <p:sp>
        <p:nvSpPr>
          <p:cNvPr id="5" name="Footer Placeholder 4">
            <a:extLst>
              <a:ext uri="{FF2B5EF4-FFF2-40B4-BE49-F238E27FC236}">
                <a16:creationId xmlns:a16="http://schemas.microsoft.com/office/drawing/2014/main" id="{4C9A7C7C-1414-5085-1E5F-38F8FC377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AE6A57-BE79-9417-590D-401341148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40B16-76B0-4CD3-A845-C4590EC16D79}" type="slidenum">
              <a:rPr lang="en-US" smtClean="0"/>
              <a:t>‹#›</a:t>
            </a:fld>
            <a:endParaRPr lang="en-US"/>
          </a:p>
        </p:txBody>
      </p:sp>
    </p:spTree>
    <p:extLst>
      <p:ext uri="{BB962C8B-B14F-4D97-AF65-F5344CB8AC3E}">
        <p14:creationId xmlns:p14="http://schemas.microsoft.com/office/powerpoint/2010/main" val="3451357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61E020E4-C861-601B-CF01-F82D845A9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 name="Right Triangle 68">
            <a:extLst>
              <a:ext uri="{FF2B5EF4-FFF2-40B4-BE49-F238E27FC236}">
                <a16:creationId xmlns:a16="http://schemas.microsoft.com/office/drawing/2014/main" id="{20B6CD73-C765-8694-C824-ECE332A52590}"/>
              </a:ext>
            </a:extLst>
          </p:cNvPr>
          <p:cNvSpPr/>
          <p:nvPr/>
        </p:nvSpPr>
        <p:spPr>
          <a:xfrm>
            <a:off x="0" y="1508760"/>
            <a:ext cx="9342120" cy="5349240"/>
          </a:xfrm>
          <a:prstGeom prst="r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sp>
        <p:nvSpPr>
          <p:cNvPr id="70" name="Right Triangle 69">
            <a:extLst>
              <a:ext uri="{FF2B5EF4-FFF2-40B4-BE49-F238E27FC236}">
                <a16:creationId xmlns:a16="http://schemas.microsoft.com/office/drawing/2014/main" id="{30F5B786-3BBA-DCCC-3535-8C96C8EFB6FC}"/>
              </a:ext>
            </a:extLst>
          </p:cNvPr>
          <p:cNvSpPr/>
          <p:nvPr/>
        </p:nvSpPr>
        <p:spPr>
          <a:xfrm>
            <a:off x="0" y="1828800"/>
            <a:ext cx="8763000" cy="5029200"/>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1" name="Right Triangle 70">
            <a:extLst>
              <a:ext uri="{FF2B5EF4-FFF2-40B4-BE49-F238E27FC236}">
                <a16:creationId xmlns:a16="http://schemas.microsoft.com/office/drawing/2014/main" id="{46FAC026-45CE-569F-E4C4-06B72363C2CD}"/>
              </a:ext>
            </a:extLst>
          </p:cNvPr>
          <p:cNvSpPr/>
          <p:nvPr/>
        </p:nvSpPr>
        <p:spPr>
          <a:xfrm rot="10800000">
            <a:off x="7711440" y="0"/>
            <a:ext cx="4480560" cy="2743200"/>
          </a:xfrm>
          <a:prstGeom prst="rtTriangl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4A189B3F-8F6A-1BDE-CB47-C85A9E14B8E3}"/>
              </a:ext>
            </a:extLst>
          </p:cNvPr>
          <p:cNvSpPr/>
          <p:nvPr/>
        </p:nvSpPr>
        <p:spPr>
          <a:xfrm rot="10800000">
            <a:off x="8260080" y="0"/>
            <a:ext cx="3931920" cy="2316480"/>
          </a:xfrm>
          <a:prstGeom prst="rtTriangl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Rounded Corners 78">
            <a:extLst>
              <a:ext uri="{FF2B5EF4-FFF2-40B4-BE49-F238E27FC236}">
                <a16:creationId xmlns:a16="http://schemas.microsoft.com/office/drawing/2014/main" id="{836C04EF-7FB8-B95A-980B-DA776864171F}"/>
              </a:ext>
            </a:extLst>
          </p:cNvPr>
          <p:cNvSpPr/>
          <p:nvPr/>
        </p:nvSpPr>
        <p:spPr>
          <a:xfrm>
            <a:off x="0" y="4846320"/>
            <a:ext cx="5425440" cy="201168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5400" b="1" dirty="0">
                <a:solidFill>
                  <a:schemeClr val="accent2">
                    <a:lumMod val="50000"/>
                  </a:schemeClr>
                </a:solidFill>
              </a:rPr>
              <a:t>CO-METALS BIKE SALES REPORT</a:t>
            </a:r>
          </a:p>
        </p:txBody>
      </p:sp>
      <p:sp>
        <p:nvSpPr>
          <p:cNvPr id="81" name="Rectangle: Rounded Corners 80">
            <a:extLst>
              <a:ext uri="{FF2B5EF4-FFF2-40B4-BE49-F238E27FC236}">
                <a16:creationId xmlns:a16="http://schemas.microsoft.com/office/drawing/2014/main" id="{08E1B3E3-66C9-8760-8AAB-FA744839BDFA}"/>
              </a:ext>
            </a:extLst>
          </p:cNvPr>
          <p:cNvSpPr/>
          <p:nvPr/>
        </p:nvSpPr>
        <p:spPr>
          <a:xfrm>
            <a:off x="4160520" y="6019800"/>
            <a:ext cx="2689860" cy="685800"/>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2">
                    <a:lumMod val="50000"/>
                  </a:schemeClr>
                </a:solidFill>
              </a:rPr>
              <a:t>(2011-2016)</a:t>
            </a:r>
          </a:p>
        </p:txBody>
      </p:sp>
      <p:sp>
        <p:nvSpPr>
          <p:cNvPr id="84" name="Rectangle: Rounded Corners 83">
            <a:extLst>
              <a:ext uri="{FF2B5EF4-FFF2-40B4-BE49-F238E27FC236}">
                <a16:creationId xmlns:a16="http://schemas.microsoft.com/office/drawing/2014/main" id="{895F0DE1-220D-DD74-C2D2-5B5753159E89}"/>
              </a:ext>
            </a:extLst>
          </p:cNvPr>
          <p:cNvSpPr/>
          <p:nvPr/>
        </p:nvSpPr>
        <p:spPr>
          <a:xfrm>
            <a:off x="9601200" y="152400"/>
            <a:ext cx="2590800" cy="62484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accent2">
                    <a:lumMod val="60000"/>
                    <a:lumOff val="40000"/>
                  </a:schemeClr>
                </a:solidFill>
              </a:rPr>
              <a:t>Ejikeme Ekene Samuel</a:t>
            </a:r>
          </a:p>
          <a:p>
            <a:pPr algn="ctr"/>
            <a:r>
              <a:rPr lang="en-US" sz="1400" b="1" dirty="0">
                <a:solidFill>
                  <a:schemeClr val="accent2">
                    <a:lumMod val="60000"/>
                    <a:lumOff val="40000"/>
                  </a:schemeClr>
                </a:solidFill>
              </a:rPr>
              <a:t>August, 2025</a:t>
            </a:r>
          </a:p>
        </p:txBody>
      </p:sp>
    </p:spTree>
    <p:extLst>
      <p:ext uri="{BB962C8B-B14F-4D97-AF65-F5344CB8AC3E}">
        <p14:creationId xmlns:p14="http://schemas.microsoft.com/office/powerpoint/2010/main" val="3565720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0436-4CD3-18FA-6C31-0C694D0BE6B0}"/>
              </a:ext>
            </a:extLst>
          </p:cNvPr>
          <p:cNvSpPr>
            <a:spLocks noGrp="1"/>
          </p:cNvSpPr>
          <p:nvPr>
            <p:ph type="title"/>
          </p:nvPr>
        </p:nvSpPr>
        <p:spPr>
          <a:xfrm>
            <a:off x="4476467" y="681037"/>
            <a:ext cx="5927676" cy="600501"/>
          </a:xfrm>
        </p:spPr>
        <p:txBody>
          <a:bodyPr>
            <a:normAutofit/>
          </a:bodyPr>
          <a:lstStyle/>
          <a:p>
            <a:r>
              <a:rPr lang="en-US" sz="3200" i="1" dirty="0"/>
              <a:t>RECOMMENDATIONS</a:t>
            </a:r>
          </a:p>
        </p:txBody>
      </p:sp>
      <p:pic>
        <p:nvPicPr>
          <p:cNvPr id="6" name="Content Placeholder 5">
            <a:extLst>
              <a:ext uri="{FF2B5EF4-FFF2-40B4-BE49-F238E27FC236}">
                <a16:creationId xmlns:a16="http://schemas.microsoft.com/office/drawing/2014/main" id="{84F69425-74FD-1106-4C93-E72D86A4F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744" y="1828800"/>
            <a:ext cx="8161360" cy="48449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16436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86F6-1AAB-B5CB-2D67-133032CCCA21}"/>
              </a:ext>
            </a:extLst>
          </p:cNvPr>
          <p:cNvSpPr>
            <a:spLocks noGrp="1"/>
          </p:cNvSpPr>
          <p:nvPr>
            <p:ph type="title"/>
          </p:nvPr>
        </p:nvSpPr>
        <p:spPr>
          <a:xfrm>
            <a:off x="7124131" y="681037"/>
            <a:ext cx="2961564" cy="738331"/>
          </a:xfrm>
        </p:spPr>
        <p:txBody>
          <a:bodyPr>
            <a:normAutofit/>
          </a:bodyPr>
          <a:lstStyle/>
          <a:p>
            <a:r>
              <a:rPr lang="en-US" sz="3200" i="1" dirty="0"/>
              <a:t>CONCLUSION</a:t>
            </a:r>
          </a:p>
        </p:txBody>
      </p:sp>
      <p:pic>
        <p:nvPicPr>
          <p:cNvPr id="7" name="Content Placeholder 6">
            <a:extLst>
              <a:ext uri="{FF2B5EF4-FFF2-40B4-BE49-F238E27FC236}">
                <a16:creationId xmlns:a16="http://schemas.microsoft.com/office/drawing/2014/main" id="{52BBE645-11C2-B6C0-2174-6E814E8BD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59" y="1796031"/>
            <a:ext cx="8256895" cy="48913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7113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C9C0-264F-DE0A-9DDD-853E8888416E}"/>
              </a:ext>
            </a:extLst>
          </p:cNvPr>
          <p:cNvSpPr>
            <a:spLocks noGrp="1"/>
          </p:cNvSpPr>
          <p:nvPr>
            <p:ph type="ctrTitle"/>
          </p:nvPr>
        </p:nvSpPr>
        <p:spPr/>
        <p:txBody>
          <a:bodyPr>
            <a:normAutofit/>
          </a:bodyPr>
          <a:lstStyle/>
          <a:p>
            <a:r>
              <a:rPr lang="en-US" sz="3200" i="1" dirty="0"/>
              <a:t>THANK YOU</a:t>
            </a:r>
          </a:p>
        </p:txBody>
      </p:sp>
      <p:sp>
        <p:nvSpPr>
          <p:cNvPr id="4" name="Subtitle 3">
            <a:extLst>
              <a:ext uri="{FF2B5EF4-FFF2-40B4-BE49-F238E27FC236}">
                <a16:creationId xmlns:a16="http://schemas.microsoft.com/office/drawing/2014/main" id="{E9900C5A-0F5B-334B-9285-D47248819E32}"/>
              </a:ext>
            </a:extLst>
          </p:cNvPr>
          <p:cNvSpPr>
            <a:spLocks noGrp="1"/>
          </p:cNvSpPr>
          <p:nvPr>
            <p:ph type="subTitle" idx="1"/>
          </p:nvPr>
        </p:nvSpPr>
        <p:spPr/>
        <p:txBody>
          <a:bodyPr/>
          <a:lstStyle/>
          <a:p>
            <a:endParaRPr lang="en-US"/>
          </a:p>
        </p:txBody>
      </p:sp>
      <p:sp>
        <p:nvSpPr>
          <p:cNvPr id="5" name="Rectangle 4">
            <a:extLst>
              <a:ext uri="{FF2B5EF4-FFF2-40B4-BE49-F238E27FC236}">
                <a16:creationId xmlns:a16="http://schemas.microsoft.com/office/drawing/2014/main" id="{DDC86D1B-FD65-E17E-7E45-FE17A3D8DABC}"/>
              </a:ext>
            </a:extLst>
          </p:cNvPr>
          <p:cNvSpPr/>
          <p:nvPr/>
        </p:nvSpPr>
        <p:spPr>
          <a:xfrm>
            <a:off x="1351127" y="2571691"/>
            <a:ext cx="8761863" cy="3508387"/>
          </a:xfrm>
          <a:prstGeom prst="rect">
            <a:avLst/>
          </a:prstGeom>
          <a:ln>
            <a:noFill/>
          </a:ln>
          <a:effectLst>
            <a:glow rad="63500">
              <a:schemeClr val="accent4">
                <a:satMod val="175000"/>
                <a:alpha val="40000"/>
              </a:schemeClr>
            </a:glow>
            <a:outerShdw blurRad="149987" dist="250190" dir="8460000" algn="ctr">
              <a:srgbClr val="000000">
                <a:alpha val="28000"/>
              </a:srgbClr>
            </a:outerShdw>
            <a:softEdge rad="63500"/>
          </a:effectLst>
          <a:scene3d>
            <a:camera prst="orthographicFront">
              <a:rot lat="0" lon="0" rev="0"/>
            </a:camera>
            <a:lightRig rig="contrasting" dir="t">
              <a:rot lat="0" lon="0" rev="1500000"/>
            </a:lightRig>
          </a:scene3d>
          <a:sp3d prstMaterial="metal">
            <a:bevelT w="88900" h="889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600" b="1" i="1" dirty="0">
                <a:solidFill>
                  <a:schemeClr val="tx1"/>
                </a:solidFill>
                <a:latin typeface="Century" panose="02040604050505020304" pitchFamily="18" charset="0"/>
              </a:rPr>
              <a:t>THANK YOU</a:t>
            </a:r>
          </a:p>
        </p:txBody>
      </p:sp>
    </p:spTree>
    <p:extLst>
      <p:ext uri="{BB962C8B-B14F-4D97-AF65-F5344CB8AC3E}">
        <p14:creationId xmlns:p14="http://schemas.microsoft.com/office/powerpoint/2010/main" val="19175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0E2F-AFEF-B0BA-F2DD-E7C9356DD79A}"/>
              </a:ext>
            </a:extLst>
          </p:cNvPr>
          <p:cNvSpPr>
            <a:spLocks noGrp="1"/>
          </p:cNvSpPr>
          <p:nvPr>
            <p:ph type="title"/>
          </p:nvPr>
        </p:nvSpPr>
        <p:spPr>
          <a:xfrm>
            <a:off x="5058698" y="365125"/>
            <a:ext cx="5368412" cy="1325563"/>
          </a:xfrm>
        </p:spPr>
        <p:txBody>
          <a:bodyPr/>
          <a:lstStyle/>
          <a:p>
            <a:pPr algn="ctr"/>
            <a:r>
              <a:rPr lang="en-US" i="1" dirty="0"/>
              <a:t>INTRODUCTION</a:t>
            </a:r>
          </a:p>
        </p:txBody>
      </p:sp>
      <p:sp>
        <p:nvSpPr>
          <p:cNvPr id="3" name="Content Placeholder 2">
            <a:extLst>
              <a:ext uri="{FF2B5EF4-FFF2-40B4-BE49-F238E27FC236}">
                <a16:creationId xmlns:a16="http://schemas.microsoft.com/office/drawing/2014/main" id="{B8AE29E0-B2BD-7E31-6260-ABA476445D6B}"/>
              </a:ext>
            </a:extLst>
          </p:cNvPr>
          <p:cNvSpPr>
            <a:spLocks noGrp="1"/>
          </p:cNvSpPr>
          <p:nvPr>
            <p:ph idx="1"/>
          </p:nvPr>
        </p:nvSpPr>
        <p:spPr>
          <a:xfrm>
            <a:off x="727588" y="2341819"/>
            <a:ext cx="10515600" cy="3926246"/>
          </a:xfrm>
        </p:spPr>
        <p:txBody>
          <a:bodyPr/>
          <a:lstStyle/>
          <a:p>
            <a:pPr>
              <a:buFont typeface="Wingdings" panose="05000000000000000000" pitchFamily="2" charset="2"/>
              <a:buChar char="v"/>
            </a:pPr>
            <a:r>
              <a:rPr lang="en-US" b="1" dirty="0"/>
              <a:t> This report provides the analysis of Co-Metals Bike sales data from 2011-2016 to uncover key trends and insights that can support informed business decisions. The analysis focuses on metrics such as total revenue, top-performing products, customer demographics, and regional sales distribution. By exploring these factors, the report aims to highlight areas of strong performance and identify opportunities for growth and optimization in sales strategy.</a:t>
            </a:r>
          </a:p>
        </p:txBody>
      </p:sp>
    </p:spTree>
    <p:extLst>
      <p:ext uri="{BB962C8B-B14F-4D97-AF65-F5344CB8AC3E}">
        <p14:creationId xmlns:p14="http://schemas.microsoft.com/office/powerpoint/2010/main" val="192960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C517-F681-276D-E62C-598B73CDBC6A}"/>
              </a:ext>
            </a:extLst>
          </p:cNvPr>
          <p:cNvSpPr>
            <a:spLocks noGrp="1"/>
          </p:cNvSpPr>
          <p:nvPr>
            <p:ph type="title"/>
          </p:nvPr>
        </p:nvSpPr>
        <p:spPr>
          <a:xfrm>
            <a:off x="5513696" y="818866"/>
            <a:ext cx="4913193" cy="477671"/>
          </a:xfrm>
        </p:spPr>
        <p:txBody>
          <a:bodyPr>
            <a:normAutofit fontScale="90000"/>
          </a:bodyPr>
          <a:lstStyle/>
          <a:p>
            <a:pPr algn="ctr"/>
            <a:r>
              <a:rPr lang="en-US" sz="3600" i="1" dirty="0"/>
              <a:t>DATA ANALYSIS WORKFLOW</a:t>
            </a:r>
          </a:p>
        </p:txBody>
      </p:sp>
      <p:graphicFrame>
        <p:nvGraphicFramePr>
          <p:cNvPr id="6" name="Content Placeholder 5">
            <a:extLst>
              <a:ext uri="{FF2B5EF4-FFF2-40B4-BE49-F238E27FC236}">
                <a16:creationId xmlns:a16="http://schemas.microsoft.com/office/drawing/2014/main" id="{71EEC216-840C-5F01-39FB-69FAA84D84A2}"/>
              </a:ext>
            </a:extLst>
          </p:cNvPr>
          <p:cNvGraphicFramePr>
            <a:graphicFrameLocks noGrp="1"/>
          </p:cNvGraphicFramePr>
          <p:nvPr>
            <p:ph idx="1"/>
            <p:extLst>
              <p:ext uri="{D42A27DB-BD31-4B8C-83A1-F6EECF244321}">
                <p14:modId xmlns:p14="http://schemas.microsoft.com/office/powerpoint/2010/main" val="734949043"/>
              </p:ext>
            </p:extLst>
          </p:nvPr>
        </p:nvGraphicFramePr>
        <p:xfrm>
          <a:off x="116758" y="1869870"/>
          <a:ext cx="1187368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669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50E5-947D-4F52-FDE4-7C4A2B675268}"/>
              </a:ext>
            </a:extLst>
          </p:cNvPr>
          <p:cNvSpPr>
            <a:spLocks noGrp="1"/>
          </p:cNvSpPr>
          <p:nvPr>
            <p:ph type="title"/>
          </p:nvPr>
        </p:nvSpPr>
        <p:spPr>
          <a:xfrm>
            <a:off x="5368413" y="681037"/>
            <a:ext cx="5338915" cy="838047"/>
          </a:xfrm>
        </p:spPr>
        <p:txBody>
          <a:bodyPr>
            <a:normAutofit/>
          </a:bodyPr>
          <a:lstStyle/>
          <a:p>
            <a:pPr algn="ctr"/>
            <a:r>
              <a:rPr lang="en-US" sz="3200" i="1" dirty="0"/>
              <a:t>DATA</a:t>
            </a:r>
            <a:r>
              <a:rPr lang="en-US" sz="3600" i="1" dirty="0"/>
              <a:t> CLEANING PROCESS</a:t>
            </a:r>
          </a:p>
        </p:txBody>
      </p:sp>
      <p:graphicFrame>
        <p:nvGraphicFramePr>
          <p:cNvPr id="7" name="Content Placeholder 6">
            <a:extLst>
              <a:ext uri="{FF2B5EF4-FFF2-40B4-BE49-F238E27FC236}">
                <a16:creationId xmlns:a16="http://schemas.microsoft.com/office/drawing/2014/main" id="{B64A99B1-8DDD-EB7C-1D1E-5D66B0C47A1D}"/>
              </a:ext>
            </a:extLst>
          </p:cNvPr>
          <p:cNvGraphicFramePr>
            <a:graphicFrameLocks noGrp="1"/>
          </p:cNvGraphicFramePr>
          <p:nvPr>
            <p:ph idx="1"/>
            <p:extLst>
              <p:ext uri="{D42A27DB-BD31-4B8C-83A1-F6EECF244321}">
                <p14:modId xmlns:p14="http://schemas.microsoft.com/office/powerpoint/2010/main" val="1386795757"/>
              </p:ext>
            </p:extLst>
          </p:nvPr>
        </p:nvGraphicFramePr>
        <p:xfrm>
          <a:off x="838200" y="1825624"/>
          <a:ext cx="10282084" cy="5032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856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3B8E-265F-4650-55ED-A56EAE4EF19C}"/>
              </a:ext>
            </a:extLst>
          </p:cNvPr>
          <p:cNvSpPr>
            <a:spLocks noGrp="1"/>
          </p:cNvSpPr>
          <p:nvPr>
            <p:ph type="title"/>
          </p:nvPr>
        </p:nvSpPr>
        <p:spPr>
          <a:xfrm>
            <a:off x="5199797" y="859809"/>
            <a:ext cx="5063320" cy="450377"/>
          </a:xfrm>
        </p:spPr>
        <p:txBody>
          <a:bodyPr>
            <a:normAutofit fontScale="90000"/>
          </a:bodyPr>
          <a:lstStyle/>
          <a:p>
            <a:r>
              <a:rPr lang="en-US" sz="4000" i="1" dirty="0"/>
              <a:t>FINAL DATASET OVERVIEW</a:t>
            </a:r>
          </a:p>
        </p:txBody>
      </p:sp>
      <p:pic>
        <p:nvPicPr>
          <p:cNvPr id="5" name="Content Placeholder 4">
            <a:extLst>
              <a:ext uri="{FF2B5EF4-FFF2-40B4-BE49-F238E27FC236}">
                <a16:creationId xmlns:a16="http://schemas.microsoft.com/office/drawing/2014/main" id="{0B701FE5-FE68-5142-4077-58DBF64FC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46786"/>
            <a:ext cx="12192000" cy="4911213"/>
          </a:xfrm>
        </p:spPr>
      </p:pic>
    </p:spTree>
    <p:extLst>
      <p:ext uri="{BB962C8B-B14F-4D97-AF65-F5344CB8AC3E}">
        <p14:creationId xmlns:p14="http://schemas.microsoft.com/office/powerpoint/2010/main" val="186833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DA73-D1A8-CDE4-31F0-BEEE52B133D3}"/>
              </a:ext>
            </a:extLst>
          </p:cNvPr>
          <p:cNvSpPr>
            <a:spLocks noGrp="1"/>
          </p:cNvSpPr>
          <p:nvPr>
            <p:ph type="title"/>
          </p:nvPr>
        </p:nvSpPr>
        <p:spPr>
          <a:xfrm>
            <a:off x="5456903" y="858018"/>
            <a:ext cx="4675239" cy="516194"/>
          </a:xfrm>
        </p:spPr>
        <p:txBody>
          <a:bodyPr>
            <a:normAutofit fontScale="90000"/>
          </a:bodyPr>
          <a:lstStyle/>
          <a:p>
            <a:r>
              <a:rPr lang="en-US" sz="4000" i="1" dirty="0"/>
              <a:t>INSIGHT AND ANALYSIS</a:t>
            </a:r>
          </a:p>
        </p:txBody>
      </p:sp>
      <p:graphicFrame>
        <p:nvGraphicFramePr>
          <p:cNvPr id="4" name="Content Placeholder 3">
            <a:extLst>
              <a:ext uri="{FF2B5EF4-FFF2-40B4-BE49-F238E27FC236}">
                <a16:creationId xmlns:a16="http://schemas.microsoft.com/office/drawing/2014/main" id="{3784D0D4-BCF6-EA73-7525-6C47ADD178FF}"/>
              </a:ext>
            </a:extLst>
          </p:cNvPr>
          <p:cNvGraphicFramePr>
            <a:graphicFrameLocks noGrp="1"/>
          </p:cNvGraphicFramePr>
          <p:nvPr>
            <p:ph idx="1"/>
            <p:extLst>
              <p:ext uri="{D42A27DB-BD31-4B8C-83A1-F6EECF244321}">
                <p14:modId xmlns:p14="http://schemas.microsoft.com/office/powerpoint/2010/main" val="4199318338"/>
              </p:ext>
            </p:extLst>
          </p:nvPr>
        </p:nvGraphicFramePr>
        <p:xfrm>
          <a:off x="336754" y="1825625"/>
          <a:ext cx="11550446" cy="4914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73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C65E2-7E7C-FD20-B581-BA46832DFF0B}"/>
              </a:ext>
            </a:extLst>
          </p:cNvPr>
          <p:cNvSpPr>
            <a:spLocks noGrp="1"/>
          </p:cNvSpPr>
          <p:nvPr>
            <p:ph type="title"/>
          </p:nvPr>
        </p:nvSpPr>
        <p:spPr>
          <a:xfrm>
            <a:off x="6095999" y="681037"/>
            <a:ext cx="3962401" cy="779053"/>
          </a:xfrm>
        </p:spPr>
        <p:txBody>
          <a:bodyPr>
            <a:normAutofit fontScale="90000"/>
          </a:bodyPr>
          <a:lstStyle/>
          <a:p>
            <a:pPr algn="ctr"/>
            <a:r>
              <a:rPr lang="en-US" sz="3600" i="1" dirty="0"/>
              <a:t>DATA VISUALIZATION. 1</a:t>
            </a:r>
          </a:p>
        </p:txBody>
      </p:sp>
      <p:pic>
        <p:nvPicPr>
          <p:cNvPr id="4" name="Picture 3">
            <a:extLst>
              <a:ext uri="{FF2B5EF4-FFF2-40B4-BE49-F238E27FC236}">
                <a16:creationId xmlns:a16="http://schemas.microsoft.com/office/drawing/2014/main" id="{AD50A107-74C7-4B3C-794B-01DB3B7BDC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474"/>
            <a:ext cx="12192000" cy="5267526"/>
          </a:xfrm>
          <a:prstGeom prst="rect">
            <a:avLst/>
          </a:prstGeom>
        </p:spPr>
      </p:pic>
    </p:spTree>
    <p:extLst>
      <p:ext uri="{BB962C8B-B14F-4D97-AF65-F5344CB8AC3E}">
        <p14:creationId xmlns:p14="http://schemas.microsoft.com/office/powerpoint/2010/main" val="76736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0CB37-8BD8-9E33-0D44-68C4A31A2819}"/>
              </a:ext>
            </a:extLst>
          </p:cNvPr>
          <p:cNvSpPr>
            <a:spLocks noGrp="1"/>
          </p:cNvSpPr>
          <p:nvPr>
            <p:ph type="title"/>
          </p:nvPr>
        </p:nvSpPr>
        <p:spPr>
          <a:xfrm>
            <a:off x="5943599" y="818865"/>
            <a:ext cx="4107976" cy="518615"/>
          </a:xfrm>
        </p:spPr>
        <p:txBody>
          <a:bodyPr>
            <a:normAutofit fontScale="90000"/>
          </a:bodyPr>
          <a:lstStyle/>
          <a:p>
            <a:r>
              <a:rPr lang="en-US" sz="3600" i="1" dirty="0"/>
              <a:t>DATA VISUALIZATION. 2</a:t>
            </a:r>
            <a:endParaRPr lang="en-US" sz="3600" dirty="0"/>
          </a:p>
        </p:txBody>
      </p:sp>
      <p:pic>
        <p:nvPicPr>
          <p:cNvPr id="7" name="Picture 6">
            <a:extLst>
              <a:ext uri="{FF2B5EF4-FFF2-40B4-BE49-F238E27FC236}">
                <a16:creationId xmlns:a16="http://schemas.microsoft.com/office/drawing/2014/main" id="{D109C9FC-832E-2943-3BC7-19ACB5E99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1505"/>
            <a:ext cx="12192000" cy="5056496"/>
          </a:xfrm>
          <a:prstGeom prst="rect">
            <a:avLst/>
          </a:prstGeom>
        </p:spPr>
      </p:pic>
    </p:spTree>
    <p:extLst>
      <p:ext uri="{BB962C8B-B14F-4D97-AF65-F5344CB8AC3E}">
        <p14:creationId xmlns:p14="http://schemas.microsoft.com/office/powerpoint/2010/main" val="350194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0990-B697-ACCF-73F8-92F5EABF51B1}"/>
              </a:ext>
            </a:extLst>
          </p:cNvPr>
          <p:cNvSpPr>
            <a:spLocks noGrp="1"/>
          </p:cNvSpPr>
          <p:nvPr>
            <p:ph type="title"/>
          </p:nvPr>
        </p:nvSpPr>
        <p:spPr>
          <a:xfrm>
            <a:off x="6455391" y="681037"/>
            <a:ext cx="3603010" cy="696035"/>
          </a:xfrm>
        </p:spPr>
        <p:txBody>
          <a:bodyPr>
            <a:normAutofit/>
          </a:bodyPr>
          <a:lstStyle/>
          <a:p>
            <a:r>
              <a:rPr lang="en-US" sz="3200" i="1" dirty="0"/>
              <a:t>OBSERVATIONS</a:t>
            </a:r>
          </a:p>
        </p:txBody>
      </p:sp>
      <p:pic>
        <p:nvPicPr>
          <p:cNvPr id="10" name="Content Placeholder 9">
            <a:extLst>
              <a:ext uri="{FF2B5EF4-FFF2-40B4-BE49-F238E27FC236}">
                <a16:creationId xmlns:a16="http://schemas.microsoft.com/office/drawing/2014/main" id="{A100342D-331F-F06F-C0C1-C96420C9C2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437" y="1869743"/>
            <a:ext cx="8557145" cy="48040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36432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185</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Calibri</vt:lpstr>
      <vt:lpstr>Calibri Light</vt:lpstr>
      <vt:lpstr>Century</vt:lpstr>
      <vt:lpstr>Wingdings</vt:lpstr>
      <vt:lpstr>Office Theme</vt:lpstr>
      <vt:lpstr>1_Office Theme</vt:lpstr>
      <vt:lpstr>2_Custom Design</vt:lpstr>
      <vt:lpstr>1_Custom Design</vt:lpstr>
      <vt:lpstr>Custom Design</vt:lpstr>
      <vt:lpstr>PowerPoint Presentation</vt:lpstr>
      <vt:lpstr>INTRODUCTION</vt:lpstr>
      <vt:lpstr>DATA ANALYSIS WORKFLOW</vt:lpstr>
      <vt:lpstr>DATA CLEANING PROCESS</vt:lpstr>
      <vt:lpstr>FINAL DATASET OVERVIEW</vt:lpstr>
      <vt:lpstr>INSIGHT AND ANALYSIS</vt:lpstr>
      <vt:lpstr>DATA VISUALIZATION. 1</vt:lpstr>
      <vt:lpstr>DATA VISUALIZATION. 2</vt:lpstr>
      <vt:lpstr>OBSERVATIONS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kene samuel</dc:creator>
  <cp:lastModifiedBy>kene samuel</cp:lastModifiedBy>
  <cp:revision>6</cp:revision>
  <dcterms:created xsi:type="dcterms:W3CDTF">2025-08-06T14:20:40Z</dcterms:created>
  <dcterms:modified xsi:type="dcterms:W3CDTF">2025-09-07T20:09:29Z</dcterms:modified>
</cp:coreProperties>
</file>