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7" r:id="rId2"/>
  </p:sldMasterIdLst>
  <p:notesMasterIdLst>
    <p:notesMasterId r:id="rId14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61" autoAdjust="0"/>
  </p:normalViewPr>
  <p:slideViewPr>
    <p:cSldViewPr snapToGrid="0">
      <p:cViewPr varScale="1">
        <p:scale>
          <a:sx n="63" d="100"/>
          <a:sy n="63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e samuel" userId="3d566ffcf37adb32" providerId="LiveId" clId="{82540697-2B17-4158-9D3D-3B1724F4A19C}"/>
    <pc:docChg chg="undo custSel addSld delSld modSld">
      <pc:chgData name="kene samuel" userId="3d566ffcf37adb32" providerId="LiveId" clId="{82540697-2B17-4158-9D3D-3B1724F4A19C}" dt="2025-06-15T14:20:34.805" v="2867" actId="313"/>
      <pc:docMkLst>
        <pc:docMk/>
      </pc:docMkLst>
      <pc:sldChg chg="addSp delSp modSp mod chgLayout modNotesTx">
        <pc:chgData name="kene samuel" userId="3d566ffcf37adb32" providerId="LiveId" clId="{82540697-2B17-4158-9D3D-3B1724F4A19C}" dt="2025-06-15T14:12:37.435" v="2811" actId="1076"/>
        <pc:sldMkLst>
          <pc:docMk/>
          <pc:sldMk cId="231886398" sldId="256"/>
        </pc:sldMkLst>
      </pc:sldChg>
      <pc:sldChg chg="del">
        <pc:chgData name="kene samuel" userId="3d566ffcf37adb32" providerId="LiveId" clId="{82540697-2B17-4158-9D3D-3B1724F4A19C}" dt="2025-06-15T09:18:45.079" v="89" actId="2696"/>
        <pc:sldMkLst>
          <pc:docMk/>
          <pc:sldMk cId="651344654" sldId="257"/>
        </pc:sldMkLst>
      </pc:sldChg>
      <pc:sldChg chg="addSp delSp modSp new mod modNotesTx">
        <pc:chgData name="kene samuel" userId="3d566ffcf37adb32" providerId="LiveId" clId="{82540697-2B17-4158-9D3D-3B1724F4A19C}" dt="2025-06-15T14:20:09.204" v="2866" actId="20577"/>
        <pc:sldMkLst>
          <pc:docMk/>
          <pc:sldMk cId="3707087834" sldId="257"/>
        </pc:sldMkLst>
      </pc:sldChg>
      <pc:sldChg chg="new del">
        <pc:chgData name="kene samuel" userId="3d566ffcf37adb32" providerId="LiveId" clId="{82540697-2B17-4158-9D3D-3B1724F4A19C}" dt="2025-06-15T09:18:36.460" v="88" actId="2696"/>
        <pc:sldMkLst>
          <pc:docMk/>
          <pc:sldMk cId="2018951119" sldId="258"/>
        </pc:sldMkLst>
      </pc:sldChg>
      <pc:sldChg chg="new del">
        <pc:chgData name="kene samuel" userId="3d566ffcf37adb32" providerId="LiveId" clId="{82540697-2B17-4158-9D3D-3B1724F4A19C}" dt="2025-06-15T12:59:07.318" v="1667" actId="2696"/>
        <pc:sldMkLst>
          <pc:docMk/>
          <pc:sldMk cId="2108226102" sldId="258"/>
        </pc:sldMkLst>
      </pc:sldChg>
      <pc:sldChg chg="addSp delSp modSp new mod modNotesTx">
        <pc:chgData name="kene samuel" userId="3d566ffcf37adb32" providerId="LiveId" clId="{82540697-2B17-4158-9D3D-3B1724F4A19C}" dt="2025-06-15T14:17:54.588" v="2858" actId="255"/>
        <pc:sldMkLst>
          <pc:docMk/>
          <pc:sldMk cId="4248271470" sldId="259"/>
        </pc:sldMkLst>
      </pc:sldChg>
      <pc:sldChg chg="addSp delSp modSp new mod modNotesTx">
        <pc:chgData name="kene samuel" userId="3d566ffcf37adb32" providerId="LiveId" clId="{82540697-2B17-4158-9D3D-3B1724F4A19C}" dt="2025-06-15T14:07:04.588" v="2771"/>
        <pc:sldMkLst>
          <pc:docMk/>
          <pc:sldMk cId="1322571290" sldId="260"/>
        </pc:sldMkLst>
      </pc:sldChg>
      <pc:sldChg chg="addSp delSp modSp new mod modNotesTx">
        <pc:chgData name="kene samuel" userId="3d566ffcf37adb32" providerId="LiveId" clId="{82540697-2B17-4158-9D3D-3B1724F4A19C}" dt="2025-06-15T14:18:12.591" v="2859" actId="1076"/>
        <pc:sldMkLst>
          <pc:docMk/>
          <pc:sldMk cId="350415304" sldId="261"/>
        </pc:sldMkLst>
      </pc:sldChg>
      <pc:sldChg chg="new del">
        <pc:chgData name="kene samuel" userId="3d566ffcf37adb32" providerId="LiveId" clId="{82540697-2B17-4158-9D3D-3B1724F4A19C}" dt="2025-06-15T10:04:01.037" v="559" actId="2696"/>
        <pc:sldMkLst>
          <pc:docMk/>
          <pc:sldMk cId="4124805510" sldId="261"/>
        </pc:sldMkLst>
      </pc:sldChg>
      <pc:sldChg chg="addSp delSp modSp new mod modNotesTx">
        <pc:chgData name="kene samuel" userId="3d566ffcf37adb32" providerId="LiveId" clId="{82540697-2B17-4158-9D3D-3B1724F4A19C}" dt="2025-06-15T14:18:24.702" v="2860" actId="1076"/>
        <pc:sldMkLst>
          <pc:docMk/>
          <pc:sldMk cId="2364805118" sldId="262"/>
        </pc:sldMkLst>
      </pc:sldChg>
      <pc:sldChg chg="addSp delSp modSp new mod modNotesTx">
        <pc:chgData name="kene samuel" userId="3d566ffcf37adb32" providerId="LiveId" clId="{82540697-2B17-4158-9D3D-3B1724F4A19C}" dt="2025-06-15T14:20:34.805" v="2867" actId="313"/>
        <pc:sldMkLst>
          <pc:docMk/>
          <pc:sldMk cId="3340441842" sldId="263"/>
        </pc:sldMkLst>
      </pc:sldChg>
      <pc:sldChg chg="addSp delSp modSp new mod modNotesTx">
        <pc:chgData name="kene samuel" userId="3d566ffcf37adb32" providerId="LiveId" clId="{82540697-2B17-4158-9D3D-3B1724F4A19C}" dt="2025-06-15T14:15:25.701" v="2841" actId="14100"/>
        <pc:sldMkLst>
          <pc:docMk/>
          <pc:sldMk cId="3300366508" sldId="264"/>
        </pc:sldMkLst>
      </pc:sldChg>
      <pc:sldChg chg="addSp delSp modSp new mod modClrScheme chgLayout modNotesTx">
        <pc:chgData name="kene samuel" userId="3d566ffcf37adb32" providerId="LiveId" clId="{82540697-2B17-4158-9D3D-3B1724F4A19C}" dt="2025-06-15T14:19:18.264" v="2865" actId="313"/>
        <pc:sldMkLst>
          <pc:docMk/>
          <pc:sldMk cId="3480928240" sldId="265"/>
        </pc:sldMkLst>
      </pc:sldChg>
      <pc:sldChg chg="addSp delSp modSp new mod modNotesTx">
        <pc:chgData name="kene samuel" userId="3d566ffcf37adb32" providerId="LiveId" clId="{82540697-2B17-4158-9D3D-3B1724F4A19C}" dt="2025-06-15T14:07:04.588" v="2771"/>
        <pc:sldMkLst>
          <pc:docMk/>
          <pc:sldMk cId="1702258376" sldId="266"/>
        </pc:sldMkLst>
      </pc:sldChg>
      <pc:sldChg chg="addSp modSp new mod">
        <pc:chgData name="kene samuel" userId="3d566ffcf37adb32" providerId="LiveId" clId="{82540697-2B17-4158-9D3D-3B1724F4A19C}" dt="2025-06-15T14:15:11.017" v="2840" actId="14100"/>
        <pc:sldMkLst>
          <pc:docMk/>
          <pc:sldMk cId="580616685" sldId="267"/>
        </pc:sldMkLst>
      </pc:sldChg>
    </pc:docChg>
  </pc:docChgLst>
  <pc:docChgLst>
    <pc:chgData name="kene samuel" userId="3d566ffcf37adb32" providerId="LiveId" clId="{FFC73FAE-76AF-4F12-ADD7-35E94B4D3EEC}"/>
    <pc:docChg chg="undo custSel modSld addMainMaster modMainMaster">
      <pc:chgData name="kene samuel" userId="3d566ffcf37adb32" providerId="LiveId" clId="{FFC73FAE-76AF-4F12-ADD7-35E94B4D3EEC}" dt="2025-08-14T21:34:04.767" v="2795" actId="2085"/>
      <pc:docMkLst>
        <pc:docMk/>
      </pc:docMkLst>
      <pc:sldChg chg="addSp delSp modSp mod modClrScheme modAnim chgLayout">
        <pc:chgData name="kene samuel" userId="3d566ffcf37adb32" providerId="LiveId" clId="{FFC73FAE-76AF-4F12-ADD7-35E94B4D3EEC}" dt="2025-08-14T17:13:12.065" v="1007"/>
        <pc:sldMkLst>
          <pc:docMk/>
          <pc:sldMk cId="231886398" sldId="256"/>
        </pc:sldMkLst>
        <pc:spChg chg="del">
          <ac:chgData name="kene samuel" userId="3d566ffcf37adb32" providerId="LiveId" clId="{FFC73FAE-76AF-4F12-ADD7-35E94B4D3EEC}" dt="2025-08-14T14:36:11.719" v="145" actId="700"/>
          <ac:spMkLst>
            <pc:docMk/>
            <pc:sldMk cId="231886398" sldId="256"/>
            <ac:spMk id="2" creationId="{135FEBC5-04F8-948A-8A58-EFCFA7622318}"/>
          </ac:spMkLst>
        </pc:spChg>
        <pc:spChg chg="del">
          <ac:chgData name="kene samuel" userId="3d566ffcf37adb32" providerId="LiveId" clId="{FFC73FAE-76AF-4F12-ADD7-35E94B4D3EEC}" dt="2025-08-14T14:36:11.719" v="145" actId="700"/>
          <ac:spMkLst>
            <pc:docMk/>
            <pc:sldMk cId="231886398" sldId="256"/>
            <ac:spMk id="3" creationId="{934D845A-AA4E-F8B7-4314-EB2134F75913}"/>
          </ac:spMkLst>
        </pc:spChg>
        <pc:spChg chg="add del mod">
          <ac:chgData name="kene samuel" userId="3d566ffcf37adb32" providerId="LiveId" clId="{FFC73FAE-76AF-4F12-ADD7-35E94B4D3EEC}" dt="2025-08-14T14:40:53.506" v="148" actId="478"/>
          <ac:spMkLst>
            <pc:docMk/>
            <pc:sldMk cId="231886398" sldId="256"/>
            <ac:spMk id="4" creationId="{3FEB0F0D-D045-2F72-11E9-7EE3DE7602F7}"/>
          </ac:spMkLst>
        </pc:spChg>
        <pc:spChg chg="add del mod">
          <ac:chgData name="kene samuel" userId="3d566ffcf37adb32" providerId="LiveId" clId="{FFC73FAE-76AF-4F12-ADD7-35E94B4D3EEC}" dt="2025-08-14T15:21:33.882" v="243"/>
          <ac:spMkLst>
            <pc:docMk/>
            <pc:sldMk cId="231886398" sldId="256"/>
            <ac:spMk id="6" creationId="{638DB7B4-548D-F93F-1E90-0E292C2B543C}"/>
          </ac:spMkLst>
        </pc:spChg>
        <pc:spChg chg="del mod">
          <ac:chgData name="kene samuel" userId="3d566ffcf37adb32" providerId="LiveId" clId="{FFC73FAE-76AF-4F12-ADD7-35E94B4D3EEC}" dt="2025-08-14T14:35:06.758" v="137" actId="478"/>
          <ac:spMkLst>
            <pc:docMk/>
            <pc:sldMk cId="231886398" sldId="256"/>
            <ac:spMk id="7" creationId="{5F28B94A-1DC5-3604-5BB7-3CEB79497875}"/>
          </ac:spMkLst>
        </pc:spChg>
        <pc:spChg chg="add del mod">
          <ac:chgData name="kene samuel" userId="3d566ffcf37adb32" providerId="LiveId" clId="{FFC73FAE-76AF-4F12-ADD7-35E94B4D3EEC}" dt="2025-08-14T15:21:33.882" v="243"/>
          <ac:spMkLst>
            <pc:docMk/>
            <pc:sldMk cId="231886398" sldId="256"/>
            <ac:spMk id="8" creationId="{7B386C1B-5567-7723-503B-26553FE28683}"/>
          </ac:spMkLst>
        </pc:spChg>
        <pc:spChg chg="add mod">
          <ac:chgData name="kene samuel" userId="3d566ffcf37adb32" providerId="LiveId" clId="{FFC73FAE-76AF-4F12-ADD7-35E94B4D3EEC}" dt="2025-08-14T15:17:56.272" v="231" actId="14100"/>
          <ac:spMkLst>
            <pc:docMk/>
            <pc:sldMk cId="231886398" sldId="256"/>
            <ac:spMk id="9" creationId="{58CD11A3-2D4C-E02B-5606-B6EB24335F01}"/>
          </ac:spMkLst>
        </pc:spChg>
        <pc:spChg chg="add del mod">
          <ac:chgData name="kene samuel" userId="3d566ffcf37adb32" providerId="LiveId" clId="{FFC73FAE-76AF-4F12-ADD7-35E94B4D3EEC}" dt="2025-08-14T15:21:33.882" v="243"/>
          <ac:spMkLst>
            <pc:docMk/>
            <pc:sldMk cId="231886398" sldId="256"/>
            <ac:spMk id="10" creationId="{098F2E6C-3422-90E7-2D30-7DFD9A5B0B7E}"/>
          </ac:spMkLst>
        </pc:spChg>
        <pc:spChg chg="mod">
          <ac:chgData name="kene samuel" userId="3d566ffcf37adb32" providerId="LiveId" clId="{FFC73FAE-76AF-4F12-ADD7-35E94B4D3EEC}" dt="2025-08-14T14:35:24.633" v="144" actId="20577"/>
          <ac:spMkLst>
            <pc:docMk/>
            <pc:sldMk cId="231886398" sldId="256"/>
            <ac:spMk id="11" creationId="{547386A8-0722-53D2-8416-0C29EA74DB76}"/>
          </ac:spMkLst>
        </pc:spChg>
        <pc:spChg chg="add del mod">
          <ac:chgData name="kene samuel" userId="3d566ffcf37adb32" providerId="LiveId" clId="{FFC73FAE-76AF-4F12-ADD7-35E94B4D3EEC}" dt="2025-08-14T15:21:33.882" v="243"/>
          <ac:spMkLst>
            <pc:docMk/>
            <pc:sldMk cId="231886398" sldId="256"/>
            <ac:spMk id="12" creationId="{4D8F7A97-AE8E-8C7A-AD4E-472886F98578}"/>
          </ac:spMkLst>
        </pc:spChg>
        <pc:spChg chg="add del mod">
          <ac:chgData name="kene samuel" userId="3d566ffcf37adb32" providerId="LiveId" clId="{FFC73FAE-76AF-4F12-ADD7-35E94B4D3EEC}" dt="2025-08-14T15:21:33.882" v="243"/>
          <ac:spMkLst>
            <pc:docMk/>
            <pc:sldMk cId="231886398" sldId="256"/>
            <ac:spMk id="15" creationId="{AA2DFBDE-A5C9-083D-43A2-7C93702AF1FA}"/>
          </ac:spMkLst>
        </pc:spChg>
        <pc:spChg chg="add del mod">
          <ac:chgData name="kene samuel" userId="3d566ffcf37adb32" providerId="LiveId" clId="{FFC73FAE-76AF-4F12-ADD7-35E94B4D3EEC}" dt="2025-08-14T15:21:33.882" v="243"/>
          <ac:spMkLst>
            <pc:docMk/>
            <pc:sldMk cId="231886398" sldId="256"/>
            <ac:spMk id="16" creationId="{C57C4073-BD7C-6F79-5335-2582EE3F0EC5}"/>
          </ac:spMkLst>
        </pc:spChg>
        <pc:spChg chg="add del mod">
          <ac:chgData name="kene samuel" userId="3d566ffcf37adb32" providerId="LiveId" clId="{FFC73FAE-76AF-4F12-ADD7-35E94B4D3EEC}" dt="2025-08-14T15:21:33.882" v="243"/>
          <ac:spMkLst>
            <pc:docMk/>
            <pc:sldMk cId="231886398" sldId="256"/>
            <ac:spMk id="17" creationId="{D8652217-0489-FAAC-D166-EE3672216FB8}"/>
          </ac:spMkLst>
        </pc:spChg>
        <pc:spChg chg="add del mod">
          <ac:chgData name="kene samuel" userId="3d566ffcf37adb32" providerId="LiveId" clId="{FFC73FAE-76AF-4F12-ADD7-35E94B4D3EEC}" dt="2025-08-14T15:21:33.882" v="243"/>
          <ac:spMkLst>
            <pc:docMk/>
            <pc:sldMk cId="231886398" sldId="256"/>
            <ac:spMk id="18" creationId="{CB180A96-1903-43CB-049A-486B421C17C5}"/>
          </ac:spMkLst>
        </pc:spChg>
        <pc:spChg chg="add del mod">
          <ac:chgData name="kene samuel" userId="3d566ffcf37adb32" providerId="LiveId" clId="{FFC73FAE-76AF-4F12-ADD7-35E94B4D3EEC}" dt="2025-08-14T15:21:33.882" v="243"/>
          <ac:spMkLst>
            <pc:docMk/>
            <pc:sldMk cId="231886398" sldId="256"/>
            <ac:spMk id="19" creationId="{BDE48EB0-232F-ECA3-7531-652A51E887F2}"/>
          </ac:spMkLst>
        </pc:spChg>
        <pc:spChg chg="add del mod ord">
          <ac:chgData name="kene samuel" userId="3d566ffcf37adb32" providerId="LiveId" clId="{FFC73FAE-76AF-4F12-ADD7-35E94B4D3EEC}" dt="2025-08-14T15:15:15.096" v="217" actId="478"/>
          <ac:spMkLst>
            <pc:docMk/>
            <pc:sldMk cId="231886398" sldId="256"/>
            <ac:spMk id="20" creationId="{E7EC6FC5-E3D9-75A7-B9F0-D7D242D20055}"/>
          </ac:spMkLst>
        </pc:spChg>
        <pc:spChg chg="mod">
          <ac:chgData name="kene samuel" userId="3d566ffcf37adb32" providerId="LiveId" clId="{FFC73FAE-76AF-4F12-ADD7-35E94B4D3EEC}" dt="2025-08-14T15:15:04.386" v="215"/>
          <ac:spMkLst>
            <pc:docMk/>
            <pc:sldMk cId="231886398" sldId="256"/>
            <ac:spMk id="21" creationId="{0D971368-7A86-03D7-802E-024289F8E4B7}"/>
          </ac:spMkLst>
        </pc:spChg>
        <pc:spChg chg="add mod ord">
          <ac:chgData name="kene samuel" userId="3d566ffcf37adb32" providerId="LiveId" clId="{FFC73FAE-76AF-4F12-ADD7-35E94B4D3EEC}" dt="2025-08-14T15:21:12.063" v="242" actId="2085"/>
          <ac:spMkLst>
            <pc:docMk/>
            <pc:sldMk cId="231886398" sldId="256"/>
            <ac:spMk id="28" creationId="{AB6A96C7-19D4-86A8-E77A-4DE1EA1EC85F}"/>
          </ac:spMkLst>
        </pc:spChg>
        <pc:spChg chg="mod">
          <ac:chgData name="kene samuel" userId="3d566ffcf37adb32" providerId="LiveId" clId="{FFC73FAE-76AF-4F12-ADD7-35E94B4D3EEC}" dt="2025-08-14T15:20:46.423" v="240"/>
          <ac:spMkLst>
            <pc:docMk/>
            <pc:sldMk cId="231886398" sldId="256"/>
            <ac:spMk id="29" creationId="{0B6594C9-FBAC-E773-FCDE-DBF6762294B6}"/>
          </ac:spMkLst>
        </pc:spChg>
        <pc:spChg chg="mod">
          <ac:chgData name="kene samuel" userId="3d566ffcf37adb32" providerId="LiveId" clId="{FFC73FAE-76AF-4F12-ADD7-35E94B4D3EEC}" dt="2025-08-14T15:21:33.882" v="243"/>
          <ac:spMkLst>
            <pc:docMk/>
            <pc:sldMk cId="231886398" sldId="256"/>
            <ac:spMk id="30" creationId="{668636AD-6FB3-7112-20A7-5DB4253B529E}"/>
          </ac:spMkLst>
        </pc:spChg>
        <pc:spChg chg="add del mod">
          <ac:chgData name="kene samuel" userId="3d566ffcf37adb32" providerId="LiveId" clId="{FFC73FAE-76AF-4F12-ADD7-35E94B4D3EEC}" dt="2025-08-14T15:30:23.964" v="284" actId="478"/>
          <ac:spMkLst>
            <pc:docMk/>
            <pc:sldMk cId="231886398" sldId="256"/>
            <ac:spMk id="33" creationId="{0F94C312-8BB1-987C-2A6B-17B6BE841816}"/>
          </ac:spMkLst>
        </pc:spChg>
        <pc:spChg chg="add mod">
          <ac:chgData name="kene samuel" userId="3d566ffcf37adb32" providerId="LiveId" clId="{FFC73FAE-76AF-4F12-ADD7-35E94B4D3EEC}" dt="2025-08-14T15:43:33.840" v="399" actId="114"/>
          <ac:spMkLst>
            <pc:docMk/>
            <pc:sldMk cId="231886398" sldId="256"/>
            <ac:spMk id="34" creationId="{F2BEAA9A-2D33-F60E-CB27-B47D1273CBB2}"/>
          </ac:spMkLst>
        </pc:spChg>
        <pc:spChg chg="add mod">
          <ac:chgData name="kene samuel" userId="3d566ffcf37adb32" providerId="LiveId" clId="{FFC73FAE-76AF-4F12-ADD7-35E94B4D3EEC}" dt="2025-08-14T15:42:00.568" v="388" actId="20577"/>
          <ac:spMkLst>
            <pc:docMk/>
            <pc:sldMk cId="231886398" sldId="256"/>
            <ac:spMk id="35" creationId="{A574F4C7-D0E2-39A5-58C3-931D195A7447}"/>
          </ac:spMkLst>
        </pc:spChg>
        <pc:picChg chg="del">
          <ac:chgData name="kene samuel" userId="3d566ffcf37adb32" providerId="LiveId" clId="{FFC73FAE-76AF-4F12-ADD7-35E94B4D3EEC}" dt="2025-08-14T14:35:10.253" v="138" actId="478"/>
          <ac:picMkLst>
            <pc:docMk/>
            <pc:sldMk cId="231886398" sldId="256"/>
            <ac:picMk id="5" creationId="{5AAC17B3-005E-EE3C-EBF9-32BCB4F724D0}"/>
          </ac:picMkLst>
        </pc:picChg>
        <pc:picChg chg="del">
          <ac:chgData name="kene samuel" userId="3d566ffcf37adb32" providerId="LiveId" clId="{FFC73FAE-76AF-4F12-ADD7-35E94B4D3EEC}" dt="2025-08-14T14:35:03.696" v="136" actId="478"/>
          <ac:picMkLst>
            <pc:docMk/>
            <pc:sldMk cId="231886398" sldId="256"/>
            <ac:picMk id="13" creationId="{556DEED3-85B5-CCDF-48DC-A49BB7222CCF}"/>
          </ac:picMkLst>
        </pc:picChg>
        <pc:picChg chg="del">
          <ac:chgData name="kene samuel" userId="3d566ffcf37adb32" providerId="LiveId" clId="{FFC73FAE-76AF-4F12-ADD7-35E94B4D3EEC}" dt="2025-08-14T14:12:17.889" v="17" actId="478"/>
          <ac:picMkLst>
            <pc:docMk/>
            <pc:sldMk cId="231886398" sldId="256"/>
            <ac:picMk id="14" creationId="{1B50EC3D-7754-5D50-5CE6-41834E1663E3}"/>
          </ac:picMkLst>
        </pc:picChg>
        <pc:picChg chg="add del mod">
          <ac:chgData name="kene samuel" userId="3d566ffcf37adb32" providerId="LiveId" clId="{FFC73FAE-76AF-4F12-ADD7-35E94B4D3EEC}" dt="2025-08-14T15:14:59.526" v="212" actId="1076"/>
          <ac:picMkLst>
            <pc:docMk/>
            <pc:sldMk cId="231886398" sldId="256"/>
            <ac:picMk id="23" creationId="{4B5268B6-CF42-935C-486E-1BB1157B8883}"/>
          </ac:picMkLst>
        </pc:picChg>
        <pc:picChg chg="add del mod">
          <ac:chgData name="kene samuel" userId="3d566ffcf37adb32" providerId="LiveId" clId="{FFC73FAE-76AF-4F12-ADD7-35E94B4D3EEC}" dt="2025-08-14T15:14:57.417" v="209" actId="14100"/>
          <ac:picMkLst>
            <pc:docMk/>
            <pc:sldMk cId="231886398" sldId="256"/>
            <ac:picMk id="25" creationId="{9BA89D3A-4659-2A3E-8C2B-3DA501985AD7}"/>
          </ac:picMkLst>
        </pc:picChg>
        <pc:picChg chg="add del mod ord">
          <ac:chgData name="kene samuel" userId="3d566ffcf37adb32" providerId="LiveId" clId="{FFC73FAE-76AF-4F12-ADD7-35E94B4D3EEC}" dt="2025-08-14T15:14:54.838" v="205" actId="14100"/>
          <ac:picMkLst>
            <pc:docMk/>
            <pc:sldMk cId="231886398" sldId="256"/>
            <ac:picMk id="27" creationId="{43905C63-A46B-A1E2-360B-074261BE1D7E}"/>
          </ac:picMkLst>
        </pc:picChg>
        <pc:picChg chg="add mod ord">
          <ac:chgData name="kene samuel" userId="3d566ffcf37adb32" providerId="LiveId" clId="{FFC73FAE-76AF-4F12-ADD7-35E94B4D3EEC}" dt="2025-08-14T15:23:48.281" v="251" actId="167"/>
          <ac:picMkLst>
            <pc:docMk/>
            <pc:sldMk cId="231886398" sldId="256"/>
            <ac:picMk id="32" creationId="{D3B77BC9-DEC3-E487-28F4-6AD5CC300E40}"/>
          </ac:picMkLst>
        </pc:picChg>
      </pc:sldChg>
      <pc:sldChg chg="addSp delSp modSp mod modClrScheme chgLayout">
        <pc:chgData name="kene samuel" userId="3d566ffcf37adb32" providerId="LiveId" clId="{FFC73FAE-76AF-4F12-ADD7-35E94B4D3EEC}" dt="2025-08-14T17:08:12.693" v="1006" actId="20577"/>
        <pc:sldMkLst>
          <pc:docMk/>
          <pc:sldMk cId="3707087834" sldId="257"/>
        </pc:sldMkLst>
        <pc:spChg chg="del mod ord">
          <ac:chgData name="kene samuel" userId="3d566ffcf37adb32" providerId="LiveId" clId="{FFC73FAE-76AF-4F12-ADD7-35E94B4D3EEC}" dt="2025-08-14T16:42:35.502" v="800" actId="700"/>
          <ac:spMkLst>
            <pc:docMk/>
            <pc:sldMk cId="3707087834" sldId="257"/>
            <ac:spMk id="2" creationId="{924AD693-84DD-A42A-4E69-30B781EAA6BD}"/>
          </ac:spMkLst>
        </pc:spChg>
        <pc:spChg chg="add del mod ord">
          <ac:chgData name="kene samuel" userId="3d566ffcf37adb32" providerId="LiveId" clId="{FFC73FAE-76AF-4F12-ADD7-35E94B4D3EEC}" dt="2025-08-14T16:43:09.014" v="804" actId="478"/>
          <ac:spMkLst>
            <pc:docMk/>
            <pc:sldMk cId="3707087834" sldId="257"/>
            <ac:spMk id="3" creationId="{9B30E6EF-66CC-4AD0-C0D4-3A73132FAD67}"/>
          </ac:spMkLst>
        </pc:spChg>
        <pc:spChg chg="add mod ord">
          <ac:chgData name="kene samuel" userId="3d566ffcf37adb32" providerId="LiveId" clId="{FFC73FAE-76AF-4F12-ADD7-35E94B4D3EEC}" dt="2025-08-14T16:42:35.502" v="800" actId="700"/>
          <ac:spMkLst>
            <pc:docMk/>
            <pc:sldMk cId="3707087834" sldId="257"/>
            <ac:spMk id="4" creationId="{C3F32F15-68A4-564D-D003-58665ACAA72A}"/>
          </ac:spMkLst>
        </pc:spChg>
        <pc:spChg chg="add mod">
          <ac:chgData name="kene samuel" userId="3d566ffcf37adb32" providerId="LiveId" clId="{FFC73FAE-76AF-4F12-ADD7-35E94B4D3EEC}" dt="2025-08-14T17:02:07.476" v="945" actId="114"/>
          <ac:spMkLst>
            <pc:docMk/>
            <pc:sldMk cId="3707087834" sldId="257"/>
            <ac:spMk id="6" creationId="{AF7AC1F3-65DE-A450-2539-8C71B6B734DD}"/>
          </ac:spMkLst>
        </pc:spChg>
        <pc:spChg chg="add del mod">
          <ac:chgData name="kene samuel" userId="3d566ffcf37adb32" providerId="LiveId" clId="{FFC73FAE-76AF-4F12-ADD7-35E94B4D3EEC}" dt="2025-08-14T16:55:25.369" v="870"/>
          <ac:spMkLst>
            <pc:docMk/>
            <pc:sldMk cId="3707087834" sldId="257"/>
            <ac:spMk id="7" creationId="{2916175B-962A-ADDA-476B-B332A5AA0F18}"/>
          </ac:spMkLst>
        </pc:spChg>
        <pc:spChg chg="mod">
          <ac:chgData name="kene samuel" userId="3d566ffcf37adb32" providerId="LiveId" clId="{FFC73FAE-76AF-4F12-ADD7-35E94B4D3EEC}" dt="2025-08-14T17:08:12.693" v="1006" actId="20577"/>
          <ac:spMkLst>
            <pc:docMk/>
            <pc:sldMk cId="3707087834" sldId="257"/>
            <ac:spMk id="12" creationId="{3CEA8389-99BF-BD49-1557-48429539CE25}"/>
          </ac:spMkLst>
        </pc:spChg>
        <pc:spChg chg="del">
          <ac:chgData name="kene samuel" userId="3d566ffcf37adb32" providerId="LiveId" clId="{FFC73FAE-76AF-4F12-ADD7-35E94B4D3EEC}" dt="2025-08-14T17:06:38.423" v="951" actId="478"/>
          <ac:spMkLst>
            <pc:docMk/>
            <pc:sldMk cId="3707087834" sldId="257"/>
            <ac:spMk id="14" creationId="{EE0DC323-044D-4F49-DB71-A2C494FE4EFF}"/>
          </ac:spMkLst>
        </pc:spChg>
        <pc:picChg chg="del mod ord">
          <ac:chgData name="kene samuel" userId="3d566ffcf37adb32" providerId="LiveId" clId="{FFC73FAE-76AF-4F12-ADD7-35E94B4D3EEC}" dt="2025-08-14T16:42:44.769" v="801" actId="478"/>
          <ac:picMkLst>
            <pc:docMk/>
            <pc:sldMk cId="3707087834" sldId="257"/>
            <ac:picMk id="5" creationId="{2D7978EC-357A-6043-B55E-853623E63DA4}"/>
          </ac:picMkLst>
        </pc:picChg>
        <pc:picChg chg="del">
          <ac:chgData name="kene samuel" userId="3d566ffcf37adb32" providerId="LiveId" clId="{FFC73FAE-76AF-4F12-ADD7-35E94B4D3EEC}" dt="2025-08-14T16:42:48.618" v="802" actId="478"/>
          <ac:picMkLst>
            <pc:docMk/>
            <pc:sldMk cId="3707087834" sldId="257"/>
            <ac:picMk id="9" creationId="{876A9561-8C57-0B63-D68B-E017235BA7D2}"/>
          </ac:picMkLst>
        </pc:picChg>
      </pc:sldChg>
      <pc:sldChg chg="addSp delSp modSp mod">
        <pc:chgData name="kene samuel" userId="3d566ffcf37adb32" providerId="LiveId" clId="{FFC73FAE-76AF-4F12-ADD7-35E94B4D3EEC}" dt="2025-08-14T17:44:17.804" v="1485" actId="12100"/>
        <pc:sldMkLst>
          <pc:docMk/>
          <pc:sldMk cId="4248271470" sldId="259"/>
        </pc:sldMkLst>
        <pc:spChg chg="mod">
          <ac:chgData name="kene samuel" userId="3d566ffcf37adb32" providerId="LiveId" clId="{FFC73FAE-76AF-4F12-ADD7-35E94B4D3EEC}" dt="2025-08-14T17:00:16.409" v="926" actId="14100"/>
          <ac:spMkLst>
            <pc:docMk/>
            <pc:sldMk cId="4248271470" sldId="259"/>
            <ac:spMk id="2" creationId="{83685C7B-7E49-90DA-8533-C873ADFC2C44}"/>
          </ac:spMkLst>
        </pc:spChg>
        <pc:spChg chg="add del mod">
          <ac:chgData name="kene samuel" userId="3d566ffcf37adb32" providerId="LiveId" clId="{FFC73FAE-76AF-4F12-ADD7-35E94B4D3EEC}" dt="2025-08-14T17:15:32.351" v="1014" actId="1032"/>
          <ac:spMkLst>
            <pc:docMk/>
            <pc:sldMk cId="4248271470" sldId="259"/>
            <ac:spMk id="4" creationId="{BA45C7B3-DCB1-5C75-674D-F19AB3BF9CE0}"/>
          </ac:spMkLst>
        </pc:spChg>
        <pc:spChg chg="del mod">
          <ac:chgData name="kene samuel" userId="3d566ffcf37adb32" providerId="LiveId" clId="{FFC73FAE-76AF-4F12-ADD7-35E94B4D3EEC}" dt="2025-08-14T16:59:53.996" v="922" actId="478"/>
          <ac:spMkLst>
            <pc:docMk/>
            <pc:sldMk cId="4248271470" sldId="259"/>
            <ac:spMk id="7" creationId="{CDAD88C6-9D54-193A-E4BF-F13AC9B155BE}"/>
          </ac:spMkLst>
        </pc:spChg>
        <pc:spChg chg="del">
          <ac:chgData name="kene samuel" userId="3d566ffcf37adb32" providerId="LiveId" clId="{FFC73FAE-76AF-4F12-ADD7-35E94B4D3EEC}" dt="2025-08-14T17:14:31.080" v="1013" actId="478"/>
          <ac:spMkLst>
            <pc:docMk/>
            <pc:sldMk cId="4248271470" sldId="259"/>
            <ac:spMk id="9" creationId="{B3209381-0A6B-D5EB-B9CA-054FE71ACC2C}"/>
          </ac:spMkLst>
        </pc:spChg>
        <pc:spChg chg="del">
          <ac:chgData name="kene samuel" userId="3d566ffcf37adb32" providerId="LiveId" clId="{FFC73FAE-76AF-4F12-ADD7-35E94B4D3EEC}" dt="2025-08-14T17:14:29.440" v="1012" actId="478"/>
          <ac:spMkLst>
            <pc:docMk/>
            <pc:sldMk cId="4248271470" sldId="259"/>
            <ac:spMk id="10" creationId="{E781DFB2-1D7E-D75A-310D-30162E384E59}"/>
          </ac:spMkLst>
        </pc:spChg>
        <pc:spChg chg="del">
          <ac:chgData name="kene samuel" userId="3d566ffcf37adb32" providerId="LiveId" clId="{FFC73FAE-76AF-4F12-ADD7-35E94B4D3EEC}" dt="2025-08-14T17:14:28.095" v="1011" actId="478"/>
          <ac:spMkLst>
            <pc:docMk/>
            <pc:sldMk cId="4248271470" sldId="259"/>
            <ac:spMk id="11" creationId="{B230440B-81A2-068C-B99E-B65C58357C81}"/>
          </ac:spMkLst>
        </pc:spChg>
        <pc:spChg chg="del">
          <ac:chgData name="kene samuel" userId="3d566ffcf37adb32" providerId="LiveId" clId="{FFC73FAE-76AF-4F12-ADD7-35E94B4D3EEC}" dt="2025-08-14T17:14:26.766" v="1010" actId="478"/>
          <ac:spMkLst>
            <pc:docMk/>
            <pc:sldMk cId="4248271470" sldId="259"/>
            <ac:spMk id="12" creationId="{8D0B40DA-46FA-CA5F-E03B-15339BEA8286}"/>
          </ac:spMkLst>
        </pc:spChg>
        <pc:spChg chg="del">
          <ac:chgData name="kene samuel" userId="3d566ffcf37adb32" providerId="LiveId" clId="{FFC73FAE-76AF-4F12-ADD7-35E94B4D3EEC}" dt="2025-08-14T17:14:25.063" v="1009" actId="478"/>
          <ac:spMkLst>
            <pc:docMk/>
            <pc:sldMk cId="4248271470" sldId="259"/>
            <ac:spMk id="13" creationId="{8D2C1992-8BD5-538A-45C1-9D58FF9AFB6A}"/>
          </ac:spMkLst>
        </pc:spChg>
        <pc:spChg chg="del">
          <ac:chgData name="kene samuel" userId="3d566ffcf37adb32" providerId="LiveId" clId="{FFC73FAE-76AF-4F12-ADD7-35E94B4D3EEC}" dt="2025-08-14T17:14:20.139" v="1008" actId="478"/>
          <ac:spMkLst>
            <pc:docMk/>
            <pc:sldMk cId="4248271470" sldId="259"/>
            <ac:spMk id="14" creationId="{C4BAE3F9-E18F-B9D5-E376-B21DCDDEE21F}"/>
          </ac:spMkLst>
        </pc:spChg>
        <pc:graphicFrameChg chg="add mod modGraphic">
          <ac:chgData name="kene samuel" userId="3d566ffcf37adb32" providerId="LiveId" clId="{FFC73FAE-76AF-4F12-ADD7-35E94B4D3EEC}" dt="2025-08-14T17:44:17.804" v="1485" actId="12100"/>
          <ac:graphicFrameMkLst>
            <pc:docMk/>
            <pc:sldMk cId="4248271470" sldId="259"/>
            <ac:graphicFrameMk id="6" creationId="{D4F3208D-537D-7068-0A6C-79B760681E79}"/>
          </ac:graphicFrameMkLst>
        </pc:graphicFrameChg>
        <pc:picChg chg="del">
          <ac:chgData name="kene samuel" userId="3d566ffcf37adb32" providerId="LiveId" clId="{FFC73FAE-76AF-4F12-ADD7-35E94B4D3EEC}" dt="2025-08-14T16:57:19.291" v="878" actId="478"/>
          <ac:picMkLst>
            <pc:docMk/>
            <pc:sldMk cId="4248271470" sldId="259"/>
            <ac:picMk id="5" creationId="{E4BE6F4C-E15B-F2C1-0E13-7E99006C1FE1}"/>
          </ac:picMkLst>
        </pc:picChg>
        <pc:picChg chg="del">
          <ac:chgData name="kene samuel" userId="3d566ffcf37adb32" providerId="LiveId" clId="{FFC73FAE-76AF-4F12-ADD7-35E94B4D3EEC}" dt="2025-08-14T16:57:11.241" v="877" actId="478"/>
          <ac:picMkLst>
            <pc:docMk/>
            <pc:sldMk cId="4248271470" sldId="259"/>
            <ac:picMk id="16" creationId="{07A5A60B-3BD3-6170-30E9-9BB5CD223532}"/>
          </ac:picMkLst>
        </pc:picChg>
      </pc:sldChg>
      <pc:sldChg chg="addSp delSp modSp mod">
        <pc:chgData name="kene samuel" userId="3d566ffcf37adb32" providerId="LiveId" clId="{FFC73FAE-76AF-4F12-ADD7-35E94B4D3EEC}" dt="2025-08-14T17:52:52.491" v="1556" actId="478"/>
        <pc:sldMkLst>
          <pc:docMk/>
          <pc:sldMk cId="1322571290" sldId="260"/>
        </pc:sldMkLst>
        <pc:spChg chg="mod">
          <ac:chgData name="kene samuel" userId="3d566ffcf37adb32" providerId="LiveId" clId="{FFC73FAE-76AF-4F12-ADD7-35E94B4D3EEC}" dt="2025-08-14T16:07:48.357" v="488"/>
          <ac:spMkLst>
            <pc:docMk/>
            <pc:sldMk cId="1322571290" sldId="260"/>
            <ac:spMk id="2" creationId="{72113EB2-6EC5-5105-C1D0-DE7C8CEC19A8}"/>
          </ac:spMkLst>
        </pc:spChg>
        <pc:spChg chg="add del mod">
          <ac:chgData name="kene samuel" userId="3d566ffcf37adb32" providerId="LiveId" clId="{FFC73FAE-76AF-4F12-ADD7-35E94B4D3EEC}" dt="2025-08-14T17:52:52.491" v="1556" actId="478"/>
          <ac:spMkLst>
            <pc:docMk/>
            <pc:sldMk cId="1322571290" sldId="260"/>
            <ac:spMk id="4" creationId="{BC879BD3-5D8D-54C1-0AF3-40DEDF6A0C76}"/>
          </ac:spMkLst>
        </pc:spChg>
        <pc:spChg chg="add mod">
          <ac:chgData name="kene samuel" userId="3d566ffcf37adb32" providerId="LiveId" clId="{FFC73FAE-76AF-4F12-ADD7-35E94B4D3EEC}" dt="2025-08-14T17:52:05.066" v="1553" actId="114"/>
          <ac:spMkLst>
            <pc:docMk/>
            <pc:sldMk cId="1322571290" sldId="260"/>
            <ac:spMk id="6" creationId="{1C49FEE9-D5B5-C25A-59DF-6BE6133FE7E5}"/>
          </ac:spMkLst>
        </pc:spChg>
        <pc:spChg chg="del mod">
          <ac:chgData name="kene samuel" userId="3d566ffcf37adb32" providerId="LiveId" clId="{FFC73FAE-76AF-4F12-ADD7-35E94B4D3EEC}" dt="2025-08-14T17:48:58.005" v="1506"/>
          <ac:spMkLst>
            <pc:docMk/>
            <pc:sldMk cId="1322571290" sldId="260"/>
            <ac:spMk id="7" creationId="{E34CEF57-65F7-011F-0D06-A37148CB0F3A}"/>
          </ac:spMkLst>
        </pc:spChg>
        <pc:picChg chg="del">
          <ac:chgData name="kene samuel" userId="3d566ffcf37adb32" providerId="LiveId" clId="{FFC73FAE-76AF-4F12-ADD7-35E94B4D3EEC}" dt="2025-08-14T17:44:52.708" v="1487" actId="478"/>
          <ac:picMkLst>
            <pc:docMk/>
            <pc:sldMk cId="1322571290" sldId="260"/>
            <ac:picMk id="5" creationId="{FA4A3F67-C7BC-9EDD-C884-8C595AC38144}"/>
          </ac:picMkLst>
        </pc:picChg>
        <pc:picChg chg="del">
          <ac:chgData name="kene samuel" userId="3d566ffcf37adb32" providerId="LiveId" clId="{FFC73FAE-76AF-4F12-ADD7-35E94B4D3EEC}" dt="2025-08-14T17:44:47.831" v="1486" actId="478"/>
          <ac:picMkLst>
            <pc:docMk/>
            <pc:sldMk cId="1322571290" sldId="260"/>
            <ac:picMk id="9" creationId="{431A95F1-7A61-9428-EC77-8FDEFE54E1D6}"/>
          </ac:picMkLst>
        </pc:picChg>
        <pc:picChg chg="mod">
          <ac:chgData name="kene samuel" userId="3d566ffcf37adb32" providerId="LiveId" clId="{FFC73FAE-76AF-4F12-ADD7-35E94B4D3EEC}" dt="2025-08-14T17:52:25.614" v="1554" actId="14100"/>
          <ac:picMkLst>
            <pc:docMk/>
            <pc:sldMk cId="1322571290" sldId="260"/>
            <ac:picMk id="13" creationId="{426EC1A0-552C-A917-3408-A535E254220F}"/>
          </ac:picMkLst>
        </pc:picChg>
      </pc:sldChg>
      <pc:sldChg chg="addSp delSp modSp mod">
        <pc:chgData name="kene samuel" userId="3d566ffcf37adb32" providerId="LiveId" clId="{FFC73FAE-76AF-4F12-ADD7-35E94B4D3EEC}" dt="2025-08-14T18:21:16.439" v="1937" actId="20577"/>
        <pc:sldMkLst>
          <pc:docMk/>
          <pc:sldMk cId="350415304" sldId="261"/>
        </pc:sldMkLst>
        <pc:spChg chg="del mod">
          <ac:chgData name="kene samuel" userId="3d566ffcf37adb32" providerId="LiveId" clId="{FFC73FAE-76AF-4F12-ADD7-35E94B4D3EEC}" dt="2025-08-14T17:53:41.098" v="1562" actId="478"/>
          <ac:spMkLst>
            <pc:docMk/>
            <pc:sldMk cId="350415304" sldId="261"/>
            <ac:spMk id="2" creationId="{411D119F-0D87-216B-C583-632348A843FF}"/>
          </ac:spMkLst>
        </pc:spChg>
        <pc:spChg chg="add del mod">
          <ac:chgData name="kene samuel" userId="3d566ffcf37adb32" providerId="LiveId" clId="{FFC73FAE-76AF-4F12-ADD7-35E94B4D3EEC}" dt="2025-08-14T17:53:34.675" v="1560" actId="478"/>
          <ac:spMkLst>
            <pc:docMk/>
            <pc:sldMk cId="350415304" sldId="261"/>
            <ac:spMk id="4" creationId="{F08AD92D-50C9-BB33-22A1-528C6B4F1E0B}"/>
          </ac:spMkLst>
        </pc:spChg>
        <pc:spChg chg="add mod">
          <ac:chgData name="kene samuel" userId="3d566ffcf37adb32" providerId="LiveId" clId="{FFC73FAE-76AF-4F12-ADD7-35E94B4D3EEC}" dt="2025-08-14T17:58:59.882" v="1675" actId="114"/>
          <ac:spMkLst>
            <pc:docMk/>
            <pc:sldMk cId="350415304" sldId="261"/>
            <ac:spMk id="6" creationId="{32C311E4-49DC-8669-3980-BAA36015739F}"/>
          </ac:spMkLst>
        </pc:spChg>
        <pc:spChg chg="del mod">
          <ac:chgData name="kene samuel" userId="3d566ffcf37adb32" providerId="LiveId" clId="{FFC73FAE-76AF-4F12-ADD7-35E94B4D3EEC}" dt="2025-08-14T17:57:05.990" v="1642" actId="478"/>
          <ac:spMkLst>
            <pc:docMk/>
            <pc:sldMk cId="350415304" sldId="261"/>
            <ac:spMk id="7" creationId="{B4EAA7A7-7705-338A-43CD-C813560192F5}"/>
          </ac:spMkLst>
        </pc:spChg>
        <pc:spChg chg="del">
          <ac:chgData name="kene samuel" userId="3d566ffcf37adb32" providerId="LiveId" clId="{FFC73FAE-76AF-4F12-ADD7-35E94B4D3EEC}" dt="2025-08-14T17:53:49.322" v="1563" actId="478"/>
          <ac:spMkLst>
            <pc:docMk/>
            <pc:sldMk cId="350415304" sldId="261"/>
            <ac:spMk id="8" creationId="{CDB5D7F6-3C6B-5600-334A-64E0335A6EE1}"/>
          </ac:spMkLst>
        </pc:spChg>
        <pc:spChg chg="del">
          <ac:chgData name="kene samuel" userId="3d566ffcf37adb32" providerId="LiveId" clId="{FFC73FAE-76AF-4F12-ADD7-35E94B4D3EEC}" dt="2025-08-14T17:53:51.057" v="1564" actId="478"/>
          <ac:spMkLst>
            <pc:docMk/>
            <pc:sldMk cId="350415304" sldId="261"/>
            <ac:spMk id="9" creationId="{FAD9403D-5695-C0B2-87E1-1D8A7F76D881}"/>
          </ac:spMkLst>
        </pc:spChg>
        <pc:spChg chg="del">
          <ac:chgData name="kene samuel" userId="3d566ffcf37adb32" providerId="LiveId" clId="{FFC73FAE-76AF-4F12-ADD7-35E94B4D3EEC}" dt="2025-08-14T17:53:52.449" v="1565" actId="478"/>
          <ac:spMkLst>
            <pc:docMk/>
            <pc:sldMk cId="350415304" sldId="261"/>
            <ac:spMk id="10" creationId="{11C572CE-DFD6-BFCE-09FC-B589A09E0D99}"/>
          </ac:spMkLst>
        </pc:spChg>
        <pc:spChg chg="del">
          <ac:chgData name="kene samuel" userId="3d566ffcf37adb32" providerId="LiveId" clId="{FFC73FAE-76AF-4F12-ADD7-35E94B4D3EEC}" dt="2025-08-14T17:53:53.903" v="1566" actId="478"/>
          <ac:spMkLst>
            <pc:docMk/>
            <pc:sldMk cId="350415304" sldId="261"/>
            <ac:spMk id="11" creationId="{A161A991-8F90-FA4C-76F9-AACEC46EE8D0}"/>
          </ac:spMkLst>
        </pc:spChg>
        <pc:spChg chg="del">
          <ac:chgData name="kene samuel" userId="3d566ffcf37adb32" providerId="LiveId" clId="{FFC73FAE-76AF-4F12-ADD7-35E94B4D3EEC}" dt="2025-08-14T17:53:54.872" v="1567" actId="478"/>
          <ac:spMkLst>
            <pc:docMk/>
            <pc:sldMk cId="350415304" sldId="261"/>
            <ac:spMk id="12" creationId="{8C814EF1-8D6C-58C8-63E3-394CEF59A09B}"/>
          </ac:spMkLst>
        </pc:spChg>
        <pc:spChg chg="del mod">
          <ac:chgData name="kene samuel" userId="3d566ffcf37adb32" providerId="LiveId" clId="{FFC73FAE-76AF-4F12-ADD7-35E94B4D3EEC}" dt="2025-08-14T17:53:59.702" v="1570" actId="478"/>
          <ac:spMkLst>
            <pc:docMk/>
            <pc:sldMk cId="350415304" sldId="261"/>
            <ac:spMk id="13" creationId="{31926689-A335-1C14-C658-1F429CABED15}"/>
          </ac:spMkLst>
        </pc:spChg>
        <pc:spChg chg="del">
          <ac:chgData name="kene samuel" userId="3d566ffcf37adb32" providerId="LiveId" clId="{FFC73FAE-76AF-4F12-ADD7-35E94B4D3EEC}" dt="2025-08-14T17:53:58.450" v="1569" actId="478"/>
          <ac:spMkLst>
            <pc:docMk/>
            <pc:sldMk cId="350415304" sldId="261"/>
            <ac:spMk id="14" creationId="{37169157-D4AB-0FA0-9C90-0AD8FAB1562D}"/>
          </ac:spMkLst>
        </pc:spChg>
        <pc:graphicFrameChg chg="add mod modGraphic">
          <ac:chgData name="kene samuel" userId="3d566ffcf37adb32" providerId="LiveId" clId="{FFC73FAE-76AF-4F12-ADD7-35E94B4D3EEC}" dt="2025-08-14T18:21:16.439" v="1937" actId="20577"/>
          <ac:graphicFrameMkLst>
            <pc:docMk/>
            <pc:sldMk cId="350415304" sldId="261"/>
            <ac:graphicFrameMk id="15" creationId="{79AD0CAD-FFEA-E5BA-3141-00A7A5A34DCF}"/>
          </ac:graphicFrameMkLst>
        </pc:graphicFrameChg>
        <pc:picChg chg="del">
          <ac:chgData name="kene samuel" userId="3d566ffcf37adb32" providerId="LiveId" clId="{FFC73FAE-76AF-4F12-ADD7-35E94B4D3EEC}" dt="2025-08-14T17:53:21.109" v="1558" actId="478"/>
          <ac:picMkLst>
            <pc:docMk/>
            <pc:sldMk cId="350415304" sldId="261"/>
            <ac:picMk id="5" creationId="{D07B79E3-439E-32CB-DA02-01B48FB06650}"/>
          </ac:picMkLst>
        </pc:picChg>
        <pc:picChg chg="del">
          <ac:chgData name="kene samuel" userId="3d566ffcf37adb32" providerId="LiveId" clId="{FFC73FAE-76AF-4F12-ADD7-35E94B4D3EEC}" dt="2025-08-14T17:53:16.906" v="1557" actId="478"/>
          <ac:picMkLst>
            <pc:docMk/>
            <pc:sldMk cId="350415304" sldId="261"/>
            <ac:picMk id="16" creationId="{C8E8A282-95E1-B221-50F5-B5A1E9F498B3}"/>
          </ac:picMkLst>
        </pc:picChg>
      </pc:sldChg>
      <pc:sldChg chg="addSp delSp modSp mod">
        <pc:chgData name="kene samuel" userId="3d566ffcf37adb32" providerId="LiveId" clId="{FFC73FAE-76AF-4F12-ADD7-35E94B4D3EEC}" dt="2025-08-14T18:20:22.298" v="1924" actId="114"/>
        <pc:sldMkLst>
          <pc:docMk/>
          <pc:sldMk cId="2364805118" sldId="262"/>
        </pc:sldMkLst>
        <pc:spChg chg="mod">
          <ac:chgData name="kene samuel" userId="3d566ffcf37adb32" providerId="LiveId" clId="{FFC73FAE-76AF-4F12-ADD7-35E94B4D3EEC}" dt="2025-08-14T16:07:48.357" v="488"/>
          <ac:spMkLst>
            <pc:docMk/>
            <pc:sldMk cId="2364805118" sldId="262"/>
            <ac:spMk id="2" creationId="{3B4379F6-F674-0792-01EF-0E729F85D0A9}"/>
          </ac:spMkLst>
        </pc:spChg>
        <pc:spChg chg="add del mod">
          <ac:chgData name="kene samuel" userId="3d566ffcf37adb32" providerId="LiveId" clId="{FFC73FAE-76AF-4F12-ADD7-35E94B4D3EEC}" dt="2025-08-14T18:17:15.102" v="1873" actId="478"/>
          <ac:spMkLst>
            <pc:docMk/>
            <pc:sldMk cId="2364805118" sldId="262"/>
            <ac:spMk id="4" creationId="{DCED8E0A-83C9-5980-F0C9-6E6292EED80D}"/>
          </ac:spMkLst>
        </pc:spChg>
        <pc:spChg chg="add mod">
          <ac:chgData name="kene samuel" userId="3d566ffcf37adb32" providerId="LiveId" clId="{FFC73FAE-76AF-4F12-ADD7-35E94B4D3EEC}" dt="2025-08-14T18:20:22.298" v="1924" actId="114"/>
          <ac:spMkLst>
            <pc:docMk/>
            <pc:sldMk cId="2364805118" sldId="262"/>
            <ac:spMk id="6" creationId="{F2E9CB48-6E26-52FD-B8C3-23EF4A76BE23}"/>
          </ac:spMkLst>
        </pc:spChg>
        <pc:spChg chg="del mod">
          <ac:chgData name="kene samuel" userId="3d566ffcf37adb32" providerId="LiveId" clId="{FFC73FAE-76AF-4F12-ADD7-35E94B4D3EEC}" dt="2025-08-14T18:18:53.321" v="1887"/>
          <ac:spMkLst>
            <pc:docMk/>
            <pc:sldMk cId="2364805118" sldId="262"/>
            <ac:spMk id="7" creationId="{A21B2B31-88BE-B113-DA7C-B6850E34549D}"/>
          </ac:spMkLst>
        </pc:spChg>
        <pc:picChg chg="del">
          <ac:chgData name="kene samuel" userId="3d566ffcf37adb32" providerId="LiveId" clId="{FFC73FAE-76AF-4F12-ADD7-35E94B4D3EEC}" dt="2025-08-14T18:16:47.414" v="1869" actId="478"/>
          <ac:picMkLst>
            <pc:docMk/>
            <pc:sldMk cId="2364805118" sldId="262"/>
            <ac:picMk id="5" creationId="{BBE7DD62-FFBF-D4FF-C952-E4D8C0E0F7F0}"/>
          </ac:picMkLst>
        </pc:picChg>
        <pc:picChg chg="del">
          <ac:chgData name="kene samuel" userId="3d566ffcf37adb32" providerId="LiveId" clId="{FFC73FAE-76AF-4F12-ADD7-35E94B4D3EEC}" dt="2025-08-14T18:16:41.997" v="1868" actId="478"/>
          <ac:picMkLst>
            <pc:docMk/>
            <pc:sldMk cId="2364805118" sldId="262"/>
            <ac:picMk id="9" creationId="{C1862284-9412-B89C-5EF1-2F57D0B6071C}"/>
          </ac:picMkLst>
        </pc:picChg>
        <pc:picChg chg="mod">
          <ac:chgData name="kene samuel" userId="3d566ffcf37adb32" providerId="LiveId" clId="{FFC73FAE-76AF-4F12-ADD7-35E94B4D3EEC}" dt="2025-08-14T18:16:58.216" v="1870" actId="14100"/>
          <ac:picMkLst>
            <pc:docMk/>
            <pc:sldMk cId="2364805118" sldId="262"/>
            <ac:picMk id="11" creationId="{2FBAF216-B656-E037-91F5-3397206A9E71}"/>
          </ac:picMkLst>
        </pc:picChg>
      </pc:sldChg>
      <pc:sldChg chg="addSp delSp modSp mod">
        <pc:chgData name="kene samuel" userId="3d566ffcf37adb32" providerId="LiveId" clId="{FFC73FAE-76AF-4F12-ADD7-35E94B4D3EEC}" dt="2025-08-14T19:12:52.231" v="2497" actId="14100"/>
        <pc:sldMkLst>
          <pc:docMk/>
          <pc:sldMk cId="3340441842" sldId="263"/>
        </pc:sldMkLst>
        <pc:spChg chg="add del mod">
          <ac:chgData name="kene samuel" userId="3d566ffcf37adb32" providerId="LiveId" clId="{FFC73FAE-76AF-4F12-ADD7-35E94B4D3EEC}" dt="2025-08-14T18:29:13.057" v="1971" actId="478"/>
          <ac:spMkLst>
            <pc:docMk/>
            <pc:sldMk cId="3340441842" sldId="263"/>
            <ac:spMk id="2" creationId="{F9C85E75-5ECE-4191-3378-ABDA1C0DA700}"/>
          </ac:spMkLst>
        </pc:spChg>
        <pc:spChg chg="add del mod">
          <ac:chgData name="kene samuel" userId="3d566ffcf37adb32" providerId="LiveId" clId="{FFC73FAE-76AF-4F12-ADD7-35E94B4D3EEC}" dt="2025-08-14T18:26:08.603" v="1944" actId="478"/>
          <ac:spMkLst>
            <pc:docMk/>
            <pc:sldMk cId="3340441842" sldId="263"/>
            <ac:spMk id="4" creationId="{4E148113-21B4-AB4A-5D0D-BD61B25C61E4}"/>
          </ac:spMkLst>
        </pc:spChg>
        <pc:spChg chg="del mod">
          <ac:chgData name="kene samuel" userId="3d566ffcf37adb32" providerId="LiveId" clId="{FFC73FAE-76AF-4F12-ADD7-35E94B4D3EEC}" dt="2025-08-14T18:25:58.928" v="1942" actId="478"/>
          <ac:spMkLst>
            <pc:docMk/>
            <pc:sldMk cId="3340441842" sldId="263"/>
            <ac:spMk id="7" creationId="{89A4A37E-A17B-EA9A-281A-305C6A2394C8}"/>
          </ac:spMkLst>
        </pc:spChg>
        <pc:spChg chg="add mod">
          <ac:chgData name="kene samuel" userId="3d566ffcf37adb32" providerId="LiveId" clId="{FFC73FAE-76AF-4F12-ADD7-35E94B4D3EEC}" dt="2025-08-14T19:12:52.231" v="2497" actId="14100"/>
          <ac:spMkLst>
            <pc:docMk/>
            <pc:sldMk cId="3340441842" sldId="263"/>
            <ac:spMk id="8" creationId="{3A06F0DF-F6C6-C0EB-FE9C-6E09AC92457C}"/>
          </ac:spMkLst>
        </pc:spChg>
        <pc:spChg chg="del mod">
          <ac:chgData name="kene samuel" userId="3d566ffcf37adb32" providerId="LiveId" clId="{FFC73FAE-76AF-4F12-ADD7-35E94B4D3EEC}" dt="2025-08-14T18:26:20.520" v="1949" actId="478"/>
          <ac:spMkLst>
            <pc:docMk/>
            <pc:sldMk cId="3340441842" sldId="263"/>
            <ac:spMk id="10" creationId="{1B536BE7-392D-A24D-6293-4C2761809C15}"/>
          </ac:spMkLst>
        </pc:spChg>
        <pc:spChg chg="del">
          <ac:chgData name="kene samuel" userId="3d566ffcf37adb32" providerId="LiveId" clId="{FFC73FAE-76AF-4F12-ADD7-35E94B4D3EEC}" dt="2025-08-14T18:26:14.691" v="1946" actId="478"/>
          <ac:spMkLst>
            <pc:docMk/>
            <pc:sldMk cId="3340441842" sldId="263"/>
            <ac:spMk id="11" creationId="{23FC1666-2F33-1EC7-AF94-B111B8E1F5E4}"/>
          </ac:spMkLst>
        </pc:spChg>
        <pc:spChg chg="del">
          <ac:chgData name="kene samuel" userId="3d566ffcf37adb32" providerId="LiveId" clId="{FFC73FAE-76AF-4F12-ADD7-35E94B4D3EEC}" dt="2025-08-14T18:26:24.052" v="1951" actId="478"/>
          <ac:spMkLst>
            <pc:docMk/>
            <pc:sldMk cId="3340441842" sldId="263"/>
            <ac:spMk id="12" creationId="{61E9EB90-2470-BF21-C492-8DDDC8820D7B}"/>
          </ac:spMkLst>
        </pc:spChg>
        <pc:spChg chg="del">
          <ac:chgData name="kene samuel" userId="3d566ffcf37adb32" providerId="LiveId" clId="{FFC73FAE-76AF-4F12-ADD7-35E94B4D3EEC}" dt="2025-08-14T18:26:25.755" v="1952" actId="478"/>
          <ac:spMkLst>
            <pc:docMk/>
            <pc:sldMk cId="3340441842" sldId="263"/>
            <ac:spMk id="13" creationId="{EC354B91-83C5-735D-AAC8-2C36C4DF9C3D}"/>
          </ac:spMkLst>
        </pc:spChg>
        <pc:spChg chg="del">
          <ac:chgData name="kene samuel" userId="3d566ffcf37adb32" providerId="LiveId" clId="{FFC73FAE-76AF-4F12-ADD7-35E94B4D3EEC}" dt="2025-08-14T18:26:30.960" v="1955" actId="478"/>
          <ac:spMkLst>
            <pc:docMk/>
            <pc:sldMk cId="3340441842" sldId="263"/>
            <ac:spMk id="16" creationId="{E62F8890-5371-19C3-FBBA-FEB5A5B59D47}"/>
          </ac:spMkLst>
        </pc:spChg>
        <pc:spChg chg="del">
          <ac:chgData name="kene samuel" userId="3d566ffcf37adb32" providerId="LiveId" clId="{FFC73FAE-76AF-4F12-ADD7-35E94B4D3EEC}" dt="2025-08-14T18:26:33.913" v="1957" actId="478"/>
          <ac:spMkLst>
            <pc:docMk/>
            <pc:sldMk cId="3340441842" sldId="263"/>
            <ac:spMk id="17" creationId="{3BA309FB-A5FF-0E07-27FE-95135DFCBBAF}"/>
          </ac:spMkLst>
        </pc:spChg>
        <pc:spChg chg="del mod">
          <ac:chgData name="kene samuel" userId="3d566ffcf37adb32" providerId="LiveId" clId="{FFC73FAE-76AF-4F12-ADD7-35E94B4D3EEC}" dt="2025-08-14T18:27:08.122" v="1959" actId="478"/>
          <ac:spMkLst>
            <pc:docMk/>
            <pc:sldMk cId="3340441842" sldId="263"/>
            <ac:spMk id="48" creationId="{4FC14A4D-71F6-C097-E6F0-A2EB69337467}"/>
          </ac:spMkLst>
        </pc:spChg>
        <pc:spChg chg="del">
          <ac:chgData name="kene samuel" userId="3d566ffcf37adb32" providerId="LiveId" clId="{FFC73FAE-76AF-4F12-ADD7-35E94B4D3EEC}" dt="2025-08-14T18:27:12.118" v="1961" actId="478"/>
          <ac:spMkLst>
            <pc:docMk/>
            <pc:sldMk cId="3340441842" sldId="263"/>
            <ac:spMk id="49" creationId="{D5EF9006-4955-E509-5C2D-6EB13A4BEFC9}"/>
          </ac:spMkLst>
        </pc:spChg>
        <pc:spChg chg="del">
          <ac:chgData name="kene samuel" userId="3d566ffcf37adb32" providerId="LiveId" clId="{FFC73FAE-76AF-4F12-ADD7-35E94B4D3EEC}" dt="2025-08-14T18:27:14.057" v="1962" actId="478"/>
          <ac:spMkLst>
            <pc:docMk/>
            <pc:sldMk cId="3340441842" sldId="263"/>
            <ac:spMk id="50" creationId="{990A88F9-A8CD-8329-7BE2-5D9D08CE8C7F}"/>
          </ac:spMkLst>
        </pc:spChg>
        <pc:graphicFrameChg chg="add mod modGraphic">
          <ac:chgData name="kene samuel" userId="3d566ffcf37adb32" providerId="LiveId" clId="{FFC73FAE-76AF-4F12-ADD7-35E94B4D3EEC}" dt="2025-08-14T19:08:15.463" v="2446" actId="255"/>
          <ac:graphicFrameMkLst>
            <pc:docMk/>
            <pc:sldMk cId="3340441842" sldId="263"/>
            <ac:graphicFrameMk id="6" creationId="{7CDA675F-097D-35CF-A2F8-D3D53ED867C9}"/>
          </ac:graphicFrameMkLst>
        </pc:graphicFrameChg>
        <pc:picChg chg="del">
          <ac:chgData name="kene samuel" userId="3d566ffcf37adb32" providerId="LiveId" clId="{FFC73FAE-76AF-4F12-ADD7-35E94B4D3EEC}" dt="2025-08-14T18:25:37.355" v="1939" actId="478"/>
          <ac:picMkLst>
            <pc:docMk/>
            <pc:sldMk cId="3340441842" sldId="263"/>
            <ac:picMk id="5" creationId="{BA57D630-E88B-D0A3-9BC3-93E152A08554}"/>
          </ac:picMkLst>
        </pc:picChg>
        <pc:picChg chg="del">
          <ac:chgData name="kene samuel" userId="3d566ffcf37adb32" providerId="LiveId" clId="{FFC73FAE-76AF-4F12-ADD7-35E94B4D3EEC}" dt="2025-08-14T18:22:14.876" v="1938" actId="478"/>
          <ac:picMkLst>
            <pc:docMk/>
            <pc:sldMk cId="3340441842" sldId="263"/>
            <ac:picMk id="9" creationId="{200B979F-A99B-FC41-A385-25AA0149CD37}"/>
          </ac:picMkLst>
        </pc:picChg>
        <pc:cxnChg chg="del mod">
          <ac:chgData name="kene samuel" userId="3d566ffcf37adb32" providerId="LiveId" clId="{FFC73FAE-76AF-4F12-ADD7-35E94B4D3EEC}" dt="2025-08-14T18:26:21.895" v="1950" actId="478"/>
          <ac:cxnSpMkLst>
            <pc:docMk/>
            <pc:sldMk cId="3340441842" sldId="263"/>
            <ac:cxnSpMk id="19" creationId="{05F5969B-8FB7-DAD8-D54B-2CD111D50F93}"/>
          </ac:cxnSpMkLst>
        </pc:cxnChg>
        <pc:cxnChg chg="del">
          <ac:chgData name="kene samuel" userId="3d566ffcf37adb32" providerId="LiveId" clId="{FFC73FAE-76AF-4F12-ADD7-35E94B4D3EEC}" dt="2025-08-14T18:26:16.770" v="1947" actId="478"/>
          <ac:cxnSpMkLst>
            <pc:docMk/>
            <pc:sldMk cId="3340441842" sldId="263"/>
            <ac:cxnSpMk id="31" creationId="{0874632C-30FB-49B9-8520-DBC18ED47838}"/>
          </ac:cxnSpMkLst>
        </pc:cxnChg>
        <pc:cxnChg chg="del">
          <ac:chgData name="kene samuel" userId="3d566ffcf37adb32" providerId="LiveId" clId="{FFC73FAE-76AF-4F12-ADD7-35E94B4D3EEC}" dt="2025-08-14T18:26:27.287" v="1953" actId="478"/>
          <ac:cxnSpMkLst>
            <pc:docMk/>
            <pc:sldMk cId="3340441842" sldId="263"/>
            <ac:cxnSpMk id="33" creationId="{DCC2B769-38D9-952D-2A55-A305DCA2BD2F}"/>
          </ac:cxnSpMkLst>
        </pc:cxnChg>
        <pc:cxnChg chg="del">
          <ac:chgData name="kene samuel" userId="3d566ffcf37adb32" providerId="LiveId" clId="{FFC73FAE-76AF-4F12-ADD7-35E94B4D3EEC}" dt="2025-08-14T18:26:29.428" v="1954" actId="478"/>
          <ac:cxnSpMkLst>
            <pc:docMk/>
            <pc:sldMk cId="3340441842" sldId="263"/>
            <ac:cxnSpMk id="35" creationId="{3BC2104A-510A-13B5-2055-3F165B3DCD8B}"/>
          </ac:cxnSpMkLst>
        </pc:cxnChg>
        <pc:cxnChg chg="del">
          <ac:chgData name="kene samuel" userId="3d566ffcf37adb32" providerId="LiveId" clId="{FFC73FAE-76AF-4F12-ADD7-35E94B4D3EEC}" dt="2025-08-14T18:26:32.382" v="1956" actId="478"/>
          <ac:cxnSpMkLst>
            <pc:docMk/>
            <pc:sldMk cId="3340441842" sldId="263"/>
            <ac:cxnSpMk id="37" creationId="{16C6CB44-C97E-A82D-2E1B-87F9FFB9BFA9}"/>
          </ac:cxnSpMkLst>
        </pc:cxnChg>
        <pc:cxnChg chg="del">
          <ac:chgData name="kene samuel" userId="3d566ffcf37adb32" providerId="LiveId" clId="{FFC73FAE-76AF-4F12-ADD7-35E94B4D3EEC}" dt="2025-08-14T18:27:10.236" v="1960" actId="478"/>
          <ac:cxnSpMkLst>
            <pc:docMk/>
            <pc:sldMk cId="3340441842" sldId="263"/>
            <ac:cxnSpMk id="51" creationId="{801124F0-4376-9979-BFB8-466CE3D1B7AA}"/>
          </ac:cxnSpMkLst>
        </pc:cxnChg>
        <pc:cxnChg chg="add del">
          <ac:chgData name="kene samuel" userId="3d566ffcf37adb32" providerId="LiveId" clId="{FFC73FAE-76AF-4F12-ADD7-35E94B4D3EEC}" dt="2025-08-14T18:29:00.431" v="1969" actId="478"/>
          <ac:cxnSpMkLst>
            <pc:docMk/>
            <pc:sldMk cId="3340441842" sldId="263"/>
            <ac:cxnSpMk id="52" creationId="{B8D0FCBA-B512-29F8-755B-092EB2966901}"/>
          </ac:cxnSpMkLst>
        </pc:cxnChg>
      </pc:sldChg>
      <pc:sldChg chg="addSp delSp modSp mod">
        <pc:chgData name="kene samuel" userId="3d566ffcf37adb32" providerId="LiveId" clId="{FFC73FAE-76AF-4F12-ADD7-35E94B4D3EEC}" dt="2025-08-14T21:33:16.039" v="2794" actId="1076"/>
        <pc:sldMkLst>
          <pc:docMk/>
          <pc:sldMk cId="3300366508" sldId="264"/>
        </pc:sldMkLst>
        <pc:spChg chg="del mod">
          <ac:chgData name="kene samuel" userId="3d566ffcf37adb32" providerId="LiveId" clId="{FFC73FAE-76AF-4F12-ADD7-35E94B4D3EEC}" dt="2025-08-14T19:14:58.948" v="2508" actId="478"/>
          <ac:spMkLst>
            <pc:docMk/>
            <pc:sldMk cId="3300366508" sldId="264"/>
            <ac:spMk id="2" creationId="{0438E4D3-E881-AE29-9552-12F4BEAD75EA}"/>
          </ac:spMkLst>
        </pc:spChg>
        <pc:spChg chg="del mod">
          <ac:chgData name="kene samuel" userId="3d566ffcf37adb32" providerId="LiveId" clId="{FFC73FAE-76AF-4F12-ADD7-35E94B4D3EEC}" dt="2025-08-14T19:14:34.260" v="2503" actId="478"/>
          <ac:spMkLst>
            <pc:docMk/>
            <pc:sldMk cId="3300366508" sldId="264"/>
            <ac:spMk id="7" creationId="{A5C1A753-0CD6-F37B-C027-EB3535168D68}"/>
          </ac:spMkLst>
        </pc:spChg>
        <pc:spChg chg="add del mod">
          <ac:chgData name="kene samuel" userId="3d566ffcf37adb32" providerId="LiveId" clId="{FFC73FAE-76AF-4F12-ADD7-35E94B4D3EEC}" dt="2025-08-14T19:14:48.173" v="2505" actId="478"/>
          <ac:spMkLst>
            <pc:docMk/>
            <pc:sldMk cId="3300366508" sldId="264"/>
            <ac:spMk id="11" creationId="{B01AB594-6B7D-4E91-DC12-144ACFC931CA}"/>
          </ac:spMkLst>
        </pc:spChg>
        <pc:spChg chg="add mod">
          <ac:chgData name="kene samuel" userId="3d566ffcf37adb32" providerId="LiveId" clId="{FFC73FAE-76AF-4F12-ADD7-35E94B4D3EEC}" dt="2025-08-14T21:21:53.389" v="2744"/>
          <ac:spMkLst>
            <pc:docMk/>
            <pc:sldMk cId="3300366508" sldId="264"/>
            <ac:spMk id="13" creationId="{BC7E2581-198D-FFF2-CB35-984025039E47}"/>
          </ac:spMkLst>
        </pc:spChg>
        <pc:spChg chg="add mod">
          <ac:chgData name="kene samuel" userId="3d566ffcf37adb32" providerId="LiveId" clId="{FFC73FAE-76AF-4F12-ADD7-35E94B4D3EEC}" dt="2025-08-14T21:21:53.389" v="2744"/>
          <ac:spMkLst>
            <pc:docMk/>
            <pc:sldMk cId="3300366508" sldId="264"/>
            <ac:spMk id="16" creationId="{3229414D-8051-4972-8F80-06A944744E45}"/>
          </ac:spMkLst>
        </pc:spChg>
        <pc:spChg chg="add mod">
          <ac:chgData name="kene samuel" userId="3d566ffcf37adb32" providerId="LiveId" clId="{FFC73FAE-76AF-4F12-ADD7-35E94B4D3EEC}" dt="2025-08-14T21:21:53.389" v="2744"/>
          <ac:spMkLst>
            <pc:docMk/>
            <pc:sldMk cId="3300366508" sldId="264"/>
            <ac:spMk id="17" creationId="{B2E36AA0-420D-41ED-8558-F381EFBE5EC8}"/>
          </ac:spMkLst>
        </pc:spChg>
        <pc:spChg chg="add mod">
          <ac:chgData name="kene samuel" userId="3d566ffcf37adb32" providerId="LiveId" clId="{FFC73FAE-76AF-4F12-ADD7-35E94B4D3EEC}" dt="2025-08-14T21:21:53.389" v="2744"/>
          <ac:spMkLst>
            <pc:docMk/>
            <pc:sldMk cId="3300366508" sldId="264"/>
            <ac:spMk id="18" creationId="{E590873C-8A84-4A38-AF1A-13A13DA7649F}"/>
          </ac:spMkLst>
        </pc:spChg>
        <pc:spChg chg="add mod">
          <ac:chgData name="kene samuel" userId="3d566ffcf37adb32" providerId="LiveId" clId="{FFC73FAE-76AF-4F12-ADD7-35E94B4D3EEC}" dt="2025-08-14T21:21:53.389" v="2744"/>
          <ac:spMkLst>
            <pc:docMk/>
            <pc:sldMk cId="3300366508" sldId="264"/>
            <ac:spMk id="19" creationId="{2F7BF98D-3ACF-47A6-B9AA-41327851BDA9}"/>
          </ac:spMkLst>
        </pc:spChg>
        <pc:spChg chg="add mod">
          <ac:chgData name="kene samuel" userId="3d566ffcf37adb32" providerId="LiveId" clId="{FFC73FAE-76AF-4F12-ADD7-35E94B4D3EEC}" dt="2025-08-14T21:33:16.039" v="2794" actId="1076"/>
          <ac:spMkLst>
            <pc:docMk/>
            <pc:sldMk cId="3300366508" sldId="264"/>
            <ac:spMk id="39" creationId="{94EFB2DD-00D3-C32B-E8B5-B16F3F39C0C2}"/>
          </ac:spMkLst>
        </pc:spChg>
        <pc:graphicFrameChg chg="mod">
          <ac:chgData name="kene samuel" userId="3d566ffcf37adb32" providerId="LiveId" clId="{FFC73FAE-76AF-4F12-ADD7-35E94B4D3EEC}" dt="2025-08-14T21:21:53.389" v="2744"/>
          <ac:graphicFrameMkLst>
            <pc:docMk/>
            <pc:sldMk cId="3300366508" sldId="264"/>
            <ac:graphicFrameMk id="14" creationId="{E06EE7A9-0BBB-48FD-BE4C-911121620593}"/>
          </ac:graphicFrameMkLst>
        </pc:graphicFrameChg>
        <pc:graphicFrameChg chg="add mod">
          <ac:chgData name="kene samuel" userId="3d566ffcf37adb32" providerId="LiveId" clId="{FFC73FAE-76AF-4F12-ADD7-35E94B4D3EEC}" dt="2025-08-14T21:21:09.779" v="2740"/>
          <ac:graphicFrameMkLst>
            <pc:docMk/>
            <pc:sldMk cId="3300366508" sldId="264"/>
            <ac:graphicFrameMk id="22" creationId="{49873DB7-EEDE-4F63-BAF1-64697CD402FA}"/>
          </ac:graphicFrameMkLst>
        </pc:graphicFrameChg>
        <pc:graphicFrameChg chg="add mod">
          <ac:chgData name="kene samuel" userId="3d566ffcf37adb32" providerId="LiveId" clId="{FFC73FAE-76AF-4F12-ADD7-35E94B4D3EEC}" dt="2025-08-14T21:21:09.779" v="2740"/>
          <ac:graphicFrameMkLst>
            <pc:docMk/>
            <pc:sldMk cId="3300366508" sldId="264"/>
            <ac:graphicFrameMk id="23" creationId="{E8E80BFF-DAF4-49B8-B219-EBA10E7A62B2}"/>
          </ac:graphicFrameMkLst>
        </pc:graphicFrameChg>
        <pc:graphicFrameChg chg="add mod">
          <ac:chgData name="kene samuel" userId="3d566ffcf37adb32" providerId="LiveId" clId="{FFC73FAE-76AF-4F12-ADD7-35E94B4D3EEC}" dt="2025-08-14T21:21:53.389" v="2744"/>
          <ac:graphicFrameMkLst>
            <pc:docMk/>
            <pc:sldMk cId="3300366508" sldId="264"/>
            <ac:graphicFrameMk id="25" creationId="{861C7E30-3649-4266-88DC-57AF4FA13B34}"/>
          </ac:graphicFrameMkLst>
        </pc:graphicFrameChg>
        <pc:graphicFrameChg chg="mod">
          <ac:chgData name="kene samuel" userId="3d566ffcf37adb32" providerId="LiveId" clId="{FFC73FAE-76AF-4F12-ADD7-35E94B4D3EEC}" dt="2025-08-14T21:21:53.389" v="2744"/>
          <ac:graphicFrameMkLst>
            <pc:docMk/>
            <pc:sldMk cId="3300366508" sldId="264"/>
            <ac:graphicFrameMk id="27" creationId="{3CDB0AE8-A89C-4028-BAD0-982D96BCDA84}"/>
          </ac:graphicFrameMkLst>
        </pc:graphicFrameChg>
        <pc:picChg chg="add del mod">
          <ac:chgData name="kene samuel" userId="3d566ffcf37adb32" providerId="LiveId" clId="{FFC73FAE-76AF-4F12-ADD7-35E94B4D3EEC}" dt="2025-08-14T02:11:41.372" v="8" actId="478"/>
          <ac:picMkLst>
            <pc:docMk/>
            <pc:sldMk cId="3300366508" sldId="264"/>
            <ac:picMk id="4" creationId="{F7258F22-CF77-CA33-4B4A-678A8E0560D7}"/>
          </ac:picMkLst>
        </pc:picChg>
        <pc:picChg chg="del">
          <ac:chgData name="kene samuel" userId="3d566ffcf37adb32" providerId="LiveId" clId="{FFC73FAE-76AF-4F12-ADD7-35E94B4D3EEC}" dt="2025-08-14T19:14:27.654" v="2499" actId="478"/>
          <ac:picMkLst>
            <pc:docMk/>
            <pc:sldMk cId="3300366508" sldId="264"/>
            <ac:picMk id="5" creationId="{61EB5EDE-67F1-77E2-C5D8-4165C114ACE9}"/>
          </ac:picMkLst>
        </pc:picChg>
        <pc:picChg chg="add del mod">
          <ac:chgData name="kene samuel" userId="3d566ffcf37adb32" providerId="LiveId" clId="{FFC73FAE-76AF-4F12-ADD7-35E94B4D3EEC}" dt="2025-08-14T19:14:53.566" v="2506" actId="478"/>
          <ac:picMkLst>
            <pc:docMk/>
            <pc:sldMk cId="3300366508" sldId="264"/>
            <ac:picMk id="8" creationId="{EE9AD65B-5D38-637C-9CD4-44A802ACE6C0}"/>
          </ac:picMkLst>
        </pc:picChg>
        <pc:picChg chg="del">
          <ac:chgData name="kene samuel" userId="3d566ffcf37adb32" providerId="LiveId" clId="{FFC73FAE-76AF-4F12-ADD7-35E94B4D3EEC}" dt="2025-08-14T19:14:26.076" v="2498" actId="478"/>
          <ac:picMkLst>
            <pc:docMk/>
            <pc:sldMk cId="3300366508" sldId="264"/>
            <ac:picMk id="9" creationId="{9DDF3BAF-8309-A92A-5BA3-233A4511B0D7}"/>
          </ac:picMkLst>
        </pc:picChg>
        <pc:picChg chg="del">
          <ac:chgData name="kene samuel" userId="3d566ffcf37adb32" providerId="LiveId" clId="{FFC73FAE-76AF-4F12-ADD7-35E94B4D3EEC}" dt="2025-08-14T01:54:15.347" v="0" actId="478"/>
          <ac:picMkLst>
            <pc:docMk/>
            <pc:sldMk cId="3300366508" sldId="264"/>
            <ac:picMk id="15" creationId="{CEA3707B-B777-4053-1230-977B9CE58DDC}"/>
          </ac:picMkLst>
        </pc:picChg>
        <pc:picChg chg="add mod">
          <ac:chgData name="kene samuel" userId="3d566ffcf37adb32" providerId="LiveId" clId="{FFC73FAE-76AF-4F12-ADD7-35E94B4D3EEC}" dt="2025-08-14T21:21:53.389" v="2744"/>
          <ac:picMkLst>
            <pc:docMk/>
            <pc:sldMk cId="3300366508" sldId="264"/>
            <ac:picMk id="29" creationId="{C6E37CE8-9E26-1DE8-752B-29CD4ECEB12B}"/>
          </ac:picMkLst>
        </pc:picChg>
        <pc:picChg chg="add mod">
          <ac:chgData name="kene samuel" userId="3d566ffcf37adb32" providerId="LiveId" clId="{FFC73FAE-76AF-4F12-ADD7-35E94B4D3EEC}" dt="2025-08-14T21:21:53.389" v="2744"/>
          <ac:picMkLst>
            <pc:docMk/>
            <pc:sldMk cId="3300366508" sldId="264"/>
            <ac:picMk id="30" creationId="{72CE715B-A566-C648-93EB-E608759E547D}"/>
          </ac:picMkLst>
        </pc:picChg>
        <pc:picChg chg="add del mod">
          <ac:chgData name="kene samuel" userId="3d566ffcf37adb32" providerId="LiveId" clId="{FFC73FAE-76AF-4F12-ADD7-35E94B4D3EEC}" dt="2025-08-14T21:23:56.515" v="2748" actId="478"/>
          <ac:picMkLst>
            <pc:docMk/>
            <pc:sldMk cId="3300366508" sldId="264"/>
            <ac:picMk id="32" creationId="{16CCEAF3-E074-BD5A-05C0-7B1CDB80EEB5}"/>
          </ac:picMkLst>
        </pc:picChg>
        <pc:picChg chg="add del mod">
          <ac:chgData name="kene samuel" userId="3d566ffcf37adb32" providerId="LiveId" clId="{FFC73FAE-76AF-4F12-ADD7-35E94B4D3EEC}" dt="2025-08-14T21:26:09.949" v="2760" actId="478"/>
          <ac:picMkLst>
            <pc:docMk/>
            <pc:sldMk cId="3300366508" sldId="264"/>
            <ac:picMk id="34" creationId="{1E4CD1C4-E1C3-EDC8-1273-7DA06825872F}"/>
          </ac:picMkLst>
        </pc:picChg>
        <pc:picChg chg="add del mod">
          <ac:chgData name="kene samuel" userId="3d566ffcf37adb32" providerId="LiveId" clId="{FFC73FAE-76AF-4F12-ADD7-35E94B4D3EEC}" dt="2025-08-14T21:27:42.150" v="2763" actId="478"/>
          <ac:picMkLst>
            <pc:docMk/>
            <pc:sldMk cId="3300366508" sldId="264"/>
            <ac:picMk id="36" creationId="{1B1CFD0E-A1BE-A252-E251-309664BDA858}"/>
          </ac:picMkLst>
        </pc:picChg>
        <pc:picChg chg="add mod">
          <ac:chgData name="kene samuel" userId="3d566ffcf37adb32" providerId="LiveId" clId="{FFC73FAE-76AF-4F12-ADD7-35E94B4D3EEC}" dt="2025-08-14T21:31:50.326" v="2768" actId="14100"/>
          <ac:picMkLst>
            <pc:docMk/>
            <pc:sldMk cId="3300366508" sldId="264"/>
            <ac:picMk id="38" creationId="{74B8FC63-A8DB-A9F1-AD4C-C308F7DFABDA}"/>
          </ac:picMkLst>
        </pc:picChg>
      </pc:sldChg>
      <pc:sldChg chg="addSp delSp modSp mod">
        <pc:chgData name="kene samuel" userId="3d566ffcf37adb32" providerId="LiveId" clId="{FFC73FAE-76AF-4F12-ADD7-35E94B4D3EEC}" dt="2025-08-14T19:35:23.538" v="2561" actId="20577"/>
        <pc:sldMkLst>
          <pc:docMk/>
          <pc:sldMk cId="3480928240" sldId="265"/>
        </pc:sldMkLst>
        <pc:spChg chg="del mod">
          <ac:chgData name="kene samuel" userId="3d566ffcf37adb32" providerId="LiveId" clId="{FFC73FAE-76AF-4F12-ADD7-35E94B4D3EEC}" dt="2025-08-14T19:32:36.851" v="2528" actId="478"/>
          <ac:spMkLst>
            <pc:docMk/>
            <pc:sldMk cId="3480928240" sldId="265"/>
            <ac:spMk id="2" creationId="{20BCAF25-EE79-B8AF-1DAE-7D61666C7603}"/>
          </ac:spMkLst>
        </pc:spChg>
        <pc:spChg chg="add del mod">
          <ac:chgData name="kene samuel" userId="3d566ffcf37adb32" providerId="LiveId" clId="{FFC73FAE-76AF-4F12-ADD7-35E94B4D3EEC}" dt="2025-08-14T19:29:34.701" v="2515" actId="478"/>
          <ac:spMkLst>
            <pc:docMk/>
            <pc:sldMk cId="3480928240" sldId="265"/>
            <ac:spMk id="4" creationId="{383E855F-4E20-0BC3-61B7-5C42D0EAA53A}"/>
          </ac:spMkLst>
        </pc:spChg>
        <pc:spChg chg="add mod">
          <ac:chgData name="kene samuel" userId="3d566ffcf37adb32" providerId="LiveId" clId="{FFC73FAE-76AF-4F12-ADD7-35E94B4D3EEC}" dt="2025-08-14T19:35:23.538" v="2561" actId="20577"/>
          <ac:spMkLst>
            <pc:docMk/>
            <pc:sldMk cId="3480928240" sldId="265"/>
            <ac:spMk id="6" creationId="{96F7C903-4492-571D-E4EC-45B7861CF9EF}"/>
          </ac:spMkLst>
        </pc:spChg>
        <pc:spChg chg="del mod">
          <ac:chgData name="kene samuel" userId="3d566ffcf37adb32" providerId="LiveId" clId="{FFC73FAE-76AF-4F12-ADD7-35E94B4D3EEC}" dt="2025-08-14T19:29:17.682" v="2512" actId="478"/>
          <ac:spMkLst>
            <pc:docMk/>
            <pc:sldMk cId="3480928240" sldId="265"/>
            <ac:spMk id="7" creationId="{EF5C3439-B209-153D-F8E9-E749964AA032}"/>
          </ac:spMkLst>
        </pc:spChg>
        <pc:spChg chg="mod">
          <ac:chgData name="kene samuel" userId="3d566ffcf37adb32" providerId="LiveId" clId="{FFC73FAE-76AF-4F12-ADD7-35E94B4D3EEC}" dt="2025-08-14T19:33:32.400" v="2533" actId="255"/>
          <ac:spMkLst>
            <pc:docMk/>
            <pc:sldMk cId="3480928240" sldId="265"/>
            <ac:spMk id="16" creationId="{465235F9-9DCC-2E0F-1DB5-0FA0736B725B}"/>
          </ac:spMkLst>
        </pc:spChg>
        <pc:picChg chg="del">
          <ac:chgData name="kene samuel" userId="3d566ffcf37adb32" providerId="LiveId" clId="{FFC73FAE-76AF-4F12-ADD7-35E94B4D3EEC}" dt="2025-08-14T19:29:20.948" v="2513" actId="478"/>
          <ac:picMkLst>
            <pc:docMk/>
            <pc:sldMk cId="3480928240" sldId="265"/>
            <ac:picMk id="5" creationId="{BBAF4BB6-8A77-7D2F-7E5C-94AEE4E7A90C}"/>
          </ac:picMkLst>
        </pc:picChg>
        <pc:picChg chg="del">
          <ac:chgData name="kene samuel" userId="3d566ffcf37adb32" providerId="LiveId" clId="{FFC73FAE-76AF-4F12-ADD7-35E94B4D3EEC}" dt="2025-08-14T19:28:32.394" v="2509" actId="478"/>
          <ac:picMkLst>
            <pc:docMk/>
            <pc:sldMk cId="3480928240" sldId="265"/>
            <ac:picMk id="9" creationId="{27BEA44E-15B8-8FB5-123E-6C897FCF5CE6}"/>
          </ac:picMkLst>
        </pc:picChg>
      </pc:sldChg>
      <pc:sldChg chg="addSp delSp modSp mod">
        <pc:chgData name="kene samuel" userId="3d566ffcf37adb32" providerId="LiveId" clId="{FFC73FAE-76AF-4F12-ADD7-35E94B4D3EEC}" dt="2025-08-14T19:39:19.332" v="2604" actId="207"/>
        <pc:sldMkLst>
          <pc:docMk/>
          <pc:sldMk cId="1702258376" sldId="266"/>
        </pc:sldMkLst>
        <pc:spChg chg="del mod">
          <ac:chgData name="kene samuel" userId="3d566ffcf37adb32" providerId="LiveId" clId="{FFC73FAE-76AF-4F12-ADD7-35E94B4D3EEC}" dt="2025-08-14T19:36:49.731" v="2567" actId="478"/>
          <ac:spMkLst>
            <pc:docMk/>
            <pc:sldMk cId="1702258376" sldId="266"/>
            <ac:spMk id="2" creationId="{1CB30D51-6B19-27D9-A584-2B319C8D70B2}"/>
          </ac:spMkLst>
        </pc:spChg>
        <pc:spChg chg="add del mod">
          <ac:chgData name="kene samuel" userId="3d566ffcf37adb32" providerId="LiveId" clId="{FFC73FAE-76AF-4F12-ADD7-35E94B4D3EEC}" dt="2025-08-14T19:36:02.783" v="2565" actId="478"/>
          <ac:spMkLst>
            <pc:docMk/>
            <pc:sldMk cId="1702258376" sldId="266"/>
            <ac:spMk id="4" creationId="{2FEC332B-E60E-CA58-07FC-45A19BAEDCD6}"/>
          </ac:spMkLst>
        </pc:spChg>
        <pc:spChg chg="add mod">
          <ac:chgData name="kene samuel" userId="3d566ffcf37adb32" providerId="LiveId" clId="{FFC73FAE-76AF-4F12-ADD7-35E94B4D3EEC}" dt="2025-08-14T19:39:19.332" v="2604" actId="207"/>
          <ac:spMkLst>
            <pc:docMk/>
            <pc:sldMk cId="1702258376" sldId="266"/>
            <ac:spMk id="6" creationId="{AF891157-78A8-A61D-BA88-D815F27C4DDA}"/>
          </ac:spMkLst>
        </pc:spChg>
        <pc:spChg chg="del mod">
          <ac:chgData name="kene samuel" userId="3d566ffcf37adb32" providerId="LiveId" clId="{FFC73FAE-76AF-4F12-ADD7-35E94B4D3EEC}" dt="2025-08-14T19:37:36.919" v="2573" actId="478"/>
          <ac:spMkLst>
            <pc:docMk/>
            <pc:sldMk cId="1702258376" sldId="266"/>
            <ac:spMk id="7" creationId="{1B0A744C-42A9-9A55-452F-A22443BBED7E}"/>
          </ac:spMkLst>
        </pc:spChg>
        <pc:spChg chg="mod">
          <ac:chgData name="kene samuel" userId="3d566ffcf37adb32" providerId="LiveId" clId="{FFC73FAE-76AF-4F12-ADD7-35E94B4D3EEC}" dt="2025-08-14T19:38:19.437" v="2585" actId="20577"/>
          <ac:spMkLst>
            <pc:docMk/>
            <pc:sldMk cId="1702258376" sldId="266"/>
            <ac:spMk id="12" creationId="{83F0E137-E28B-C139-BE8A-4103CAA275FB}"/>
          </ac:spMkLst>
        </pc:spChg>
        <pc:spChg chg="del">
          <ac:chgData name="kene samuel" userId="3d566ffcf37adb32" providerId="LiveId" clId="{FFC73FAE-76AF-4F12-ADD7-35E94B4D3EEC}" dt="2025-08-14T19:37:26.910" v="2570" actId="478"/>
          <ac:spMkLst>
            <pc:docMk/>
            <pc:sldMk cId="1702258376" sldId="266"/>
            <ac:spMk id="13" creationId="{C5CAD219-97A9-5736-D371-25E685EF724C}"/>
          </ac:spMkLst>
        </pc:spChg>
        <pc:picChg chg="del">
          <ac:chgData name="kene samuel" userId="3d566ffcf37adb32" providerId="LiveId" clId="{FFC73FAE-76AF-4F12-ADD7-35E94B4D3EEC}" dt="2025-08-14T19:35:52.203" v="2563" actId="478"/>
          <ac:picMkLst>
            <pc:docMk/>
            <pc:sldMk cId="1702258376" sldId="266"/>
            <ac:picMk id="5" creationId="{68473EB4-3A2B-0179-6F54-E24A0007B8AC}"/>
          </ac:picMkLst>
        </pc:picChg>
        <pc:picChg chg="del">
          <ac:chgData name="kene samuel" userId="3d566ffcf37adb32" providerId="LiveId" clId="{FFC73FAE-76AF-4F12-ADD7-35E94B4D3EEC}" dt="2025-08-14T19:35:47.780" v="2562" actId="478"/>
          <ac:picMkLst>
            <pc:docMk/>
            <pc:sldMk cId="1702258376" sldId="266"/>
            <ac:picMk id="9" creationId="{8F3DD8BD-0B2F-18F8-75C6-AC52E5614D3B}"/>
          </ac:picMkLst>
        </pc:picChg>
      </pc:sldChg>
      <pc:sldChg chg="addSp delSp modSp mod modClrScheme chgLayout">
        <pc:chgData name="kene samuel" userId="3d566ffcf37adb32" providerId="LiveId" clId="{FFC73FAE-76AF-4F12-ADD7-35E94B4D3EEC}" dt="2025-08-14T20:13:11.982" v="2729" actId="207"/>
        <pc:sldMkLst>
          <pc:docMk/>
          <pc:sldMk cId="580616685" sldId="267"/>
        </pc:sldMkLst>
        <pc:spChg chg="del mod ord">
          <ac:chgData name="kene samuel" userId="3d566ffcf37adb32" providerId="LiveId" clId="{FFC73FAE-76AF-4F12-ADD7-35E94B4D3EEC}" dt="2025-08-14T20:11:55.841" v="2721" actId="700"/>
          <ac:spMkLst>
            <pc:docMk/>
            <pc:sldMk cId="580616685" sldId="267"/>
            <ac:spMk id="2" creationId="{D5C99A35-8F19-140C-E78D-09F833BA24B2}"/>
          </ac:spMkLst>
        </pc:spChg>
        <pc:spChg chg="mod ord">
          <ac:chgData name="kene samuel" userId="3d566ffcf37adb32" providerId="LiveId" clId="{FFC73FAE-76AF-4F12-ADD7-35E94B4D3EEC}" dt="2025-08-14T20:13:11.982" v="2729" actId="207"/>
          <ac:spMkLst>
            <pc:docMk/>
            <pc:sldMk cId="580616685" sldId="267"/>
            <ac:spMk id="3" creationId="{5079F944-F408-D45E-FDEB-D6485B391AB2}"/>
          </ac:spMkLst>
        </pc:spChg>
        <pc:spChg chg="add del mod ord">
          <ac:chgData name="kene samuel" userId="3d566ffcf37adb32" providerId="LiveId" clId="{FFC73FAE-76AF-4F12-ADD7-35E94B4D3EEC}" dt="2025-08-14T20:12:04.567" v="2723" actId="478"/>
          <ac:spMkLst>
            <pc:docMk/>
            <pc:sldMk cId="580616685" sldId="267"/>
            <ac:spMk id="4" creationId="{6DCC31FD-927D-FF50-98D8-4F563EC149DC}"/>
          </ac:spMkLst>
        </pc:spChg>
        <pc:spChg chg="del mod">
          <ac:chgData name="kene samuel" userId="3d566ffcf37adb32" providerId="LiveId" clId="{FFC73FAE-76AF-4F12-ADD7-35E94B4D3EEC}" dt="2025-08-14T20:12:22.045" v="2725" actId="478"/>
          <ac:spMkLst>
            <pc:docMk/>
            <pc:sldMk cId="580616685" sldId="267"/>
            <ac:spMk id="7" creationId="{C74A0A96-9A85-4315-9506-5443737B9BC1}"/>
          </ac:spMkLst>
        </pc:spChg>
        <pc:picChg chg="del">
          <ac:chgData name="kene samuel" userId="3d566ffcf37adb32" providerId="LiveId" clId="{FFC73FAE-76AF-4F12-ADD7-35E94B4D3EEC}" dt="2025-08-14T19:39:49.750" v="2605" actId="478"/>
          <ac:picMkLst>
            <pc:docMk/>
            <pc:sldMk cId="580616685" sldId="267"/>
            <ac:picMk id="5" creationId="{8E0D0A6E-E37C-9EEF-ECC4-93619651D547}"/>
          </ac:picMkLst>
        </pc:picChg>
      </pc:sldChg>
      <pc:sldMasterChg chg="addSp delSp modSp mod">
        <pc:chgData name="kene samuel" userId="3d566ffcf37adb32" providerId="LiveId" clId="{FFC73FAE-76AF-4F12-ADD7-35E94B4D3EEC}" dt="2025-08-14T16:03:31.140" v="485" actId="478"/>
        <pc:sldMasterMkLst>
          <pc:docMk/>
          <pc:sldMasterMk cId="3573286712" sldId="2147483660"/>
        </pc:sldMasterMkLst>
        <pc:spChg chg="del">
          <ac:chgData name="kene samuel" userId="3d566ffcf37adb32" providerId="LiveId" clId="{FFC73FAE-76AF-4F12-ADD7-35E94B4D3EEC}" dt="2025-08-14T16:03:31.140" v="485" actId="478"/>
          <ac:spMkLst>
            <pc:docMk/>
            <pc:sldMasterMk cId="3573286712" sldId="2147483660"/>
            <ac:spMk id="3" creationId="{00000000-0000-0000-0000-000000000000}"/>
          </ac:spMkLst>
        </pc:spChg>
        <pc:spChg chg="add del mod">
          <ac:chgData name="kene samuel" userId="3d566ffcf37adb32" providerId="LiveId" clId="{FFC73FAE-76AF-4F12-ADD7-35E94B4D3EEC}" dt="2025-08-14T15:51:47.409" v="411" actId="478"/>
          <ac:spMkLst>
            <pc:docMk/>
            <pc:sldMasterMk cId="3573286712" sldId="2147483660"/>
            <ac:spMk id="8" creationId="{DF5A51C9-5F89-BBAB-B2F9-2BD9BE7FAF19}"/>
          </ac:spMkLst>
        </pc:spChg>
        <pc:spChg chg="add del mod">
          <ac:chgData name="kene samuel" userId="3d566ffcf37adb32" providerId="LiveId" clId="{FFC73FAE-76AF-4F12-ADD7-35E94B4D3EEC}" dt="2025-08-14T15:52:46.353" v="414" actId="478"/>
          <ac:spMkLst>
            <pc:docMk/>
            <pc:sldMasterMk cId="3573286712" sldId="2147483660"/>
            <ac:spMk id="9" creationId="{72D6BD40-634F-8EE9-EF06-7A53288EFF39}"/>
          </ac:spMkLst>
        </pc:spChg>
        <pc:spChg chg="add del mod">
          <ac:chgData name="kene samuel" userId="3d566ffcf37adb32" providerId="LiveId" clId="{FFC73FAE-76AF-4F12-ADD7-35E94B4D3EEC}" dt="2025-08-14T16:01:14.352" v="484" actId="478"/>
          <ac:spMkLst>
            <pc:docMk/>
            <pc:sldMasterMk cId="3573286712" sldId="2147483660"/>
            <ac:spMk id="10" creationId="{7ED8135A-E986-E5B2-663F-50D9F21C1A01}"/>
          </ac:spMkLst>
        </pc:spChg>
        <pc:spChg chg="add del mod">
          <ac:chgData name="kene samuel" userId="3d566ffcf37adb32" providerId="LiveId" clId="{FFC73FAE-76AF-4F12-ADD7-35E94B4D3EEC}" dt="2025-08-14T16:01:00.135" v="477" actId="478"/>
          <ac:spMkLst>
            <pc:docMk/>
            <pc:sldMasterMk cId="3573286712" sldId="2147483660"/>
            <ac:spMk id="11" creationId="{FB09024B-8E66-0B0A-4FEC-603B94330C9C}"/>
          </ac:spMkLst>
        </pc:spChg>
        <pc:spChg chg="add del mod">
          <ac:chgData name="kene samuel" userId="3d566ffcf37adb32" providerId="LiveId" clId="{FFC73FAE-76AF-4F12-ADD7-35E94B4D3EEC}" dt="2025-08-14T16:01:01.010" v="478" actId="478"/>
          <ac:spMkLst>
            <pc:docMk/>
            <pc:sldMasterMk cId="3573286712" sldId="2147483660"/>
            <ac:spMk id="12" creationId="{B190813D-6501-426E-1FDE-810C0169F64E}"/>
          </ac:spMkLst>
        </pc:spChg>
        <pc:spChg chg="add del mod">
          <ac:chgData name="kene samuel" userId="3d566ffcf37adb32" providerId="LiveId" clId="{FFC73FAE-76AF-4F12-ADD7-35E94B4D3EEC}" dt="2025-08-14T16:01:04.237" v="479" actId="478"/>
          <ac:spMkLst>
            <pc:docMk/>
            <pc:sldMasterMk cId="3573286712" sldId="2147483660"/>
            <ac:spMk id="13" creationId="{3366D65D-F41B-11F7-43CD-E8F6E09D133C}"/>
          </ac:spMkLst>
        </pc:spChg>
        <pc:spChg chg="add del mod">
          <ac:chgData name="kene samuel" userId="3d566ffcf37adb32" providerId="LiveId" clId="{FFC73FAE-76AF-4F12-ADD7-35E94B4D3EEC}" dt="2025-08-14T16:01:12.368" v="483" actId="478"/>
          <ac:spMkLst>
            <pc:docMk/>
            <pc:sldMasterMk cId="3573286712" sldId="2147483660"/>
            <ac:spMk id="14" creationId="{CA544C7C-4634-2E7C-77BA-97673F95B501}"/>
          </ac:spMkLst>
        </pc:spChg>
        <pc:spChg chg="add del mod">
          <ac:chgData name="kene samuel" userId="3d566ffcf37adb32" providerId="LiveId" clId="{FFC73FAE-76AF-4F12-ADD7-35E94B4D3EEC}" dt="2025-08-14T16:01:10.325" v="482" actId="478"/>
          <ac:spMkLst>
            <pc:docMk/>
            <pc:sldMasterMk cId="3573286712" sldId="2147483660"/>
            <ac:spMk id="15" creationId="{C5838ABB-DB85-2BEE-B130-CE35F34F02EC}"/>
          </ac:spMkLst>
        </pc:spChg>
        <pc:spChg chg="add del mod">
          <ac:chgData name="kene samuel" userId="3d566ffcf37adb32" providerId="LiveId" clId="{FFC73FAE-76AF-4F12-ADD7-35E94B4D3EEC}" dt="2025-08-14T16:01:08.701" v="481" actId="478"/>
          <ac:spMkLst>
            <pc:docMk/>
            <pc:sldMasterMk cId="3573286712" sldId="2147483660"/>
            <ac:spMk id="16" creationId="{DE3020B5-5462-5901-F6C7-9F1B32B1D5DB}"/>
          </ac:spMkLst>
        </pc:spChg>
        <pc:spChg chg="add del mod">
          <ac:chgData name="kene samuel" userId="3d566ffcf37adb32" providerId="LiveId" clId="{FFC73FAE-76AF-4F12-ADD7-35E94B4D3EEC}" dt="2025-08-14T16:00:56.472" v="476" actId="478"/>
          <ac:spMkLst>
            <pc:docMk/>
            <pc:sldMasterMk cId="3573286712" sldId="2147483660"/>
            <ac:spMk id="17" creationId="{8F627BB1-694A-8542-DCA5-54933E510121}"/>
          </ac:spMkLst>
        </pc:spChg>
        <pc:spChg chg="add del mod">
          <ac:chgData name="kene samuel" userId="3d566ffcf37adb32" providerId="LiveId" clId="{FFC73FAE-76AF-4F12-ADD7-35E94B4D3EEC}" dt="2025-08-14T16:01:07.494" v="480" actId="478"/>
          <ac:spMkLst>
            <pc:docMk/>
            <pc:sldMasterMk cId="3573286712" sldId="2147483660"/>
            <ac:spMk id="18" creationId="{B61F99FE-2241-C0B1-461D-CC3E51C6FE21}"/>
          </ac:spMkLst>
        </pc:spChg>
        <pc:spChg chg="add del mod">
          <ac:chgData name="kene samuel" userId="3d566ffcf37adb32" providerId="LiveId" clId="{FFC73FAE-76AF-4F12-ADD7-35E94B4D3EEC}" dt="2025-08-14T16:00:53.617" v="475" actId="1076"/>
          <ac:spMkLst>
            <pc:docMk/>
            <pc:sldMasterMk cId="3573286712" sldId="2147483660"/>
            <ac:spMk id="19" creationId="{970AAE36-3052-DC04-BB88-17ED2FCD81F2}"/>
          </ac:spMkLst>
        </pc:spChg>
        <pc:spChg chg="add del mod">
          <ac:chgData name="kene samuel" userId="3d566ffcf37adb32" providerId="LiveId" clId="{FFC73FAE-76AF-4F12-ADD7-35E94B4D3EEC}" dt="2025-08-14T16:00:53.211" v="474" actId="1076"/>
          <ac:spMkLst>
            <pc:docMk/>
            <pc:sldMasterMk cId="3573286712" sldId="2147483660"/>
            <ac:spMk id="30" creationId="{C1710B07-8A8A-295A-3495-916610409141}"/>
          </ac:spMkLst>
        </pc:spChg>
        <pc:spChg chg="add mod">
          <ac:chgData name="kene samuel" userId="3d566ffcf37adb32" providerId="LiveId" clId="{FFC73FAE-76AF-4F12-ADD7-35E94B4D3EEC}" dt="2025-08-14T16:00:52.804" v="473" actId="1076"/>
          <ac:spMkLst>
            <pc:docMk/>
            <pc:sldMasterMk cId="3573286712" sldId="2147483660"/>
            <ac:spMk id="31" creationId="{624D3B41-A9B8-5EAD-B41D-E6592A13C48B}"/>
          </ac:spMkLst>
        </pc:spChg>
        <pc:spChg chg="add del mod">
          <ac:chgData name="kene samuel" userId="3d566ffcf37adb32" providerId="LiveId" clId="{FFC73FAE-76AF-4F12-ADD7-35E94B4D3EEC}" dt="2025-08-14T16:00:52.367" v="472" actId="1076"/>
          <ac:spMkLst>
            <pc:docMk/>
            <pc:sldMasterMk cId="3573286712" sldId="2147483660"/>
            <ac:spMk id="32" creationId="{7AD39017-E675-A725-52D8-51ADCECF869E}"/>
          </ac:spMkLst>
        </pc:spChg>
        <pc:spChg chg="add del mod">
          <ac:chgData name="kene samuel" userId="3d566ffcf37adb32" providerId="LiveId" clId="{FFC73FAE-76AF-4F12-ADD7-35E94B4D3EEC}" dt="2025-08-14T16:00:51.914" v="471" actId="1076"/>
          <ac:spMkLst>
            <pc:docMk/>
            <pc:sldMasterMk cId="3573286712" sldId="2147483660"/>
            <ac:spMk id="33" creationId="{40192981-737D-603A-0A01-13EC86C6D384}"/>
          </ac:spMkLst>
        </pc:spChg>
        <pc:spChg chg="add mod">
          <ac:chgData name="kene samuel" userId="3d566ffcf37adb32" providerId="LiveId" clId="{FFC73FAE-76AF-4F12-ADD7-35E94B4D3EEC}" dt="2025-08-14T16:00:51.467" v="470" actId="1076"/>
          <ac:spMkLst>
            <pc:docMk/>
            <pc:sldMasterMk cId="3573286712" sldId="2147483660"/>
            <ac:spMk id="34" creationId="{1A9DE3C4-0797-6889-A025-5C11151DA018}"/>
          </ac:spMkLst>
        </pc:spChg>
        <pc:spChg chg="add del mod">
          <ac:chgData name="kene samuel" userId="3d566ffcf37adb32" providerId="LiveId" clId="{FFC73FAE-76AF-4F12-ADD7-35E94B4D3EEC}" dt="2025-08-14T16:00:51.076" v="469" actId="1076"/>
          <ac:spMkLst>
            <pc:docMk/>
            <pc:sldMasterMk cId="3573286712" sldId="2147483660"/>
            <ac:spMk id="35" creationId="{FC591FC3-6FC1-AF72-CA67-9DD042B99522}"/>
          </ac:spMkLst>
        </pc:spChg>
        <pc:spChg chg="add mod">
          <ac:chgData name="kene samuel" userId="3d566ffcf37adb32" providerId="LiveId" clId="{FFC73FAE-76AF-4F12-ADD7-35E94B4D3EEC}" dt="2025-08-14T16:00:49.842" v="468" actId="1076"/>
          <ac:spMkLst>
            <pc:docMk/>
            <pc:sldMasterMk cId="3573286712" sldId="2147483660"/>
            <ac:spMk id="36" creationId="{29819548-7871-EE07-F3B5-C75B87B0D297}"/>
          </ac:spMkLst>
        </pc:spChg>
        <pc:spChg chg="mod">
          <ac:chgData name="kene samuel" userId="3d566ffcf37adb32" providerId="LiveId" clId="{FFC73FAE-76AF-4F12-ADD7-35E94B4D3EEC}" dt="2025-08-14T15:59:44.308" v="459"/>
          <ac:spMkLst>
            <pc:docMk/>
            <pc:sldMasterMk cId="3573286712" sldId="2147483660"/>
            <ac:spMk id="37" creationId="{D5F3C983-9D91-CBB5-C171-20F8BAAE03F1}"/>
          </ac:spMkLst>
        </pc:spChg>
        <pc:spChg chg="mod">
          <ac:chgData name="kene samuel" userId="3d566ffcf37adb32" providerId="LiveId" clId="{FFC73FAE-76AF-4F12-ADD7-35E94B4D3EEC}" dt="2025-08-14T16:00:49.404" v="467"/>
          <ac:spMkLst>
            <pc:docMk/>
            <pc:sldMasterMk cId="3573286712" sldId="2147483660"/>
            <ac:spMk id="38" creationId="{F4DE7F38-9883-C1B6-ABE7-2F2E9D820263}"/>
          </ac:spMkLst>
        </pc:spChg>
        <pc:spChg chg="add del mod ord">
          <ac:chgData name="kene samuel" userId="3d566ffcf37adb32" providerId="LiveId" clId="{FFC73FAE-76AF-4F12-ADD7-35E94B4D3EEC}" dt="2025-08-14T16:00:49.061" v="466" actId="11529"/>
          <ac:spMkLst>
            <pc:docMk/>
            <pc:sldMasterMk cId="3573286712" sldId="2147483660"/>
            <ac:spMk id="39" creationId="{4C013F16-BEDD-30CB-8218-FAC9E273394B}"/>
          </ac:spMkLst>
        </pc:spChg>
      </pc:sldMasterChg>
      <pc:sldMasterChg chg="addSp delSp modSp mod modSldLayout">
        <pc:chgData name="kene samuel" userId="3d566ffcf37adb32" providerId="LiveId" clId="{FFC73FAE-76AF-4F12-ADD7-35E94B4D3EEC}" dt="2025-08-14T21:34:04.767" v="2795" actId="2085"/>
        <pc:sldMasterMkLst>
          <pc:docMk/>
          <pc:sldMasterMk cId="17122276" sldId="2147483690"/>
        </pc:sldMasterMkLst>
        <pc:spChg chg="del mod">
          <ac:chgData name="kene samuel" userId="3d566ffcf37adb32" providerId="LiveId" clId="{FFC73FAE-76AF-4F12-ADD7-35E94B4D3EEC}" dt="2025-08-14T16:34:22.789" v="766" actId="478"/>
          <ac:spMkLst>
            <pc:docMk/>
            <pc:sldMasterMk cId="17122276" sldId="2147483690"/>
            <ac:spMk id="2" creationId="{FB266196-5B91-BCC1-A8C1-09083325D46D}"/>
          </ac:spMkLst>
        </pc:spChg>
        <pc:spChg chg="del">
          <ac:chgData name="kene samuel" userId="3d566ffcf37adb32" providerId="LiveId" clId="{FFC73FAE-76AF-4F12-ADD7-35E94B4D3EEC}" dt="2025-08-14T16:34:02.243" v="764" actId="478"/>
          <ac:spMkLst>
            <pc:docMk/>
            <pc:sldMasterMk cId="17122276" sldId="2147483690"/>
            <ac:spMk id="3" creationId="{4AB5666E-4732-3995-DEB2-6F625DB6A477}"/>
          </ac:spMkLst>
        </pc:spChg>
        <pc:spChg chg="del mod">
          <ac:chgData name="kene samuel" userId="3d566ffcf37adb32" providerId="LiveId" clId="{FFC73FAE-76AF-4F12-ADD7-35E94B4D3EEC}" dt="2025-08-14T16:35:49.500" v="775" actId="478"/>
          <ac:spMkLst>
            <pc:docMk/>
            <pc:sldMasterMk cId="17122276" sldId="2147483690"/>
            <ac:spMk id="4" creationId="{F9ED240C-5778-121E-3181-2222EF56ABD4}"/>
          </ac:spMkLst>
        </pc:spChg>
        <pc:spChg chg="del mod">
          <ac:chgData name="kene samuel" userId="3d566ffcf37adb32" providerId="LiveId" clId="{FFC73FAE-76AF-4F12-ADD7-35E94B4D3EEC}" dt="2025-08-14T16:35:57.068" v="777" actId="478"/>
          <ac:spMkLst>
            <pc:docMk/>
            <pc:sldMasterMk cId="17122276" sldId="2147483690"/>
            <ac:spMk id="5" creationId="{56F6EF35-6FFB-A1FF-E5BA-DF5B45F8B40C}"/>
          </ac:spMkLst>
        </pc:spChg>
        <pc:spChg chg="del mod">
          <ac:chgData name="kene samuel" userId="3d566ffcf37adb32" providerId="LiveId" clId="{FFC73FAE-76AF-4F12-ADD7-35E94B4D3EEC}" dt="2025-08-14T16:36:05.292" v="779" actId="478"/>
          <ac:spMkLst>
            <pc:docMk/>
            <pc:sldMasterMk cId="17122276" sldId="2147483690"/>
            <ac:spMk id="6" creationId="{8A96E72C-C07B-D20E-F7C8-3127E8B27E5F}"/>
          </ac:spMkLst>
        </pc:spChg>
        <pc:spChg chg="add del">
          <ac:chgData name="kene samuel" userId="3d566ffcf37adb32" providerId="LiveId" clId="{FFC73FAE-76AF-4F12-ADD7-35E94B4D3EEC}" dt="2025-08-14T16:12:26.653" v="490" actId="478"/>
          <ac:spMkLst>
            <pc:docMk/>
            <pc:sldMasterMk cId="17122276" sldId="2147483690"/>
            <ac:spMk id="7" creationId="{54A4B223-B384-F1E6-EA60-955DEC5CBC59}"/>
          </ac:spMkLst>
        </pc:spChg>
        <pc:spChg chg="add del mod">
          <ac:chgData name="kene samuel" userId="3d566ffcf37adb32" providerId="LiveId" clId="{FFC73FAE-76AF-4F12-ADD7-35E94B4D3EEC}" dt="2025-08-14T16:21:53.435" v="596" actId="478"/>
          <ac:spMkLst>
            <pc:docMk/>
            <pc:sldMasterMk cId="17122276" sldId="2147483690"/>
            <ac:spMk id="8" creationId="{56417219-9D0C-AA3D-A8A6-97E1A474D811}"/>
          </ac:spMkLst>
        </pc:spChg>
        <pc:spChg chg="add del mod">
          <ac:chgData name="kene samuel" userId="3d566ffcf37adb32" providerId="LiveId" clId="{FFC73FAE-76AF-4F12-ADD7-35E94B4D3EEC}" dt="2025-08-14T16:21:53.435" v="596" actId="478"/>
          <ac:spMkLst>
            <pc:docMk/>
            <pc:sldMasterMk cId="17122276" sldId="2147483690"/>
            <ac:spMk id="9" creationId="{52617F1C-0B34-D4A4-AAA0-06A70410708F}"/>
          </ac:spMkLst>
        </pc:spChg>
        <pc:spChg chg="add del mod">
          <ac:chgData name="kene samuel" userId="3d566ffcf37adb32" providerId="LiveId" clId="{FFC73FAE-76AF-4F12-ADD7-35E94B4D3EEC}" dt="2025-08-14T16:21:53.435" v="596" actId="478"/>
          <ac:spMkLst>
            <pc:docMk/>
            <pc:sldMasterMk cId="17122276" sldId="2147483690"/>
            <ac:spMk id="10" creationId="{43B1662D-6986-7513-A012-5C7FF768EE18}"/>
          </ac:spMkLst>
        </pc:spChg>
        <pc:spChg chg="add mod">
          <ac:chgData name="kene samuel" userId="3d566ffcf37adb32" providerId="LiveId" clId="{FFC73FAE-76AF-4F12-ADD7-35E94B4D3EEC}" dt="2025-08-14T16:15:24.885" v="537" actId="1076"/>
          <ac:spMkLst>
            <pc:docMk/>
            <pc:sldMasterMk cId="17122276" sldId="2147483690"/>
            <ac:spMk id="11" creationId="{8C2FFAA7-154A-A225-69B6-DE493054B74E}"/>
          </ac:spMkLst>
        </pc:spChg>
        <pc:spChg chg="add del mod">
          <ac:chgData name="kene samuel" userId="3d566ffcf37adb32" providerId="LiveId" clId="{FFC73FAE-76AF-4F12-ADD7-35E94B4D3EEC}" dt="2025-08-14T16:21:53.435" v="596" actId="478"/>
          <ac:spMkLst>
            <pc:docMk/>
            <pc:sldMasterMk cId="17122276" sldId="2147483690"/>
            <ac:spMk id="12" creationId="{F6211D99-BA08-C889-7D47-EA8F8A75116D}"/>
          </ac:spMkLst>
        </pc:spChg>
        <pc:spChg chg="add del mod">
          <ac:chgData name="kene samuel" userId="3d566ffcf37adb32" providerId="LiveId" clId="{FFC73FAE-76AF-4F12-ADD7-35E94B4D3EEC}" dt="2025-08-14T16:21:53.435" v="596" actId="478"/>
          <ac:spMkLst>
            <pc:docMk/>
            <pc:sldMasterMk cId="17122276" sldId="2147483690"/>
            <ac:spMk id="13" creationId="{DCCB1573-73AC-4B71-7FDB-51935D6F169A}"/>
          </ac:spMkLst>
        </pc:spChg>
        <pc:spChg chg="add del mod">
          <ac:chgData name="kene samuel" userId="3d566ffcf37adb32" providerId="LiveId" clId="{FFC73FAE-76AF-4F12-ADD7-35E94B4D3EEC}" dt="2025-08-14T16:21:53.435" v="596" actId="478"/>
          <ac:spMkLst>
            <pc:docMk/>
            <pc:sldMasterMk cId="17122276" sldId="2147483690"/>
            <ac:spMk id="14" creationId="{B4702F75-2B40-ED07-E02E-C840341E6A57}"/>
          </ac:spMkLst>
        </pc:spChg>
        <pc:spChg chg="add del mod">
          <ac:chgData name="kene samuel" userId="3d566ffcf37adb32" providerId="LiveId" clId="{FFC73FAE-76AF-4F12-ADD7-35E94B4D3EEC}" dt="2025-08-14T16:21:53.435" v="596" actId="478"/>
          <ac:spMkLst>
            <pc:docMk/>
            <pc:sldMasterMk cId="17122276" sldId="2147483690"/>
            <ac:spMk id="15" creationId="{56836A39-3019-2B18-7C39-B5E96414BBC0}"/>
          </ac:spMkLst>
        </pc:spChg>
        <pc:spChg chg="add mod">
          <ac:chgData name="kene samuel" userId="3d566ffcf37adb32" providerId="LiveId" clId="{FFC73FAE-76AF-4F12-ADD7-35E94B4D3EEC}" dt="2025-08-14T16:16:10.809" v="548" actId="1076"/>
          <ac:spMkLst>
            <pc:docMk/>
            <pc:sldMasterMk cId="17122276" sldId="2147483690"/>
            <ac:spMk id="16" creationId="{E71EF78D-839A-751A-8AC8-795BC5714889}"/>
          </ac:spMkLst>
        </pc:spChg>
        <pc:spChg chg="add del mod">
          <ac:chgData name="kene samuel" userId="3d566ffcf37adb32" providerId="LiveId" clId="{FFC73FAE-76AF-4F12-ADD7-35E94B4D3EEC}" dt="2025-08-14T16:19:40.323" v="573"/>
          <ac:spMkLst>
            <pc:docMk/>
            <pc:sldMasterMk cId="17122276" sldId="2147483690"/>
            <ac:spMk id="17" creationId="{088D1234-86C9-7D3E-6008-4999CFA41552}"/>
          </ac:spMkLst>
        </pc:spChg>
        <pc:spChg chg="add del mod">
          <ac:chgData name="kene samuel" userId="3d566ffcf37adb32" providerId="LiveId" clId="{FFC73FAE-76AF-4F12-ADD7-35E94B4D3EEC}" dt="2025-08-14T16:19:40.323" v="573"/>
          <ac:spMkLst>
            <pc:docMk/>
            <pc:sldMasterMk cId="17122276" sldId="2147483690"/>
            <ac:spMk id="18" creationId="{707A9254-DE48-D81B-E0EC-B70EFD540E2C}"/>
          </ac:spMkLst>
        </pc:spChg>
        <pc:spChg chg="add del mod">
          <ac:chgData name="kene samuel" userId="3d566ffcf37adb32" providerId="LiveId" clId="{FFC73FAE-76AF-4F12-ADD7-35E94B4D3EEC}" dt="2025-08-14T16:21:53.435" v="596" actId="478"/>
          <ac:spMkLst>
            <pc:docMk/>
            <pc:sldMasterMk cId="17122276" sldId="2147483690"/>
            <ac:spMk id="19" creationId="{45F81628-C6ED-8319-0280-E595180B4E9C}"/>
          </ac:spMkLst>
        </pc:spChg>
        <pc:spChg chg="add del mod">
          <ac:chgData name="kene samuel" userId="3d566ffcf37adb32" providerId="LiveId" clId="{FFC73FAE-76AF-4F12-ADD7-35E94B4D3EEC}" dt="2025-08-14T16:19:40.323" v="573"/>
          <ac:spMkLst>
            <pc:docMk/>
            <pc:sldMasterMk cId="17122276" sldId="2147483690"/>
            <ac:spMk id="20" creationId="{A8DB647C-AE61-743F-D33A-4D3B24C2379A}"/>
          </ac:spMkLst>
        </pc:spChg>
        <pc:spChg chg="add del mod">
          <ac:chgData name="kene samuel" userId="3d566ffcf37adb32" providerId="LiveId" clId="{FFC73FAE-76AF-4F12-ADD7-35E94B4D3EEC}" dt="2025-08-14T16:21:53.435" v="596" actId="478"/>
          <ac:spMkLst>
            <pc:docMk/>
            <pc:sldMasterMk cId="17122276" sldId="2147483690"/>
            <ac:spMk id="21" creationId="{F5241C4E-E280-2B5B-5748-E390A152BEF2}"/>
          </ac:spMkLst>
        </pc:spChg>
        <pc:spChg chg="add del mod">
          <ac:chgData name="kene samuel" userId="3d566ffcf37adb32" providerId="LiveId" clId="{FFC73FAE-76AF-4F12-ADD7-35E94B4D3EEC}" dt="2025-08-14T16:21:53.435" v="596" actId="478"/>
          <ac:spMkLst>
            <pc:docMk/>
            <pc:sldMasterMk cId="17122276" sldId="2147483690"/>
            <ac:spMk id="22" creationId="{BD633616-AAA0-BA26-2813-B9F1D24B2904}"/>
          </ac:spMkLst>
        </pc:spChg>
        <pc:spChg chg="mod">
          <ac:chgData name="kene samuel" userId="3d566ffcf37adb32" providerId="LiveId" clId="{FFC73FAE-76AF-4F12-ADD7-35E94B4D3EEC}" dt="2025-08-14T16:18:27.919" v="568"/>
          <ac:spMkLst>
            <pc:docMk/>
            <pc:sldMasterMk cId="17122276" sldId="2147483690"/>
            <ac:spMk id="23" creationId="{90C2C1A6-B8C8-AD33-66BD-E9DD43011272}"/>
          </ac:spMkLst>
        </pc:spChg>
        <pc:spChg chg="mod">
          <ac:chgData name="kene samuel" userId="3d566ffcf37adb32" providerId="LiveId" clId="{FFC73FAE-76AF-4F12-ADD7-35E94B4D3EEC}" dt="2025-08-14T16:18:42.502" v="570"/>
          <ac:spMkLst>
            <pc:docMk/>
            <pc:sldMasterMk cId="17122276" sldId="2147483690"/>
            <ac:spMk id="24" creationId="{23638692-ED58-85ED-4E7C-EBFDAF9C2340}"/>
          </ac:spMkLst>
        </pc:spChg>
        <pc:spChg chg="mod">
          <ac:chgData name="kene samuel" userId="3d566ffcf37adb32" providerId="LiveId" clId="{FFC73FAE-76AF-4F12-ADD7-35E94B4D3EEC}" dt="2025-08-14T16:19:25.877" v="572"/>
          <ac:spMkLst>
            <pc:docMk/>
            <pc:sldMasterMk cId="17122276" sldId="2147483690"/>
            <ac:spMk id="25" creationId="{8DB15383-2F7C-1D5A-1E90-8601F92FE8A2}"/>
          </ac:spMkLst>
        </pc:spChg>
        <pc:spChg chg="mod">
          <ac:chgData name="kene samuel" userId="3d566ffcf37adb32" providerId="LiveId" clId="{FFC73FAE-76AF-4F12-ADD7-35E94B4D3EEC}" dt="2025-08-14T16:21:43.831" v="595"/>
          <ac:spMkLst>
            <pc:docMk/>
            <pc:sldMasterMk cId="17122276" sldId="2147483690"/>
            <ac:spMk id="26" creationId="{9AACDD6A-80A7-3524-1D80-B32F2395DE5C}"/>
          </ac:spMkLst>
        </pc:spChg>
        <pc:spChg chg="add del mod">
          <ac:chgData name="kene samuel" userId="3d566ffcf37adb32" providerId="LiveId" clId="{FFC73FAE-76AF-4F12-ADD7-35E94B4D3EEC}" dt="2025-08-14T16:24:43.979" v="615" actId="478"/>
          <ac:spMkLst>
            <pc:docMk/>
            <pc:sldMasterMk cId="17122276" sldId="2147483690"/>
            <ac:spMk id="29" creationId="{BA6D085A-E5ED-C649-B32B-C1FA6742CC17}"/>
          </ac:spMkLst>
        </pc:spChg>
        <pc:spChg chg="add del mod">
          <ac:chgData name="kene samuel" userId="3d566ffcf37adb32" providerId="LiveId" clId="{FFC73FAE-76AF-4F12-ADD7-35E94B4D3EEC}" dt="2025-08-14T16:24:34.054" v="613" actId="478"/>
          <ac:spMkLst>
            <pc:docMk/>
            <pc:sldMasterMk cId="17122276" sldId="2147483690"/>
            <ac:spMk id="30" creationId="{337823C5-D072-67A5-F5D5-547BB4B51DFE}"/>
          </ac:spMkLst>
        </pc:spChg>
        <pc:spChg chg="add del mod">
          <ac:chgData name="kene samuel" userId="3d566ffcf37adb32" providerId="LiveId" clId="{FFC73FAE-76AF-4F12-ADD7-35E94B4D3EEC}" dt="2025-08-14T16:23:17.537" v="600"/>
          <ac:spMkLst>
            <pc:docMk/>
            <pc:sldMasterMk cId="17122276" sldId="2147483690"/>
            <ac:spMk id="31" creationId="{69EDEE1D-3BE7-63E1-7DC4-60DAC3DDFF7A}"/>
          </ac:spMkLst>
        </pc:spChg>
        <pc:spChg chg="add del mod">
          <ac:chgData name="kene samuel" userId="3d566ffcf37adb32" providerId="LiveId" clId="{FFC73FAE-76AF-4F12-ADD7-35E94B4D3EEC}" dt="2025-08-14T16:24:34.054" v="613" actId="478"/>
          <ac:spMkLst>
            <pc:docMk/>
            <pc:sldMasterMk cId="17122276" sldId="2147483690"/>
            <ac:spMk id="33" creationId="{A1FF593C-317D-5B44-4530-1977DCACC23E}"/>
          </ac:spMkLst>
        </pc:spChg>
        <pc:spChg chg="add del mod">
          <ac:chgData name="kene samuel" userId="3d566ffcf37adb32" providerId="LiveId" clId="{FFC73FAE-76AF-4F12-ADD7-35E94B4D3EEC}" dt="2025-08-14T16:24:34.054" v="613" actId="478"/>
          <ac:spMkLst>
            <pc:docMk/>
            <pc:sldMasterMk cId="17122276" sldId="2147483690"/>
            <ac:spMk id="35" creationId="{2089CA73-CAB2-79BD-C21B-2836990531B0}"/>
          </ac:spMkLst>
        </pc:spChg>
        <pc:spChg chg="add del mod">
          <ac:chgData name="kene samuel" userId="3d566ffcf37adb32" providerId="LiveId" clId="{FFC73FAE-76AF-4F12-ADD7-35E94B4D3EEC}" dt="2025-08-14T16:23:17.537" v="600"/>
          <ac:spMkLst>
            <pc:docMk/>
            <pc:sldMasterMk cId="17122276" sldId="2147483690"/>
            <ac:spMk id="36" creationId="{BF8D3F32-5B75-1138-34E4-56481E1AD84A}"/>
          </ac:spMkLst>
        </pc:spChg>
        <pc:spChg chg="add del mod">
          <ac:chgData name="kene samuel" userId="3d566ffcf37adb32" providerId="LiveId" clId="{FFC73FAE-76AF-4F12-ADD7-35E94B4D3EEC}" dt="2025-08-14T16:24:34.054" v="613" actId="478"/>
          <ac:spMkLst>
            <pc:docMk/>
            <pc:sldMasterMk cId="17122276" sldId="2147483690"/>
            <ac:spMk id="37" creationId="{BF5E8752-9461-746D-4C59-3379DD322F34}"/>
          </ac:spMkLst>
        </pc:spChg>
        <pc:spChg chg="add del">
          <ac:chgData name="kene samuel" userId="3d566ffcf37adb32" providerId="LiveId" clId="{FFC73FAE-76AF-4F12-ADD7-35E94B4D3EEC}" dt="2025-08-14T16:24:34.054" v="613" actId="478"/>
          <ac:spMkLst>
            <pc:docMk/>
            <pc:sldMasterMk cId="17122276" sldId="2147483690"/>
            <ac:spMk id="38" creationId="{CCB5270A-02C6-EBEE-692A-65EEB1D42AB2}"/>
          </ac:spMkLst>
        </pc:spChg>
        <pc:spChg chg="add del mod">
          <ac:chgData name="kene samuel" userId="3d566ffcf37adb32" providerId="LiveId" clId="{FFC73FAE-76AF-4F12-ADD7-35E94B4D3EEC}" dt="2025-08-14T16:24:34.054" v="613" actId="478"/>
          <ac:spMkLst>
            <pc:docMk/>
            <pc:sldMasterMk cId="17122276" sldId="2147483690"/>
            <ac:spMk id="39" creationId="{CAF7DAF7-D446-C1A4-954C-4C5220140CC2}"/>
          </ac:spMkLst>
        </pc:spChg>
        <pc:spChg chg="add del mod">
          <ac:chgData name="kene samuel" userId="3d566ffcf37adb32" providerId="LiveId" clId="{FFC73FAE-76AF-4F12-ADD7-35E94B4D3EEC}" dt="2025-08-14T16:23:17.537" v="600"/>
          <ac:spMkLst>
            <pc:docMk/>
            <pc:sldMasterMk cId="17122276" sldId="2147483690"/>
            <ac:spMk id="40" creationId="{C872AA3A-9B14-7AA5-314C-596D621B4F2D}"/>
          </ac:spMkLst>
        </pc:spChg>
        <pc:spChg chg="add del mod">
          <ac:chgData name="kene samuel" userId="3d566ffcf37adb32" providerId="LiveId" clId="{FFC73FAE-76AF-4F12-ADD7-35E94B4D3EEC}" dt="2025-08-14T16:24:34.054" v="613" actId="478"/>
          <ac:spMkLst>
            <pc:docMk/>
            <pc:sldMasterMk cId="17122276" sldId="2147483690"/>
            <ac:spMk id="41" creationId="{6ECB70F0-EA2C-46A4-E5AC-4C8D5940C868}"/>
          </ac:spMkLst>
        </pc:spChg>
        <pc:spChg chg="add del mod">
          <ac:chgData name="kene samuel" userId="3d566ffcf37adb32" providerId="LiveId" clId="{FFC73FAE-76AF-4F12-ADD7-35E94B4D3EEC}" dt="2025-08-14T16:24:34.054" v="613" actId="478"/>
          <ac:spMkLst>
            <pc:docMk/>
            <pc:sldMasterMk cId="17122276" sldId="2147483690"/>
            <ac:spMk id="42" creationId="{8B6367C7-2DB9-4ED6-30A7-D488ADCC1F7E}"/>
          </ac:spMkLst>
        </pc:spChg>
        <pc:spChg chg="add del">
          <ac:chgData name="kene samuel" userId="3d566ffcf37adb32" providerId="LiveId" clId="{FFC73FAE-76AF-4F12-ADD7-35E94B4D3EEC}" dt="2025-08-14T16:24:34.054" v="613" actId="478"/>
          <ac:spMkLst>
            <pc:docMk/>
            <pc:sldMasterMk cId="17122276" sldId="2147483690"/>
            <ac:spMk id="43" creationId="{1298B122-99C3-C021-8729-8A09307764C6}"/>
          </ac:spMkLst>
        </pc:spChg>
        <pc:spChg chg="add del">
          <ac:chgData name="kene samuel" userId="3d566ffcf37adb32" providerId="LiveId" clId="{FFC73FAE-76AF-4F12-ADD7-35E94B4D3EEC}" dt="2025-08-14T16:24:34.054" v="613" actId="478"/>
          <ac:spMkLst>
            <pc:docMk/>
            <pc:sldMasterMk cId="17122276" sldId="2147483690"/>
            <ac:spMk id="44" creationId="{A6B42194-01C0-E881-01F7-E7FD48C4611A}"/>
          </ac:spMkLst>
        </pc:spChg>
        <pc:spChg chg="add del mod">
          <ac:chgData name="kene samuel" userId="3d566ffcf37adb32" providerId="LiveId" clId="{FFC73FAE-76AF-4F12-ADD7-35E94B4D3EEC}" dt="2025-08-14T16:35:40.086" v="773" actId="478"/>
          <ac:spMkLst>
            <pc:docMk/>
            <pc:sldMasterMk cId="17122276" sldId="2147483690"/>
            <ac:spMk id="48" creationId="{B13389B6-B9C9-5F99-D861-6E3A693CAE58}"/>
          </ac:spMkLst>
        </pc:spChg>
        <pc:spChg chg="add del mod">
          <ac:chgData name="kene samuel" userId="3d566ffcf37adb32" providerId="LiveId" clId="{FFC73FAE-76AF-4F12-ADD7-35E94B4D3EEC}" dt="2025-08-14T16:38:35.601" v="785"/>
          <ac:spMkLst>
            <pc:docMk/>
            <pc:sldMasterMk cId="17122276" sldId="2147483690"/>
            <ac:spMk id="49" creationId="{9B807FE0-0388-2E7F-D0E2-42D934D6E1FC}"/>
          </ac:spMkLst>
        </pc:spChg>
        <pc:spChg chg="mod">
          <ac:chgData name="kene samuel" userId="3d566ffcf37adb32" providerId="LiveId" clId="{FFC73FAE-76AF-4F12-ADD7-35E94B4D3EEC}" dt="2025-08-14T16:36:58.013" v="784" actId="14100"/>
          <ac:spMkLst>
            <pc:docMk/>
            <pc:sldMasterMk cId="17122276" sldId="2147483690"/>
            <ac:spMk id="50" creationId="{16351938-FD0F-F07B-E6CB-C450127D31CE}"/>
          </ac:spMkLst>
        </pc:spChg>
        <pc:spChg chg="add del mod">
          <ac:chgData name="kene samuel" userId="3d566ffcf37adb32" providerId="LiveId" clId="{FFC73FAE-76AF-4F12-ADD7-35E94B4D3EEC}" dt="2025-08-14T16:38:35.601" v="785"/>
          <ac:spMkLst>
            <pc:docMk/>
            <pc:sldMasterMk cId="17122276" sldId="2147483690"/>
            <ac:spMk id="52" creationId="{DD44F139-F4E2-36A6-9A82-F6B516F14EBC}"/>
          </ac:spMkLst>
        </pc:spChg>
        <pc:spChg chg="add del mod">
          <ac:chgData name="kene samuel" userId="3d566ffcf37adb32" providerId="LiveId" clId="{FFC73FAE-76AF-4F12-ADD7-35E94B4D3EEC}" dt="2025-08-14T16:38:35.601" v="785"/>
          <ac:spMkLst>
            <pc:docMk/>
            <pc:sldMasterMk cId="17122276" sldId="2147483690"/>
            <ac:spMk id="53" creationId="{86EB7C8C-7A9C-727A-3691-DEB2294E5A73}"/>
          </ac:spMkLst>
        </pc:spChg>
        <pc:spChg chg="add del mod">
          <ac:chgData name="kene samuel" userId="3d566ffcf37adb32" providerId="LiveId" clId="{FFC73FAE-76AF-4F12-ADD7-35E94B4D3EEC}" dt="2025-08-14T16:38:35.601" v="785"/>
          <ac:spMkLst>
            <pc:docMk/>
            <pc:sldMasterMk cId="17122276" sldId="2147483690"/>
            <ac:spMk id="55" creationId="{D02A5748-FB1E-0C1C-5407-C11C513044A2}"/>
          </ac:spMkLst>
        </pc:spChg>
        <pc:spChg chg="add del mod">
          <ac:chgData name="kene samuel" userId="3d566ffcf37adb32" providerId="LiveId" clId="{FFC73FAE-76AF-4F12-ADD7-35E94B4D3EEC}" dt="2025-08-14T16:38:35.601" v="785"/>
          <ac:spMkLst>
            <pc:docMk/>
            <pc:sldMasterMk cId="17122276" sldId="2147483690"/>
            <ac:spMk id="57" creationId="{A634F560-10CB-29C2-ECFB-3BAB0A487737}"/>
          </ac:spMkLst>
        </pc:spChg>
        <pc:spChg chg="add del mod">
          <ac:chgData name="kene samuel" userId="3d566ffcf37adb32" providerId="LiveId" clId="{FFC73FAE-76AF-4F12-ADD7-35E94B4D3EEC}" dt="2025-08-14T16:38:35.601" v="785"/>
          <ac:spMkLst>
            <pc:docMk/>
            <pc:sldMasterMk cId="17122276" sldId="2147483690"/>
            <ac:spMk id="58" creationId="{CB710478-B287-2066-2029-6465645EA7B4}"/>
          </ac:spMkLst>
        </pc:spChg>
        <pc:spChg chg="add del mod">
          <ac:chgData name="kene samuel" userId="3d566ffcf37adb32" providerId="LiveId" clId="{FFC73FAE-76AF-4F12-ADD7-35E94B4D3EEC}" dt="2025-08-14T16:38:35.601" v="785"/>
          <ac:spMkLst>
            <pc:docMk/>
            <pc:sldMasterMk cId="17122276" sldId="2147483690"/>
            <ac:spMk id="60" creationId="{376F9A8D-8303-FFF6-42C9-98D6252CD134}"/>
          </ac:spMkLst>
        </pc:spChg>
        <pc:spChg chg="add del mod">
          <ac:chgData name="kene samuel" userId="3d566ffcf37adb32" providerId="LiveId" clId="{FFC73FAE-76AF-4F12-ADD7-35E94B4D3EEC}" dt="2025-08-14T16:38:35.601" v="785"/>
          <ac:spMkLst>
            <pc:docMk/>
            <pc:sldMasterMk cId="17122276" sldId="2147483690"/>
            <ac:spMk id="61" creationId="{C775A4FF-403E-3821-5999-32DA08C5283D}"/>
          </ac:spMkLst>
        </pc:spChg>
        <pc:spChg chg="add del mod">
          <ac:chgData name="kene samuel" userId="3d566ffcf37adb32" providerId="LiveId" clId="{FFC73FAE-76AF-4F12-ADD7-35E94B4D3EEC}" dt="2025-08-14T16:38:35.601" v="785"/>
          <ac:spMkLst>
            <pc:docMk/>
            <pc:sldMasterMk cId="17122276" sldId="2147483690"/>
            <ac:spMk id="62" creationId="{E9248190-F588-4B89-A6F1-4BC27D0C32AE}"/>
          </ac:spMkLst>
        </pc:spChg>
        <pc:spChg chg="add del mod">
          <ac:chgData name="kene samuel" userId="3d566ffcf37adb32" providerId="LiveId" clId="{FFC73FAE-76AF-4F12-ADD7-35E94B4D3EEC}" dt="2025-08-14T16:38:35.601" v="785"/>
          <ac:spMkLst>
            <pc:docMk/>
            <pc:sldMasterMk cId="17122276" sldId="2147483690"/>
            <ac:spMk id="63" creationId="{7D9340F6-53D7-E298-D451-A03FD089FFD3}"/>
          </ac:spMkLst>
        </pc:spChg>
        <pc:spChg chg="mod">
          <ac:chgData name="kene samuel" userId="3d566ffcf37adb32" providerId="LiveId" clId="{FFC73FAE-76AF-4F12-ADD7-35E94B4D3EEC}" dt="2025-08-14T16:39:54.816" v="793" actId="14100"/>
          <ac:spMkLst>
            <pc:docMk/>
            <pc:sldMasterMk cId="17122276" sldId="2147483690"/>
            <ac:spMk id="64" creationId="{6EC03DE7-B3E0-BF0D-1FEC-94B40FE19386}"/>
          </ac:spMkLst>
        </pc:spChg>
        <pc:spChg chg="add del mod">
          <ac:chgData name="kene samuel" userId="3d566ffcf37adb32" providerId="LiveId" clId="{FFC73FAE-76AF-4F12-ADD7-35E94B4D3EEC}" dt="2025-08-14T16:55:50.240" v="871" actId="478"/>
          <ac:spMkLst>
            <pc:docMk/>
            <pc:sldMasterMk cId="17122276" sldId="2147483690"/>
            <ac:spMk id="67" creationId="{DF55BC94-5C7B-BDBD-5549-15DBF70FA737}"/>
          </ac:spMkLst>
        </pc:spChg>
        <pc:spChg chg="add del mod">
          <ac:chgData name="kene samuel" userId="3d566ffcf37adb32" providerId="LiveId" clId="{FFC73FAE-76AF-4F12-ADD7-35E94B4D3EEC}" dt="2025-08-14T16:52:10.203" v="843" actId="11529"/>
          <ac:spMkLst>
            <pc:docMk/>
            <pc:sldMasterMk cId="17122276" sldId="2147483690"/>
            <ac:spMk id="68" creationId="{7B365F86-6A62-D97A-BD5C-B427BCD04D08}"/>
          </ac:spMkLst>
        </pc:spChg>
        <pc:spChg chg="add mod">
          <ac:chgData name="kene samuel" userId="3d566ffcf37adb32" providerId="LiveId" clId="{FFC73FAE-76AF-4F12-ADD7-35E94B4D3EEC}" dt="2025-08-14T21:34:04.767" v="2795" actId="2085"/>
          <ac:spMkLst>
            <pc:docMk/>
            <pc:sldMasterMk cId="17122276" sldId="2147483690"/>
            <ac:spMk id="69" creationId="{A975F561-0A53-5DB7-EDAD-7B7C0541A079}"/>
          </ac:spMkLst>
        </pc:spChg>
        <pc:picChg chg="add mod ord">
          <ac:chgData name="kene samuel" userId="3d566ffcf37adb32" providerId="LiveId" clId="{FFC73FAE-76AF-4F12-ADD7-35E94B4D3EEC}" dt="2025-08-14T16:21:10.451" v="592" actId="14100"/>
          <ac:picMkLst>
            <pc:docMk/>
            <pc:sldMasterMk cId="17122276" sldId="2147483690"/>
            <ac:picMk id="28" creationId="{50724D23-BB53-37F7-38F9-CFB9E3BFD345}"/>
          </ac:picMkLst>
        </pc:picChg>
        <pc:picChg chg="add mod ord">
          <ac:chgData name="kene samuel" userId="3d566ffcf37adb32" providerId="LiveId" clId="{FFC73FAE-76AF-4F12-ADD7-35E94B4D3EEC}" dt="2025-08-14T16:24:29.256" v="611" actId="1076"/>
          <ac:picMkLst>
            <pc:docMk/>
            <pc:sldMasterMk cId="17122276" sldId="2147483690"/>
            <ac:picMk id="47" creationId="{FA59BC9E-9C1A-2F15-F92F-FA44665866D2}"/>
          </ac:picMkLst>
        </pc:picChg>
        <pc:picChg chg="add del mod ord">
          <ac:chgData name="kene samuel" userId="3d566ffcf37adb32" providerId="LiveId" clId="{FFC73FAE-76AF-4F12-ADD7-35E94B4D3EEC}" dt="2025-08-14T16:54:15.680" v="852" actId="21"/>
          <ac:picMkLst>
            <pc:docMk/>
            <pc:sldMasterMk cId="17122276" sldId="2147483690"/>
            <ac:picMk id="66" creationId="{F88B0911-9E40-D4F0-5936-DDFE554BD449}"/>
          </ac:picMkLst>
        </pc:picChg>
        <pc:sldLayoutChg chg="modSp mod">
          <pc:chgData name="kene samuel" userId="3d566ffcf37adb32" providerId="LiveId" clId="{FFC73FAE-76AF-4F12-ADD7-35E94B4D3EEC}" dt="2025-08-14T16:33:42.342" v="763" actId="20577"/>
          <pc:sldLayoutMkLst>
            <pc:docMk/>
            <pc:sldMasterMk cId="17122276" sldId="2147483690"/>
            <pc:sldLayoutMk cId="2843162360" sldId="2147483702"/>
          </pc:sldLayoutMkLst>
          <pc:spChg chg="mod">
            <ac:chgData name="kene samuel" userId="3d566ffcf37adb32" providerId="LiveId" clId="{FFC73FAE-76AF-4F12-ADD7-35E94B4D3EEC}" dt="2025-08-14T16:33:42.342" v="763" actId="20577"/>
            <ac:spMkLst>
              <pc:docMk/>
              <pc:sldMasterMk cId="17122276" sldId="2147483690"/>
              <pc:sldLayoutMk cId="2843162360" sldId="2147483702"/>
              <ac:spMk id="2" creationId="{9A1EAFB2-2238-0607-7BB8-F263A8F1267C}"/>
            </ac:spMkLst>
          </pc:spChg>
        </pc:sldLayoutChg>
      </pc:sldMasterChg>
      <pc:sldMasterChg chg="addSp delSp modSp new mod addSldLayout">
        <pc:chgData name="kene samuel" userId="3d566ffcf37adb32" providerId="LiveId" clId="{FFC73FAE-76AF-4F12-ADD7-35E94B4D3EEC}" dt="2025-08-14T20:11:37.906" v="2720" actId="2085"/>
        <pc:sldMasterMkLst>
          <pc:docMk/>
          <pc:sldMasterMk cId="212121671" sldId="2147483707"/>
        </pc:sldMasterMkLst>
        <pc:spChg chg="del mod">
          <ac:chgData name="kene samuel" userId="3d566ffcf37adb32" providerId="LiveId" clId="{FFC73FAE-76AF-4F12-ADD7-35E94B4D3EEC}" dt="2025-08-14T16:33:04.599" v="730" actId="478"/>
          <ac:spMkLst>
            <pc:docMk/>
            <pc:sldMasterMk cId="212121671" sldId="2147483707"/>
            <ac:spMk id="2" creationId="{44A8CD47-6CB9-0A8D-BE21-2026C0D966BA}"/>
          </ac:spMkLst>
        </pc:spChg>
        <pc:spChg chg="del mod">
          <ac:chgData name="kene samuel" userId="3d566ffcf37adb32" providerId="LiveId" clId="{FFC73FAE-76AF-4F12-ADD7-35E94B4D3EEC}" dt="2025-08-14T16:33:04.599" v="730" actId="478"/>
          <ac:spMkLst>
            <pc:docMk/>
            <pc:sldMasterMk cId="212121671" sldId="2147483707"/>
            <ac:spMk id="3" creationId="{9A40577C-63B9-F446-8CF9-F29CC701DF12}"/>
          </ac:spMkLst>
        </pc:spChg>
        <pc:spChg chg="del mod">
          <ac:chgData name="kene samuel" userId="3d566ffcf37adb32" providerId="LiveId" clId="{FFC73FAE-76AF-4F12-ADD7-35E94B4D3EEC}" dt="2025-08-14T19:42:09.603" v="2607" actId="478"/>
          <ac:spMkLst>
            <pc:docMk/>
            <pc:sldMasterMk cId="212121671" sldId="2147483707"/>
            <ac:spMk id="4" creationId="{94443E27-73DA-74C4-7C8D-08CFB19DF6A4}"/>
          </ac:spMkLst>
        </pc:spChg>
        <pc:spChg chg="del mod">
          <ac:chgData name="kene samuel" userId="3d566ffcf37adb32" providerId="LiveId" clId="{FFC73FAE-76AF-4F12-ADD7-35E94B4D3EEC}" dt="2025-08-14T19:42:17.444" v="2609" actId="478"/>
          <ac:spMkLst>
            <pc:docMk/>
            <pc:sldMasterMk cId="212121671" sldId="2147483707"/>
            <ac:spMk id="5" creationId="{2F78DFE2-0C40-7E0A-F300-C8DC7EAA5DEB}"/>
          </ac:spMkLst>
        </pc:spChg>
        <pc:spChg chg="del mod">
          <ac:chgData name="kene samuel" userId="3d566ffcf37adb32" providerId="LiveId" clId="{FFC73FAE-76AF-4F12-ADD7-35E94B4D3EEC}" dt="2025-08-14T19:42:20.988" v="2611" actId="478"/>
          <ac:spMkLst>
            <pc:docMk/>
            <pc:sldMasterMk cId="212121671" sldId="2147483707"/>
            <ac:spMk id="6" creationId="{49826F67-2920-B496-4C3B-2DA5FDC60DA9}"/>
          </ac:spMkLst>
        </pc:spChg>
        <pc:spChg chg="add del mod">
          <ac:chgData name="kene samuel" userId="3d566ffcf37adb32" providerId="LiveId" clId="{FFC73FAE-76AF-4F12-ADD7-35E94B4D3EEC}" dt="2025-08-14T19:48:59.323" v="2669"/>
          <ac:spMkLst>
            <pc:docMk/>
            <pc:sldMasterMk cId="212121671" sldId="2147483707"/>
            <ac:spMk id="8" creationId="{6BD2717B-8E53-42BD-F020-C00023536F88}"/>
          </ac:spMkLst>
        </pc:spChg>
        <pc:spChg chg="add del mod">
          <ac:chgData name="kene samuel" userId="3d566ffcf37adb32" providerId="LiveId" clId="{FFC73FAE-76AF-4F12-ADD7-35E94B4D3EEC}" dt="2025-08-14T19:48:59.323" v="2669"/>
          <ac:spMkLst>
            <pc:docMk/>
            <pc:sldMasterMk cId="212121671" sldId="2147483707"/>
            <ac:spMk id="9" creationId="{92D819EB-6BBD-B4FB-D6E3-C7CC97280654}"/>
          </ac:spMkLst>
        </pc:spChg>
        <pc:spChg chg="add del mod">
          <ac:chgData name="kene samuel" userId="3d566ffcf37adb32" providerId="LiveId" clId="{FFC73FAE-76AF-4F12-ADD7-35E94B4D3EEC}" dt="2025-08-14T19:48:59.323" v="2669"/>
          <ac:spMkLst>
            <pc:docMk/>
            <pc:sldMasterMk cId="212121671" sldId="2147483707"/>
            <ac:spMk id="10" creationId="{2054BAA4-B3F0-F387-9DA4-6070C88C21DF}"/>
          </ac:spMkLst>
        </pc:spChg>
        <pc:spChg chg="add del mod">
          <ac:chgData name="kene samuel" userId="3d566ffcf37adb32" providerId="LiveId" clId="{FFC73FAE-76AF-4F12-ADD7-35E94B4D3EEC}" dt="2025-08-14T19:48:59.323" v="2669"/>
          <ac:spMkLst>
            <pc:docMk/>
            <pc:sldMasterMk cId="212121671" sldId="2147483707"/>
            <ac:spMk id="11" creationId="{B6F1EC45-E4BB-4628-04C3-13FE94E3AE0A}"/>
          </ac:spMkLst>
        </pc:spChg>
        <pc:spChg chg="add mod">
          <ac:chgData name="kene samuel" userId="3d566ffcf37adb32" providerId="LiveId" clId="{FFC73FAE-76AF-4F12-ADD7-35E94B4D3EEC}" dt="2025-08-14T19:45:17.614" v="2633" actId="1076"/>
          <ac:spMkLst>
            <pc:docMk/>
            <pc:sldMasterMk cId="212121671" sldId="2147483707"/>
            <ac:spMk id="12" creationId="{8DE49ED8-6B98-5E0D-6840-B5901D9F05A2}"/>
          </ac:spMkLst>
        </pc:spChg>
        <pc:spChg chg="add mod">
          <ac:chgData name="kene samuel" userId="3d566ffcf37adb32" providerId="LiveId" clId="{FFC73FAE-76AF-4F12-ADD7-35E94B4D3EEC}" dt="2025-08-14T19:45:22.647" v="2634" actId="1076"/>
          <ac:spMkLst>
            <pc:docMk/>
            <pc:sldMasterMk cId="212121671" sldId="2147483707"/>
            <ac:spMk id="13" creationId="{7CF84FB4-5AFB-B72E-5B5C-8F002B0A814B}"/>
          </ac:spMkLst>
        </pc:spChg>
        <pc:spChg chg="add del mod">
          <ac:chgData name="kene samuel" userId="3d566ffcf37adb32" providerId="LiveId" clId="{FFC73FAE-76AF-4F12-ADD7-35E94B4D3EEC}" dt="2025-08-14T19:48:59.323" v="2669"/>
          <ac:spMkLst>
            <pc:docMk/>
            <pc:sldMasterMk cId="212121671" sldId="2147483707"/>
            <ac:spMk id="14" creationId="{6DBBF73E-E3A8-3D4A-10BE-7BAC8E3A54CB}"/>
          </ac:spMkLst>
        </pc:spChg>
        <pc:spChg chg="add mod">
          <ac:chgData name="kene samuel" userId="3d566ffcf37adb32" providerId="LiveId" clId="{FFC73FAE-76AF-4F12-ADD7-35E94B4D3EEC}" dt="2025-08-14T19:45:43.108" v="2636" actId="1076"/>
          <ac:spMkLst>
            <pc:docMk/>
            <pc:sldMasterMk cId="212121671" sldId="2147483707"/>
            <ac:spMk id="15" creationId="{D37CFA43-C060-6CE4-28A3-56CDDD4E30F2}"/>
          </ac:spMkLst>
        </pc:spChg>
        <pc:spChg chg="add mod">
          <ac:chgData name="kene samuel" userId="3d566ffcf37adb32" providerId="LiveId" clId="{FFC73FAE-76AF-4F12-ADD7-35E94B4D3EEC}" dt="2025-08-14T19:45:52.155" v="2638" actId="1076"/>
          <ac:spMkLst>
            <pc:docMk/>
            <pc:sldMasterMk cId="212121671" sldId="2147483707"/>
            <ac:spMk id="16" creationId="{F8084596-3522-F377-36D4-1C8914055EAB}"/>
          </ac:spMkLst>
        </pc:spChg>
        <pc:spChg chg="add del mod">
          <ac:chgData name="kene samuel" userId="3d566ffcf37adb32" providerId="LiveId" clId="{FFC73FAE-76AF-4F12-ADD7-35E94B4D3EEC}" dt="2025-08-14T19:48:59.323" v="2669"/>
          <ac:spMkLst>
            <pc:docMk/>
            <pc:sldMasterMk cId="212121671" sldId="2147483707"/>
            <ac:spMk id="17" creationId="{57F8A587-999F-9812-4078-54A5AA40DB0D}"/>
          </ac:spMkLst>
        </pc:spChg>
        <pc:spChg chg="add del mod">
          <ac:chgData name="kene samuel" userId="3d566ffcf37adb32" providerId="LiveId" clId="{FFC73FAE-76AF-4F12-ADD7-35E94B4D3EEC}" dt="2025-08-14T19:48:59.323" v="2669"/>
          <ac:spMkLst>
            <pc:docMk/>
            <pc:sldMasterMk cId="212121671" sldId="2147483707"/>
            <ac:spMk id="18" creationId="{632635CE-407D-A4BA-6259-A5F73CE21AB9}"/>
          </ac:spMkLst>
        </pc:spChg>
        <pc:spChg chg="add del mod">
          <ac:chgData name="kene samuel" userId="3d566ffcf37adb32" providerId="LiveId" clId="{FFC73FAE-76AF-4F12-ADD7-35E94B4D3EEC}" dt="2025-08-14T19:48:59.323" v="2669"/>
          <ac:spMkLst>
            <pc:docMk/>
            <pc:sldMasterMk cId="212121671" sldId="2147483707"/>
            <ac:spMk id="19" creationId="{5FDC3852-3ECC-BD2C-A440-11210A5CD222}"/>
          </ac:spMkLst>
        </pc:spChg>
        <pc:spChg chg="add del mod">
          <ac:chgData name="kene samuel" userId="3d566ffcf37adb32" providerId="LiveId" clId="{FFC73FAE-76AF-4F12-ADD7-35E94B4D3EEC}" dt="2025-08-14T19:48:59.323" v="2669"/>
          <ac:spMkLst>
            <pc:docMk/>
            <pc:sldMasterMk cId="212121671" sldId="2147483707"/>
            <ac:spMk id="20" creationId="{17220537-4152-769E-7D26-DB0FAA1C2C02}"/>
          </ac:spMkLst>
        </pc:spChg>
        <pc:spChg chg="add mod">
          <ac:chgData name="kene samuel" userId="3d566ffcf37adb32" providerId="LiveId" clId="{FFC73FAE-76AF-4F12-ADD7-35E94B4D3EEC}" dt="2025-08-14T19:46:35.631" v="2651" actId="1076"/>
          <ac:spMkLst>
            <pc:docMk/>
            <pc:sldMasterMk cId="212121671" sldId="2147483707"/>
            <ac:spMk id="21" creationId="{60A61D9C-63D5-86D5-E7C2-6A85D11DE293}"/>
          </ac:spMkLst>
        </pc:spChg>
        <pc:spChg chg="add mod">
          <ac:chgData name="kene samuel" userId="3d566ffcf37adb32" providerId="LiveId" clId="{FFC73FAE-76AF-4F12-ADD7-35E94B4D3EEC}" dt="2025-08-14T19:46:52.760" v="2657" actId="1076"/>
          <ac:spMkLst>
            <pc:docMk/>
            <pc:sldMasterMk cId="212121671" sldId="2147483707"/>
            <ac:spMk id="22" creationId="{85D637DE-78EB-197B-B83F-987062AAA831}"/>
          </ac:spMkLst>
        </pc:spChg>
        <pc:spChg chg="add mod">
          <ac:chgData name="kene samuel" userId="3d566ffcf37adb32" providerId="LiveId" clId="{FFC73FAE-76AF-4F12-ADD7-35E94B4D3EEC}" dt="2025-08-14T19:46:56.558" v="2658" actId="1076"/>
          <ac:spMkLst>
            <pc:docMk/>
            <pc:sldMasterMk cId="212121671" sldId="2147483707"/>
            <ac:spMk id="23" creationId="{CD420959-40A3-E47E-5B69-7E487F46774D}"/>
          </ac:spMkLst>
        </pc:spChg>
        <pc:spChg chg="add mod">
          <ac:chgData name="kene samuel" userId="3d566ffcf37adb32" providerId="LiveId" clId="{FFC73FAE-76AF-4F12-ADD7-35E94B4D3EEC}" dt="2025-08-14T19:47:05.363" v="2659" actId="1076"/>
          <ac:spMkLst>
            <pc:docMk/>
            <pc:sldMasterMk cId="212121671" sldId="2147483707"/>
            <ac:spMk id="24" creationId="{E6577439-D54E-30A5-6AC3-78E2679DA2BF}"/>
          </ac:spMkLst>
        </pc:spChg>
        <pc:spChg chg="add mod">
          <ac:chgData name="kene samuel" userId="3d566ffcf37adb32" providerId="LiveId" clId="{FFC73FAE-76AF-4F12-ADD7-35E94B4D3EEC}" dt="2025-08-14T19:47:20.487" v="2664" actId="1076"/>
          <ac:spMkLst>
            <pc:docMk/>
            <pc:sldMasterMk cId="212121671" sldId="2147483707"/>
            <ac:spMk id="25" creationId="{5A7E2DC5-02C6-EB65-144E-D62939CF4332}"/>
          </ac:spMkLst>
        </pc:spChg>
        <pc:spChg chg="add del mod">
          <ac:chgData name="kene samuel" userId="3d566ffcf37adb32" providerId="LiveId" clId="{FFC73FAE-76AF-4F12-ADD7-35E94B4D3EEC}" dt="2025-08-14T19:48:59.323" v="2669"/>
          <ac:spMkLst>
            <pc:docMk/>
            <pc:sldMasterMk cId="212121671" sldId="2147483707"/>
            <ac:spMk id="26" creationId="{30566B5D-0097-43B7-8AB3-B68663417EF2}"/>
          </ac:spMkLst>
        </pc:spChg>
        <pc:spChg chg="add mod ord">
          <ac:chgData name="kene samuel" userId="3d566ffcf37adb32" providerId="LiveId" clId="{FFC73FAE-76AF-4F12-ADD7-35E94B4D3EEC}" dt="2025-08-14T19:48:34.502" v="2668" actId="167"/>
          <ac:spMkLst>
            <pc:docMk/>
            <pc:sldMasterMk cId="212121671" sldId="2147483707"/>
            <ac:spMk id="27" creationId="{487FAB25-70B7-1203-3AF3-2906BB41DCEC}"/>
          </ac:spMkLst>
        </pc:spChg>
        <pc:spChg chg="mod">
          <ac:chgData name="kene samuel" userId="3d566ffcf37adb32" providerId="LiveId" clId="{FFC73FAE-76AF-4F12-ADD7-35E94B4D3EEC}" dt="2025-08-14T19:52:13.989" v="2705" actId="1076"/>
          <ac:spMkLst>
            <pc:docMk/>
            <pc:sldMasterMk cId="212121671" sldId="2147483707"/>
            <ac:spMk id="28" creationId="{48CAD6E9-EF71-C2AF-BBEA-06EEF4A53F05}"/>
          </ac:spMkLst>
        </pc:spChg>
        <pc:spChg chg="add mod">
          <ac:chgData name="kene samuel" userId="3d566ffcf37adb32" providerId="LiveId" clId="{FFC73FAE-76AF-4F12-ADD7-35E94B4D3EEC}" dt="2025-08-14T20:11:37.906" v="2720" actId="2085"/>
          <ac:spMkLst>
            <pc:docMk/>
            <pc:sldMasterMk cId="212121671" sldId="2147483707"/>
            <ac:spMk id="31" creationId="{66E03921-24DB-F5C6-A7E0-6E8F31B3D275}"/>
          </ac:spMkLst>
        </pc:spChg>
        <pc:picChg chg="add del mod">
          <ac:chgData name="kene samuel" userId="3d566ffcf37adb32" providerId="LiveId" clId="{FFC73FAE-76AF-4F12-ADD7-35E94B4D3EEC}" dt="2025-08-14T19:43:05.519" v="2613" actId="478"/>
          <ac:picMkLst>
            <pc:docMk/>
            <pc:sldMasterMk cId="212121671" sldId="2147483707"/>
            <ac:picMk id="7" creationId="{7E376116-AD59-C364-E702-41CED5851114}"/>
          </ac:picMkLst>
        </pc:picChg>
        <pc:picChg chg="add mod ord">
          <ac:chgData name="kene samuel" userId="3d566ffcf37adb32" providerId="LiveId" clId="{FFC73FAE-76AF-4F12-ADD7-35E94B4D3EEC}" dt="2025-08-14T19:52:48.705" v="2714" actId="167"/>
          <ac:picMkLst>
            <pc:docMk/>
            <pc:sldMasterMk cId="212121671" sldId="2147483707"/>
            <ac:picMk id="30" creationId="{548A8450-F643-658B-0217-3B45F2BC8166}"/>
          </ac:picMkLst>
        </pc:picChg>
        <pc:picChg chg="add mod">
          <ac:chgData name="kene samuel" userId="3d566ffcf37adb32" providerId="LiveId" clId="{FFC73FAE-76AF-4F12-ADD7-35E94B4D3EEC}" dt="2025-08-14T16:54:03.966" v="851"/>
          <ac:picMkLst>
            <pc:docMk/>
            <pc:sldMasterMk cId="212121671" sldId="2147483707"/>
            <ac:picMk id="66" creationId="{F88B0911-9E40-D4F0-5936-DDFE554BD449}"/>
          </ac:picMkLst>
        </pc:picChg>
        <pc:sldLayoutChg chg="new replId">
          <pc:chgData name="kene samuel" userId="3d566ffcf37adb32" providerId="LiveId" clId="{FFC73FAE-76AF-4F12-ADD7-35E94B4D3EEC}" dt="2025-08-14T16:28:26.881" v="616" actId="6938"/>
          <pc:sldLayoutMkLst>
            <pc:docMk/>
            <pc:sldMasterMk cId="212121671" sldId="2147483707"/>
            <pc:sldLayoutMk cId="2663011353" sldId="2147483708"/>
          </pc:sldLayoutMkLst>
        </pc:sldLayoutChg>
        <pc:sldLayoutChg chg="new replId">
          <pc:chgData name="kene samuel" userId="3d566ffcf37adb32" providerId="LiveId" clId="{FFC73FAE-76AF-4F12-ADD7-35E94B4D3EEC}" dt="2025-08-14T16:28:26.881" v="616" actId="6938"/>
          <pc:sldLayoutMkLst>
            <pc:docMk/>
            <pc:sldMasterMk cId="212121671" sldId="2147483707"/>
            <pc:sldLayoutMk cId="394426632" sldId="2147483709"/>
          </pc:sldLayoutMkLst>
        </pc:sldLayoutChg>
        <pc:sldLayoutChg chg="new replId">
          <pc:chgData name="kene samuel" userId="3d566ffcf37adb32" providerId="LiveId" clId="{FFC73FAE-76AF-4F12-ADD7-35E94B4D3EEC}" dt="2025-08-14T16:28:26.881" v="616" actId="6938"/>
          <pc:sldLayoutMkLst>
            <pc:docMk/>
            <pc:sldMasterMk cId="212121671" sldId="2147483707"/>
            <pc:sldLayoutMk cId="3260416893" sldId="2147483710"/>
          </pc:sldLayoutMkLst>
        </pc:sldLayoutChg>
        <pc:sldLayoutChg chg="new replId">
          <pc:chgData name="kene samuel" userId="3d566ffcf37adb32" providerId="LiveId" clId="{FFC73FAE-76AF-4F12-ADD7-35E94B4D3EEC}" dt="2025-08-14T16:28:26.881" v="616" actId="6938"/>
          <pc:sldLayoutMkLst>
            <pc:docMk/>
            <pc:sldMasterMk cId="212121671" sldId="2147483707"/>
            <pc:sldLayoutMk cId="3299339849" sldId="2147483711"/>
          </pc:sldLayoutMkLst>
        </pc:sldLayoutChg>
        <pc:sldLayoutChg chg="new replId">
          <pc:chgData name="kene samuel" userId="3d566ffcf37adb32" providerId="LiveId" clId="{FFC73FAE-76AF-4F12-ADD7-35E94B4D3EEC}" dt="2025-08-14T16:28:26.881" v="616" actId="6938"/>
          <pc:sldLayoutMkLst>
            <pc:docMk/>
            <pc:sldMasterMk cId="212121671" sldId="2147483707"/>
            <pc:sldLayoutMk cId="98633760" sldId="2147483712"/>
          </pc:sldLayoutMkLst>
        </pc:sldLayoutChg>
        <pc:sldLayoutChg chg="new replId">
          <pc:chgData name="kene samuel" userId="3d566ffcf37adb32" providerId="LiveId" clId="{FFC73FAE-76AF-4F12-ADD7-35E94B4D3EEC}" dt="2025-08-14T16:28:26.881" v="616" actId="6938"/>
          <pc:sldLayoutMkLst>
            <pc:docMk/>
            <pc:sldMasterMk cId="212121671" sldId="2147483707"/>
            <pc:sldLayoutMk cId="410920432" sldId="2147483713"/>
          </pc:sldLayoutMkLst>
        </pc:sldLayoutChg>
        <pc:sldLayoutChg chg="new replId">
          <pc:chgData name="kene samuel" userId="3d566ffcf37adb32" providerId="LiveId" clId="{FFC73FAE-76AF-4F12-ADD7-35E94B4D3EEC}" dt="2025-08-14T16:28:26.881" v="616" actId="6938"/>
          <pc:sldLayoutMkLst>
            <pc:docMk/>
            <pc:sldMasterMk cId="212121671" sldId="2147483707"/>
            <pc:sldLayoutMk cId="1311139499" sldId="2147483714"/>
          </pc:sldLayoutMkLst>
        </pc:sldLayoutChg>
        <pc:sldLayoutChg chg="new replId">
          <pc:chgData name="kene samuel" userId="3d566ffcf37adb32" providerId="LiveId" clId="{FFC73FAE-76AF-4F12-ADD7-35E94B4D3EEC}" dt="2025-08-14T16:28:26.881" v="616" actId="6938"/>
          <pc:sldLayoutMkLst>
            <pc:docMk/>
            <pc:sldMasterMk cId="212121671" sldId="2147483707"/>
            <pc:sldLayoutMk cId="75865827" sldId="2147483715"/>
          </pc:sldLayoutMkLst>
        </pc:sldLayoutChg>
        <pc:sldLayoutChg chg="new replId">
          <pc:chgData name="kene samuel" userId="3d566ffcf37adb32" providerId="LiveId" clId="{FFC73FAE-76AF-4F12-ADD7-35E94B4D3EEC}" dt="2025-08-14T16:28:26.881" v="616" actId="6938"/>
          <pc:sldLayoutMkLst>
            <pc:docMk/>
            <pc:sldMasterMk cId="212121671" sldId="2147483707"/>
            <pc:sldLayoutMk cId="4107811090" sldId="2147483716"/>
          </pc:sldLayoutMkLst>
        </pc:sldLayoutChg>
        <pc:sldLayoutChg chg="new replId">
          <pc:chgData name="kene samuel" userId="3d566ffcf37adb32" providerId="LiveId" clId="{FFC73FAE-76AF-4F12-ADD7-35E94B4D3EEC}" dt="2025-08-14T16:28:26.881" v="616" actId="6938"/>
          <pc:sldLayoutMkLst>
            <pc:docMk/>
            <pc:sldMasterMk cId="212121671" sldId="2147483707"/>
            <pc:sldLayoutMk cId="2925551736" sldId="2147483717"/>
          </pc:sldLayoutMkLst>
        </pc:sldLayoutChg>
        <pc:sldLayoutChg chg="new replId">
          <pc:chgData name="kene samuel" userId="3d566ffcf37adb32" providerId="LiveId" clId="{FFC73FAE-76AF-4F12-ADD7-35E94B4D3EEC}" dt="2025-08-14T16:28:26.881" v="616" actId="6938"/>
          <pc:sldLayoutMkLst>
            <pc:docMk/>
            <pc:sldMasterMk cId="212121671" sldId="2147483707"/>
            <pc:sldLayoutMk cId="1318640855" sldId="214748371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97F24-23AE-4105-B8F8-8977FE88FCD7}" type="doc">
      <dgm:prSet loTypeId="urn:microsoft.com/office/officeart/2005/8/layout/process4" loCatId="process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A9B90F2-BAE8-44CA-908B-65FF8C01ED96}">
      <dgm:prSet phldrT="[Text]" phldr="0" custT="1"/>
      <dgm:spPr/>
      <dgm:t>
        <a:bodyPr/>
        <a:lstStyle/>
        <a:p>
          <a:r>
            <a:rPr lang="en-US" sz="3600" b="1" i="1" dirty="0"/>
            <a:t>Data Collection</a:t>
          </a:r>
        </a:p>
      </dgm:t>
    </dgm:pt>
    <dgm:pt modelId="{9CB957CE-1C9F-4D9A-A088-86C6D6931C20}" type="parTrans" cxnId="{85C4A84E-88D7-495D-955B-FEE835BC0C22}">
      <dgm:prSet/>
      <dgm:spPr/>
      <dgm:t>
        <a:bodyPr/>
        <a:lstStyle/>
        <a:p>
          <a:endParaRPr lang="en-US"/>
        </a:p>
      </dgm:t>
    </dgm:pt>
    <dgm:pt modelId="{D982088C-3344-42A8-9D0B-F94A988AA7F7}" type="sibTrans" cxnId="{85C4A84E-88D7-495D-955B-FEE835BC0C22}">
      <dgm:prSet/>
      <dgm:spPr/>
      <dgm:t>
        <a:bodyPr/>
        <a:lstStyle/>
        <a:p>
          <a:endParaRPr lang="en-US"/>
        </a:p>
      </dgm:t>
    </dgm:pt>
    <dgm:pt modelId="{5ED7E578-434B-4F75-9CA0-68F0F751ABB8}">
      <dgm:prSet phldrT="[Text]" phldr="0" custT="1"/>
      <dgm:spPr/>
      <dgm:t>
        <a:bodyPr/>
        <a:lstStyle/>
        <a:p>
          <a:r>
            <a:rPr lang="en-US" sz="3600" b="1" i="1" kern="1200" dirty="0">
              <a:latin typeface="Calibri" panose="020F0502020204030204"/>
              <a:ea typeface="+mn-ea"/>
              <a:cs typeface="+mn-cs"/>
            </a:rPr>
            <a:t>Data Cleaning</a:t>
          </a:r>
        </a:p>
      </dgm:t>
    </dgm:pt>
    <dgm:pt modelId="{5F16F9A1-3621-417D-B18C-FB5CDA3700E8}" type="parTrans" cxnId="{06DE7A9B-7202-4AE8-AF1A-CCCF63587635}">
      <dgm:prSet/>
      <dgm:spPr/>
      <dgm:t>
        <a:bodyPr/>
        <a:lstStyle/>
        <a:p>
          <a:endParaRPr lang="en-US"/>
        </a:p>
      </dgm:t>
    </dgm:pt>
    <dgm:pt modelId="{FB048438-DA86-4611-982F-F53ACF5AC029}" type="sibTrans" cxnId="{06DE7A9B-7202-4AE8-AF1A-CCCF63587635}">
      <dgm:prSet/>
      <dgm:spPr/>
      <dgm:t>
        <a:bodyPr/>
        <a:lstStyle/>
        <a:p>
          <a:endParaRPr lang="en-US"/>
        </a:p>
      </dgm:t>
    </dgm:pt>
    <dgm:pt modelId="{038D6806-8962-48F6-A590-10167EA15E96}">
      <dgm:prSet phldrT="[Text]" phldr="0" custT="1"/>
      <dgm:spPr/>
      <dgm:t>
        <a:bodyPr/>
        <a:lstStyle/>
        <a:p>
          <a:r>
            <a:rPr lang="en-US" sz="3600" b="1" i="1" dirty="0"/>
            <a:t>Analysis &amp; Insights</a:t>
          </a:r>
        </a:p>
      </dgm:t>
    </dgm:pt>
    <dgm:pt modelId="{54F36517-C9F6-4B2D-87DB-4116FB318D73}" type="parTrans" cxnId="{12BA79BC-1F24-43A5-85E9-7A72E3B97E16}">
      <dgm:prSet/>
      <dgm:spPr/>
      <dgm:t>
        <a:bodyPr/>
        <a:lstStyle/>
        <a:p>
          <a:endParaRPr lang="en-US"/>
        </a:p>
      </dgm:t>
    </dgm:pt>
    <dgm:pt modelId="{F6D9A758-8461-4C58-AE11-849537D4E466}" type="sibTrans" cxnId="{12BA79BC-1F24-43A5-85E9-7A72E3B97E16}">
      <dgm:prSet/>
      <dgm:spPr/>
      <dgm:t>
        <a:bodyPr/>
        <a:lstStyle/>
        <a:p>
          <a:endParaRPr lang="en-US"/>
        </a:p>
      </dgm:t>
    </dgm:pt>
    <dgm:pt modelId="{041E20D6-55A4-4889-BF4B-2AA7405E2983}">
      <dgm:prSet phldrT="[Text]" phldr="0" custT="1"/>
      <dgm:spPr/>
      <dgm:t>
        <a:bodyPr/>
        <a:lstStyle/>
        <a:p>
          <a:r>
            <a:rPr lang="en-US" sz="3600" b="1" i="1"/>
            <a:t>Visualization</a:t>
          </a:r>
          <a:endParaRPr lang="en-US" sz="3600" b="1" i="1" dirty="0"/>
        </a:p>
      </dgm:t>
    </dgm:pt>
    <dgm:pt modelId="{F3EA7C3B-6AEA-4417-A3B5-E91036217F13}" type="parTrans" cxnId="{AA9DAE94-8D38-4E25-A305-E2166F647E11}">
      <dgm:prSet/>
      <dgm:spPr/>
      <dgm:t>
        <a:bodyPr/>
        <a:lstStyle/>
        <a:p>
          <a:endParaRPr lang="en-US"/>
        </a:p>
      </dgm:t>
    </dgm:pt>
    <dgm:pt modelId="{B0FCA4B4-3857-4841-88E3-288C4B30D4F8}" type="sibTrans" cxnId="{AA9DAE94-8D38-4E25-A305-E2166F647E11}">
      <dgm:prSet/>
      <dgm:spPr/>
      <dgm:t>
        <a:bodyPr/>
        <a:lstStyle/>
        <a:p>
          <a:endParaRPr lang="en-US"/>
        </a:p>
      </dgm:t>
    </dgm:pt>
    <dgm:pt modelId="{86EBFAF9-F8C8-443A-B5DD-33E3594CC3C7}">
      <dgm:prSet phldrT="[Text]" phldr="0" custT="1"/>
      <dgm:spPr/>
      <dgm:t>
        <a:bodyPr/>
        <a:lstStyle/>
        <a:p>
          <a:r>
            <a:rPr lang="en-US" sz="3600" b="1" i="1" dirty="0"/>
            <a:t>Recommendations</a:t>
          </a:r>
        </a:p>
      </dgm:t>
    </dgm:pt>
    <dgm:pt modelId="{2E64E33A-07F0-4305-AF09-D2EE9E88986A}" type="parTrans" cxnId="{0949BDF7-83AB-4C16-AC38-7085F0C0DB73}">
      <dgm:prSet/>
      <dgm:spPr/>
      <dgm:t>
        <a:bodyPr/>
        <a:lstStyle/>
        <a:p>
          <a:endParaRPr lang="en-US"/>
        </a:p>
      </dgm:t>
    </dgm:pt>
    <dgm:pt modelId="{F16AD7DF-BB4F-44A5-8138-83082DB2DC04}" type="sibTrans" cxnId="{0949BDF7-83AB-4C16-AC38-7085F0C0DB73}">
      <dgm:prSet/>
      <dgm:spPr/>
      <dgm:t>
        <a:bodyPr/>
        <a:lstStyle/>
        <a:p>
          <a:endParaRPr lang="en-US"/>
        </a:p>
      </dgm:t>
    </dgm:pt>
    <dgm:pt modelId="{2FD948D6-5982-44A6-8736-166B6C3439CA}">
      <dgm:prSet phldrT="[Text]" phldr="0" custT="1"/>
      <dgm:spPr/>
      <dgm:t>
        <a:bodyPr/>
        <a:lstStyle/>
        <a:p>
          <a:r>
            <a:rPr lang="en-US" sz="3600" b="1" i="1"/>
            <a:t>Conclusion</a:t>
          </a:r>
          <a:endParaRPr lang="en-US" sz="3600" b="1" i="1" dirty="0"/>
        </a:p>
      </dgm:t>
    </dgm:pt>
    <dgm:pt modelId="{C4E49C74-3D24-4B4B-AD77-BEE2C0A1BA9E}" type="parTrans" cxnId="{5667AAEB-A453-4A8E-B84A-5D575B0B34CD}">
      <dgm:prSet/>
      <dgm:spPr/>
      <dgm:t>
        <a:bodyPr/>
        <a:lstStyle/>
        <a:p>
          <a:endParaRPr lang="en-US"/>
        </a:p>
      </dgm:t>
    </dgm:pt>
    <dgm:pt modelId="{CF811CF5-5C40-4575-A61C-37EFDB4CA1FE}" type="sibTrans" cxnId="{5667AAEB-A453-4A8E-B84A-5D575B0B34CD}">
      <dgm:prSet/>
      <dgm:spPr/>
      <dgm:t>
        <a:bodyPr/>
        <a:lstStyle/>
        <a:p>
          <a:endParaRPr lang="en-US"/>
        </a:p>
      </dgm:t>
    </dgm:pt>
    <dgm:pt modelId="{C59F6D9B-ADF1-4E60-AA12-B5AF6662BF09}" type="pres">
      <dgm:prSet presAssocID="{BDB97F24-23AE-4105-B8F8-8977FE88FCD7}" presName="Name0" presStyleCnt="0">
        <dgm:presLayoutVars>
          <dgm:dir/>
          <dgm:animLvl val="lvl"/>
          <dgm:resizeHandles val="exact"/>
        </dgm:presLayoutVars>
      </dgm:prSet>
      <dgm:spPr/>
    </dgm:pt>
    <dgm:pt modelId="{0F0A5B92-5465-443B-B35A-FBCC0FBFF3C6}" type="pres">
      <dgm:prSet presAssocID="{2FD948D6-5982-44A6-8736-166B6C3439CA}" presName="boxAndChildren" presStyleCnt="0"/>
      <dgm:spPr/>
    </dgm:pt>
    <dgm:pt modelId="{7F959440-1747-49F1-95FF-17937D4075BA}" type="pres">
      <dgm:prSet presAssocID="{2FD948D6-5982-44A6-8736-166B6C3439CA}" presName="parentTextBox" presStyleLbl="node1" presStyleIdx="0" presStyleCnt="6"/>
      <dgm:spPr/>
    </dgm:pt>
    <dgm:pt modelId="{8E905D0B-E733-4C4E-8CE8-F4D6BCCF1C67}" type="pres">
      <dgm:prSet presAssocID="{F16AD7DF-BB4F-44A5-8138-83082DB2DC04}" presName="sp" presStyleCnt="0"/>
      <dgm:spPr/>
    </dgm:pt>
    <dgm:pt modelId="{BA712C52-0D38-4B79-93E1-816ABBD8C391}" type="pres">
      <dgm:prSet presAssocID="{86EBFAF9-F8C8-443A-B5DD-33E3594CC3C7}" presName="arrowAndChildren" presStyleCnt="0"/>
      <dgm:spPr/>
    </dgm:pt>
    <dgm:pt modelId="{DE68311A-E072-4731-B246-9DA271CE6ECD}" type="pres">
      <dgm:prSet presAssocID="{86EBFAF9-F8C8-443A-B5DD-33E3594CC3C7}" presName="parentTextArrow" presStyleLbl="node1" presStyleIdx="1" presStyleCnt="6"/>
      <dgm:spPr/>
    </dgm:pt>
    <dgm:pt modelId="{F1B88248-C202-4BFE-B255-DB128C07FBB8}" type="pres">
      <dgm:prSet presAssocID="{B0FCA4B4-3857-4841-88E3-288C4B30D4F8}" presName="sp" presStyleCnt="0"/>
      <dgm:spPr/>
    </dgm:pt>
    <dgm:pt modelId="{CD0CB987-4BA1-4B76-B803-46FDDA92942F}" type="pres">
      <dgm:prSet presAssocID="{041E20D6-55A4-4889-BF4B-2AA7405E2983}" presName="arrowAndChildren" presStyleCnt="0"/>
      <dgm:spPr/>
    </dgm:pt>
    <dgm:pt modelId="{8DBECEEB-B9DF-4A3F-8B4E-41C724DAAB24}" type="pres">
      <dgm:prSet presAssocID="{041E20D6-55A4-4889-BF4B-2AA7405E2983}" presName="parentTextArrow" presStyleLbl="node1" presStyleIdx="2" presStyleCnt="6"/>
      <dgm:spPr/>
    </dgm:pt>
    <dgm:pt modelId="{D1AB60EC-283C-46F7-8F64-86EEE08F836D}" type="pres">
      <dgm:prSet presAssocID="{F6D9A758-8461-4C58-AE11-849537D4E466}" presName="sp" presStyleCnt="0"/>
      <dgm:spPr/>
    </dgm:pt>
    <dgm:pt modelId="{D20B9C7B-F0EF-41C1-8BDB-0A4AE73934CB}" type="pres">
      <dgm:prSet presAssocID="{038D6806-8962-48F6-A590-10167EA15E96}" presName="arrowAndChildren" presStyleCnt="0"/>
      <dgm:spPr/>
    </dgm:pt>
    <dgm:pt modelId="{5E28CB94-E9B7-4FBE-84DA-EF7EE36D76DD}" type="pres">
      <dgm:prSet presAssocID="{038D6806-8962-48F6-A590-10167EA15E96}" presName="parentTextArrow" presStyleLbl="node1" presStyleIdx="3" presStyleCnt="6"/>
      <dgm:spPr/>
    </dgm:pt>
    <dgm:pt modelId="{69C9362B-B177-4EFC-B2C3-FC07E8218EF3}" type="pres">
      <dgm:prSet presAssocID="{FB048438-DA86-4611-982F-F53ACF5AC029}" presName="sp" presStyleCnt="0"/>
      <dgm:spPr/>
    </dgm:pt>
    <dgm:pt modelId="{B6532188-524F-4D74-A02A-EB636302CF80}" type="pres">
      <dgm:prSet presAssocID="{5ED7E578-434B-4F75-9CA0-68F0F751ABB8}" presName="arrowAndChildren" presStyleCnt="0"/>
      <dgm:spPr/>
    </dgm:pt>
    <dgm:pt modelId="{C89854CD-4C40-4082-BD43-8C1A5BFC62B6}" type="pres">
      <dgm:prSet presAssocID="{5ED7E578-434B-4F75-9CA0-68F0F751ABB8}" presName="parentTextArrow" presStyleLbl="node1" presStyleIdx="4" presStyleCnt="6"/>
      <dgm:spPr/>
    </dgm:pt>
    <dgm:pt modelId="{6D27601C-18D4-43B3-AB15-6BD4A42C98B3}" type="pres">
      <dgm:prSet presAssocID="{D982088C-3344-42A8-9D0B-F94A988AA7F7}" presName="sp" presStyleCnt="0"/>
      <dgm:spPr/>
    </dgm:pt>
    <dgm:pt modelId="{084A9402-2884-4249-A5D4-02E867AEA12E}" type="pres">
      <dgm:prSet presAssocID="{0A9B90F2-BAE8-44CA-908B-65FF8C01ED96}" presName="arrowAndChildren" presStyleCnt="0"/>
      <dgm:spPr/>
    </dgm:pt>
    <dgm:pt modelId="{026D1247-181F-47D2-A559-25B9101926FA}" type="pres">
      <dgm:prSet presAssocID="{0A9B90F2-BAE8-44CA-908B-65FF8C01ED96}" presName="parentTextArrow" presStyleLbl="node1" presStyleIdx="5" presStyleCnt="6"/>
      <dgm:spPr/>
    </dgm:pt>
  </dgm:ptLst>
  <dgm:cxnLst>
    <dgm:cxn modelId="{2F35CB27-0E0D-44E5-A2B4-35CE1B6FC1FD}" type="presOf" srcId="{5ED7E578-434B-4F75-9CA0-68F0F751ABB8}" destId="{C89854CD-4C40-4082-BD43-8C1A5BFC62B6}" srcOrd="0" destOrd="0" presId="urn:microsoft.com/office/officeart/2005/8/layout/process4"/>
    <dgm:cxn modelId="{2B4B4628-E269-43ED-94CD-3A6A86EE6683}" type="presOf" srcId="{041E20D6-55A4-4889-BF4B-2AA7405E2983}" destId="{8DBECEEB-B9DF-4A3F-8B4E-41C724DAAB24}" srcOrd="0" destOrd="0" presId="urn:microsoft.com/office/officeart/2005/8/layout/process4"/>
    <dgm:cxn modelId="{E1B80144-D3AD-4F6D-B541-9D51792B04B4}" type="presOf" srcId="{0A9B90F2-BAE8-44CA-908B-65FF8C01ED96}" destId="{026D1247-181F-47D2-A559-25B9101926FA}" srcOrd="0" destOrd="0" presId="urn:microsoft.com/office/officeart/2005/8/layout/process4"/>
    <dgm:cxn modelId="{85C4A84E-88D7-495D-955B-FEE835BC0C22}" srcId="{BDB97F24-23AE-4105-B8F8-8977FE88FCD7}" destId="{0A9B90F2-BAE8-44CA-908B-65FF8C01ED96}" srcOrd="0" destOrd="0" parTransId="{9CB957CE-1C9F-4D9A-A088-86C6D6931C20}" sibTransId="{D982088C-3344-42A8-9D0B-F94A988AA7F7}"/>
    <dgm:cxn modelId="{AA9DAE94-8D38-4E25-A305-E2166F647E11}" srcId="{BDB97F24-23AE-4105-B8F8-8977FE88FCD7}" destId="{041E20D6-55A4-4889-BF4B-2AA7405E2983}" srcOrd="3" destOrd="0" parTransId="{F3EA7C3B-6AEA-4417-A3B5-E91036217F13}" sibTransId="{B0FCA4B4-3857-4841-88E3-288C4B30D4F8}"/>
    <dgm:cxn modelId="{06DE7A9B-7202-4AE8-AF1A-CCCF63587635}" srcId="{BDB97F24-23AE-4105-B8F8-8977FE88FCD7}" destId="{5ED7E578-434B-4F75-9CA0-68F0F751ABB8}" srcOrd="1" destOrd="0" parTransId="{5F16F9A1-3621-417D-B18C-FB5CDA3700E8}" sibTransId="{FB048438-DA86-4611-982F-F53ACF5AC029}"/>
    <dgm:cxn modelId="{12BA79BC-1F24-43A5-85E9-7A72E3B97E16}" srcId="{BDB97F24-23AE-4105-B8F8-8977FE88FCD7}" destId="{038D6806-8962-48F6-A590-10167EA15E96}" srcOrd="2" destOrd="0" parTransId="{54F36517-C9F6-4B2D-87DB-4116FB318D73}" sibTransId="{F6D9A758-8461-4C58-AE11-849537D4E466}"/>
    <dgm:cxn modelId="{38F794BC-255B-449A-925A-5AADC2EC5A2C}" type="presOf" srcId="{BDB97F24-23AE-4105-B8F8-8977FE88FCD7}" destId="{C59F6D9B-ADF1-4E60-AA12-B5AF6662BF09}" srcOrd="0" destOrd="0" presId="urn:microsoft.com/office/officeart/2005/8/layout/process4"/>
    <dgm:cxn modelId="{21B9CCC1-17F1-4CF7-BDDA-54BAA5096D2B}" type="presOf" srcId="{2FD948D6-5982-44A6-8736-166B6C3439CA}" destId="{7F959440-1747-49F1-95FF-17937D4075BA}" srcOrd="0" destOrd="0" presId="urn:microsoft.com/office/officeart/2005/8/layout/process4"/>
    <dgm:cxn modelId="{ECAB0ED6-7694-411B-B7C1-0D9E93342A37}" type="presOf" srcId="{038D6806-8962-48F6-A590-10167EA15E96}" destId="{5E28CB94-E9B7-4FBE-84DA-EF7EE36D76DD}" srcOrd="0" destOrd="0" presId="urn:microsoft.com/office/officeart/2005/8/layout/process4"/>
    <dgm:cxn modelId="{2ADFDCDF-A81D-47CA-9973-9CF4A10DC500}" type="presOf" srcId="{86EBFAF9-F8C8-443A-B5DD-33E3594CC3C7}" destId="{DE68311A-E072-4731-B246-9DA271CE6ECD}" srcOrd="0" destOrd="0" presId="urn:microsoft.com/office/officeart/2005/8/layout/process4"/>
    <dgm:cxn modelId="{5667AAEB-A453-4A8E-B84A-5D575B0B34CD}" srcId="{BDB97F24-23AE-4105-B8F8-8977FE88FCD7}" destId="{2FD948D6-5982-44A6-8736-166B6C3439CA}" srcOrd="5" destOrd="0" parTransId="{C4E49C74-3D24-4B4B-AD77-BEE2C0A1BA9E}" sibTransId="{CF811CF5-5C40-4575-A61C-37EFDB4CA1FE}"/>
    <dgm:cxn modelId="{0949BDF7-83AB-4C16-AC38-7085F0C0DB73}" srcId="{BDB97F24-23AE-4105-B8F8-8977FE88FCD7}" destId="{86EBFAF9-F8C8-443A-B5DD-33E3594CC3C7}" srcOrd="4" destOrd="0" parTransId="{2E64E33A-07F0-4305-AF09-D2EE9E88986A}" sibTransId="{F16AD7DF-BB4F-44A5-8138-83082DB2DC04}"/>
    <dgm:cxn modelId="{6CFBE5FB-5459-410F-8233-94EF7FCCA9C7}" type="presParOf" srcId="{C59F6D9B-ADF1-4E60-AA12-B5AF6662BF09}" destId="{0F0A5B92-5465-443B-B35A-FBCC0FBFF3C6}" srcOrd="0" destOrd="0" presId="urn:microsoft.com/office/officeart/2005/8/layout/process4"/>
    <dgm:cxn modelId="{AA68B288-347F-4FF4-B223-55AE100CA948}" type="presParOf" srcId="{0F0A5B92-5465-443B-B35A-FBCC0FBFF3C6}" destId="{7F959440-1747-49F1-95FF-17937D4075BA}" srcOrd="0" destOrd="0" presId="urn:microsoft.com/office/officeart/2005/8/layout/process4"/>
    <dgm:cxn modelId="{F4930DB3-A22B-46A5-8EA3-94245CDDC049}" type="presParOf" srcId="{C59F6D9B-ADF1-4E60-AA12-B5AF6662BF09}" destId="{8E905D0B-E733-4C4E-8CE8-F4D6BCCF1C67}" srcOrd="1" destOrd="0" presId="urn:microsoft.com/office/officeart/2005/8/layout/process4"/>
    <dgm:cxn modelId="{ACC9F9CC-9C6D-4E22-A239-620D6AAD29CA}" type="presParOf" srcId="{C59F6D9B-ADF1-4E60-AA12-B5AF6662BF09}" destId="{BA712C52-0D38-4B79-93E1-816ABBD8C391}" srcOrd="2" destOrd="0" presId="urn:microsoft.com/office/officeart/2005/8/layout/process4"/>
    <dgm:cxn modelId="{C59FBC81-DE88-4CE9-9EFF-AD8877EC3785}" type="presParOf" srcId="{BA712C52-0D38-4B79-93E1-816ABBD8C391}" destId="{DE68311A-E072-4731-B246-9DA271CE6ECD}" srcOrd="0" destOrd="0" presId="urn:microsoft.com/office/officeart/2005/8/layout/process4"/>
    <dgm:cxn modelId="{D03107E8-387B-48AB-BC3B-5823668D22FD}" type="presParOf" srcId="{C59F6D9B-ADF1-4E60-AA12-B5AF6662BF09}" destId="{F1B88248-C202-4BFE-B255-DB128C07FBB8}" srcOrd="3" destOrd="0" presId="urn:microsoft.com/office/officeart/2005/8/layout/process4"/>
    <dgm:cxn modelId="{85DB77B4-ECB6-4D70-A8ED-A42C4A6E0EDD}" type="presParOf" srcId="{C59F6D9B-ADF1-4E60-AA12-B5AF6662BF09}" destId="{CD0CB987-4BA1-4B76-B803-46FDDA92942F}" srcOrd="4" destOrd="0" presId="urn:microsoft.com/office/officeart/2005/8/layout/process4"/>
    <dgm:cxn modelId="{835D1076-0CAC-4E1D-BD9B-30A9DCEB0152}" type="presParOf" srcId="{CD0CB987-4BA1-4B76-B803-46FDDA92942F}" destId="{8DBECEEB-B9DF-4A3F-8B4E-41C724DAAB24}" srcOrd="0" destOrd="0" presId="urn:microsoft.com/office/officeart/2005/8/layout/process4"/>
    <dgm:cxn modelId="{8688E505-E93E-4928-8868-F58B07B149AB}" type="presParOf" srcId="{C59F6D9B-ADF1-4E60-AA12-B5AF6662BF09}" destId="{D1AB60EC-283C-46F7-8F64-86EEE08F836D}" srcOrd="5" destOrd="0" presId="urn:microsoft.com/office/officeart/2005/8/layout/process4"/>
    <dgm:cxn modelId="{69398989-1407-44C7-BD21-C7EDC33B1E3D}" type="presParOf" srcId="{C59F6D9B-ADF1-4E60-AA12-B5AF6662BF09}" destId="{D20B9C7B-F0EF-41C1-8BDB-0A4AE73934CB}" srcOrd="6" destOrd="0" presId="urn:microsoft.com/office/officeart/2005/8/layout/process4"/>
    <dgm:cxn modelId="{C8E1E75E-E61B-479B-9BF5-9E7BA1C053C3}" type="presParOf" srcId="{D20B9C7B-F0EF-41C1-8BDB-0A4AE73934CB}" destId="{5E28CB94-E9B7-4FBE-84DA-EF7EE36D76DD}" srcOrd="0" destOrd="0" presId="urn:microsoft.com/office/officeart/2005/8/layout/process4"/>
    <dgm:cxn modelId="{8876C5AD-7B38-4141-ADE1-4E4E47F498DA}" type="presParOf" srcId="{C59F6D9B-ADF1-4E60-AA12-B5AF6662BF09}" destId="{69C9362B-B177-4EFC-B2C3-FC07E8218EF3}" srcOrd="7" destOrd="0" presId="urn:microsoft.com/office/officeart/2005/8/layout/process4"/>
    <dgm:cxn modelId="{0BB671B7-B422-4AAD-88DE-8BEB7F5C749D}" type="presParOf" srcId="{C59F6D9B-ADF1-4E60-AA12-B5AF6662BF09}" destId="{B6532188-524F-4D74-A02A-EB636302CF80}" srcOrd="8" destOrd="0" presId="urn:microsoft.com/office/officeart/2005/8/layout/process4"/>
    <dgm:cxn modelId="{A83578D8-8697-4211-A704-E4A5179112E3}" type="presParOf" srcId="{B6532188-524F-4D74-A02A-EB636302CF80}" destId="{C89854CD-4C40-4082-BD43-8C1A5BFC62B6}" srcOrd="0" destOrd="0" presId="urn:microsoft.com/office/officeart/2005/8/layout/process4"/>
    <dgm:cxn modelId="{FBC4CC83-FFB2-4672-A6CB-0070128103D2}" type="presParOf" srcId="{C59F6D9B-ADF1-4E60-AA12-B5AF6662BF09}" destId="{6D27601C-18D4-43B3-AB15-6BD4A42C98B3}" srcOrd="9" destOrd="0" presId="urn:microsoft.com/office/officeart/2005/8/layout/process4"/>
    <dgm:cxn modelId="{FDF2E873-0B18-46BC-88CB-AE2CBDDA146E}" type="presParOf" srcId="{C59F6D9B-ADF1-4E60-AA12-B5AF6662BF09}" destId="{084A9402-2884-4249-A5D4-02E867AEA12E}" srcOrd="10" destOrd="0" presId="urn:microsoft.com/office/officeart/2005/8/layout/process4"/>
    <dgm:cxn modelId="{D9479648-AFC8-45AC-8D3D-805C0D5EE87E}" type="presParOf" srcId="{084A9402-2884-4249-A5D4-02E867AEA12E}" destId="{026D1247-181F-47D2-A559-25B9101926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F7474B-3FB6-405B-845F-0608462126BB}" type="doc">
      <dgm:prSet loTypeId="urn:microsoft.com/office/officeart/2005/8/layout/vList2" loCatId="list" qsTypeId="urn:microsoft.com/office/officeart/2009/2/quickstyle/3d8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3B9323-8EAA-437F-BCB4-0FE999718257}">
      <dgm:prSet phldrT="[Text]" phldr="0"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Checked missing values</a:t>
          </a:r>
        </a:p>
      </dgm:t>
    </dgm:pt>
    <dgm:pt modelId="{EB9B52D9-3B4D-429F-9273-455DEC40137F}" type="parTrans" cxnId="{6C4DCF7B-9051-4242-8D72-3F435311E9DA}">
      <dgm:prSet/>
      <dgm:spPr/>
      <dgm:t>
        <a:bodyPr/>
        <a:lstStyle/>
        <a:p>
          <a:endParaRPr lang="en-US"/>
        </a:p>
      </dgm:t>
    </dgm:pt>
    <dgm:pt modelId="{AD41F7B1-ED23-4A8C-BD77-9832D13A9B37}" type="sibTrans" cxnId="{6C4DCF7B-9051-4242-8D72-3F435311E9DA}">
      <dgm:prSet/>
      <dgm:spPr/>
      <dgm:t>
        <a:bodyPr/>
        <a:lstStyle/>
        <a:p>
          <a:endParaRPr lang="en-US"/>
        </a:p>
      </dgm:t>
    </dgm:pt>
    <dgm:pt modelId="{D1D97BC7-1F7C-4353-889D-2D57361B2898}">
      <dgm:prSet phldrT="[Text]" phldr="0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Correct typos and errors</a:t>
          </a:r>
        </a:p>
      </dgm:t>
    </dgm:pt>
    <dgm:pt modelId="{6603E410-305F-4927-82BF-880C43E8A62F}" type="parTrans" cxnId="{EDDBAF05-3955-4224-AEBD-A1383523BCD8}">
      <dgm:prSet/>
      <dgm:spPr/>
      <dgm:t>
        <a:bodyPr/>
        <a:lstStyle/>
        <a:p>
          <a:endParaRPr lang="en-US"/>
        </a:p>
      </dgm:t>
    </dgm:pt>
    <dgm:pt modelId="{97DE932E-45D8-4861-9C87-9668D782D4A8}" type="sibTrans" cxnId="{EDDBAF05-3955-4224-AEBD-A1383523BCD8}">
      <dgm:prSet/>
      <dgm:spPr/>
      <dgm:t>
        <a:bodyPr/>
        <a:lstStyle/>
        <a:p>
          <a:endParaRPr lang="en-US"/>
        </a:p>
      </dgm:t>
    </dgm:pt>
    <dgm:pt modelId="{AEE51965-24D9-4DF2-A3C4-1A48554C4932}">
      <dgm:prSet phldrT="[Text]" phldr="0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Filtered out irrelevant data</a:t>
          </a:r>
        </a:p>
      </dgm:t>
    </dgm:pt>
    <dgm:pt modelId="{65B9174E-C736-4EEF-844A-44049E566B20}" type="parTrans" cxnId="{9BA18C52-32FE-44B8-896D-6DD864C7D1D6}">
      <dgm:prSet/>
      <dgm:spPr/>
      <dgm:t>
        <a:bodyPr/>
        <a:lstStyle/>
        <a:p>
          <a:endParaRPr lang="en-US"/>
        </a:p>
      </dgm:t>
    </dgm:pt>
    <dgm:pt modelId="{E82C20FA-BEFE-4716-8128-1663854B61E7}" type="sibTrans" cxnId="{9BA18C52-32FE-44B8-896D-6DD864C7D1D6}">
      <dgm:prSet/>
      <dgm:spPr/>
      <dgm:t>
        <a:bodyPr/>
        <a:lstStyle/>
        <a:p>
          <a:endParaRPr lang="en-US"/>
        </a:p>
      </dgm:t>
    </dgm:pt>
    <dgm:pt modelId="{EC5C8E00-BC22-4CA7-9342-B907BF209085}">
      <dgm:prSet phldrT="[Text]" phldr="0"/>
      <dgm:spPr/>
      <dgm:t>
        <a:bodyPr/>
        <a:lstStyle/>
        <a:p>
          <a:r>
            <a:rPr lang="en-US">
              <a:solidFill>
                <a:schemeClr val="tx1"/>
              </a:solidFill>
            </a:rPr>
            <a:t>Trimmed spaces</a:t>
          </a:r>
          <a:endParaRPr lang="en-US" dirty="0">
            <a:solidFill>
              <a:schemeClr val="tx1"/>
            </a:solidFill>
          </a:endParaRPr>
        </a:p>
      </dgm:t>
    </dgm:pt>
    <dgm:pt modelId="{13E6B156-5CE1-4275-B1BF-75B52FB6EEBF}" type="parTrans" cxnId="{BE6BCC3D-92E3-44A7-8E0E-6D106F1B5D9E}">
      <dgm:prSet/>
      <dgm:spPr/>
      <dgm:t>
        <a:bodyPr/>
        <a:lstStyle/>
        <a:p>
          <a:endParaRPr lang="en-US"/>
        </a:p>
      </dgm:t>
    </dgm:pt>
    <dgm:pt modelId="{A4EA508D-42D6-4EF0-8CB7-05690FF79B98}" type="sibTrans" cxnId="{BE6BCC3D-92E3-44A7-8E0E-6D106F1B5D9E}">
      <dgm:prSet/>
      <dgm:spPr/>
      <dgm:t>
        <a:bodyPr/>
        <a:lstStyle/>
        <a:p>
          <a:endParaRPr lang="en-US"/>
        </a:p>
      </dgm:t>
    </dgm:pt>
    <dgm:pt modelId="{28C945DF-7911-4564-82D7-2EE510C3643B}">
      <dgm:prSet phldrT="[Text]" phldr="0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Created consistent categories and </a:t>
          </a:r>
        </a:p>
      </dgm:t>
    </dgm:pt>
    <dgm:pt modelId="{70A1B8C0-F236-4ECB-B287-BD4CC2EB13B4}" type="parTrans" cxnId="{5C6F0CD3-A7DF-4CF5-9211-F119AE314758}">
      <dgm:prSet/>
      <dgm:spPr/>
      <dgm:t>
        <a:bodyPr/>
        <a:lstStyle/>
        <a:p>
          <a:endParaRPr lang="en-US"/>
        </a:p>
      </dgm:t>
    </dgm:pt>
    <dgm:pt modelId="{65D7DBA5-0DB5-4691-A351-19460CAE3FF0}" type="sibTrans" cxnId="{5C6F0CD3-A7DF-4CF5-9211-F119AE314758}">
      <dgm:prSet/>
      <dgm:spPr/>
      <dgm:t>
        <a:bodyPr/>
        <a:lstStyle/>
        <a:p>
          <a:endParaRPr lang="en-US"/>
        </a:p>
      </dgm:t>
    </dgm:pt>
    <dgm:pt modelId="{C5D3CE12-3045-4E37-8F51-C913923D38C2}">
      <dgm:prSet phldrT="[Text]" phldr="0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 type conversion</a:t>
          </a:r>
        </a:p>
      </dgm:t>
    </dgm:pt>
    <dgm:pt modelId="{56A70517-DCE2-4235-A630-D31C109C8B6C}" type="parTrans" cxnId="{31FE7F32-36FC-4FC7-A48B-45239EB36155}">
      <dgm:prSet/>
      <dgm:spPr/>
      <dgm:t>
        <a:bodyPr/>
        <a:lstStyle/>
        <a:p>
          <a:endParaRPr lang="en-US"/>
        </a:p>
      </dgm:t>
    </dgm:pt>
    <dgm:pt modelId="{FC96D76E-6059-4075-ACC8-7A641616D12D}" type="sibTrans" cxnId="{31FE7F32-36FC-4FC7-A48B-45239EB36155}">
      <dgm:prSet/>
      <dgm:spPr/>
      <dgm:t>
        <a:bodyPr/>
        <a:lstStyle/>
        <a:p>
          <a:endParaRPr lang="en-US"/>
        </a:p>
      </dgm:t>
    </dgm:pt>
    <dgm:pt modelId="{DAE81B6C-4925-4A14-98B0-B482A9F79E1A}" type="pres">
      <dgm:prSet presAssocID="{B8F7474B-3FB6-405B-845F-0608462126BB}" presName="linear" presStyleCnt="0">
        <dgm:presLayoutVars>
          <dgm:animLvl val="lvl"/>
          <dgm:resizeHandles val="exact"/>
        </dgm:presLayoutVars>
      </dgm:prSet>
      <dgm:spPr/>
    </dgm:pt>
    <dgm:pt modelId="{590E470F-2D4E-48B7-B4D8-947DBB3FECFF}" type="pres">
      <dgm:prSet presAssocID="{913B9323-8EAA-437F-BCB4-0FE99971825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7077340-9715-4F4E-A552-524953EECE05}" type="pres">
      <dgm:prSet presAssocID="{AD41F7B1-ED23-4A8C-BD77-9832D13A9B37}" presName="spacer" presStyleCnt="0"/>
      <dgm:spPr/>
    </dgm:pt>
    <dgm:pt modelId="{1A8FA4B6-10F6-49DB-9372-0F63401AB126}" type="pres">
      <dgm:prSet presAssocID="{D1D97BC7-1F7C-4353-889D-2D57361B289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D337074-4027-4CF4-A599-6C2AEECA2B3C}" type="pres">
      <dgm:prSet presAssocID="{97DE932E-45D8-4861-9C87-9668D782D4A8}" presName="spacer" presStyleCnt="0"/>
      <dgm:spPr/>
    </dgm:pt>
    <dgm:pt modelId="{E18DAFD9-68AB-4E30-AB88-47A3D15B13A0}" type="pres">
      <dgm:prSet presAssocID="{AEE51965-24D9-4DF2-A3C4-1A48554C493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07E0A61-F41D-42DA-A034-85614D8F5925}" type="pres">
      <dgm:prSet presAssocID="{E82C20FA-BEFE-4716-8128-1663854B61E7}" presName="spacer" presStyleCnt="0"/>
      <dgm:spPr/>
    </dgm:pt>
    <dgm:pt modelId="{3A94A3F4-DA34-414D-9D26-CD59A027998E}" type="pres">
      <dgm:prSet presAssocID="{EC5C8E00-BC22-4CA7-9342-B907BF20908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5DAA668-9C2A-473D-BB45-2C8C7D70F7B7}" type="pres">
      <dgm:prSet presAssocID="{A4EA508D-42D6-4EF0-8CB7-05690FF79B98}" presName="spacer" presStyleCnt="0"/>
      <dgm:spPr/>
    </dgm:pt>
    <dgm:pt modelId="{101E9575-6F08-478D-8744-299F02E58D71}" type="pres">
      <dgm:prSet presAssocID="{28C945DF-7911-4564-82D7-2EE510C3643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00E3D45-4256-4DD3-9B9A-B0B64ACD8059}" type="pres">
      <dgm:prSet presAssocID="{65D7DBA5-0DB5-4691-A351-19460CAE3FF0}" presName="spacer" presStyleCnt="0"/>
      <dgm:spPr/>
    </dgm:pt>
    <dgm:pt modelId="{97BA2DB9-1DB7-416D-B3CC-A6284D6C9314}" type="pres">
      <dgm:prSet presAssocID="{C5D3CE12-3045-4E37-8F51-C913923D38C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DDBAF05-3955-4224-AEBD-A1383523BCD8}" srcId="{B8F7474B-3FB6-405B-845F-0608462126BB}" destId="{D1D97BC7-1F7C-4353-889D-2D57361B2898}" srcOrd="1" destOrd="0" parTransId="{6603E410-305F-4927-82BF-880C43E8A62F}" sibTransId="{97DE932E-45D8-4861-9C87-9668D782D4A8}"/>
    <dgm:cxn modelId="{14002A06-C3D0-4F3B-BC80-F67F1B005F02}" type="presOf" srcId="{AEE51965-24D9-4DF2-A3C4-1A48554C4932}" destId="{E18DAFD9-68AB-4E30-AB88-47A3D15B13A0}" srcOrd="0" destOrd="0" presId="urn:microsoft.com/office/officeart/2005/8/layout/vList2"/>
    <dgm:cxn modelId="{1E112810-0FE5-4FC3-A21A-A07A4F5C3471}" type="presOf" srcId="{B8F7474B-3FB6-405B-845F-0608462126BB}" destId="{DAE81B6C-4925-4A14-98B0-B482A9F79E1A}" srcOrd="0" destOrd="0" presId="urn:microsoft.com/office/officeart/2005/8/layout/vList2"/>
    <dgm:cxn modelId="{B861CF2D-F544-40EC-8F48-05C2453CADDB}" type="presOf" srcId="{D1D97BC7-1F7C-4353-889D-2D57361B2898}" destId="{1A8FA4B6-10F6-49DB-9372-0F63401AB126}" srcOrd="0" destOrd="0" presId="urn:microsoft.com/office/officeart/2005/8/layout/vList2"/>
    <dgm:cxn modelId="{31FE7F32-36FC-4FC7-A48B-45239EB36155}" srcId="{B8F7474B-3FB6-405B-845F-0608462126BB}" destId="{C5D3CE12-3045-4E37-8F51-C913923D38C2}" srcOrd="5" destOrd="0" parTransId="{56A70517-DCE2-4235-A630-D31C109C8B6C}" sibTransId="{FC96D76E-6059-4075-ACC8-7A641616D12D}"/>
    <dgm:cxn modelId="{BE6BCC3D-92E3-44A7-8E0E-6D106F1B5D9E}" srcId="{B8F7474B-3FB6-405B-845F-0608462126BB}" destId="{EC5C8E00-BC22-4CA7-9342-B907BF209085}" srcOrd="3" destOrd="0" parTransId="{13E6B156-5CE1-4275-B1BF-75B52FB6EEBF}" sibTransId="{A4EA508D-42D6-4EF0-8CB7-05690FF79B98}"/>
    <dgm:cxn modelId="{2EF77E72-7621-41D7-929B-2FA48610D00E}" type="presOf" srcId="{EC5C8E00-BC22-4CA7-9342-B907BF209085}" destId="{3A94A3F4-DA34-414D-9D26-CD59A027998E}" srcOrd="0" destOrd="0" presId="urn:microsoft.com/office/officeart/2005/8/layout/vList2"/>
    <dgm:cxn modelId="{9BA18C52-32FE-44B8-896D-6DD864C7D1D6}" srcId="{B8F7474B-3FB6-405B-845F-0608462126BB}" destId="{AEE51965-24D9-4DF2-A3C4-1A48554C4932}" srcOrd="2" destOrd="0" parTransId="{65B9174E-C736-4EEF-844A-44049E566B20}" sibTransId="{E82C20FA-BEFE-4716-8128-1663854B61E7}"/>
    <dgm:cxn modelId="{01AD7558-B12A-4117-80F0-773E00236411}" type="presOf" srcId="{C5D3CE12-3045-4E37-8F51-C913923D38C2}" destId="{97BA2DB9-1DB7-416D-B3CC-A6284D6C9314}" srcOrd="0" destOrd="0" presId="urn:microsoft.com/office/officeart/2005/8/layout/vList2"/>
    <dgm:cxn modelId="{6C4DCF7B-9051-4242-8D72-3F435311E9DA}" srcId="{B8F7474B-3FB6-405B-845F-0608462126BB}" destId="{913B9323-8EAA-437F-BCB4-0FE999718257}" srcOrd="0" destOrd="0" parTransId="{EB9B52D9-3B4D-429F-9273-455DEC40137F}" sibTransId="{AD41F7B1-ED23-4A8C-BD77-9832D13A9B37}"/>
    <dgm:cxn modelId="{EE07AE7F-5554-471D-8110-FA9E81AFB260}" type="presOf" srcId="{913B9323-8EAA-437F-BCB4-0FE999718257}" destId="{590E470F-2D4E-48B7-B4D8-947DBB3FECFF}" srcOrd="0" destOrd="0" presId="urn:microsoft.com/office/officeart/2005/8/layout/vList2"/>
    <dgm:cxn modelId="{A20527CE-2FC5-488C-A985-91E98B807A38}" type="presOf" srcId="{28C945DF-7911-4564-82D7-2EE510C3643B}" destId="{101E9575-6F08-478D-8744-299F02E58D71}" srcOrd="0" destOrd="0" presId="urn:microsoft.com/office/officeart/2005/8/layout/vList2"/>
    <dgm:cxn modelId="{5C6F0CD3-A7DF-4CF5-9211-F119AE314758}" srcId="{B8F7474B-3FB6-405B-845F-0608462126BB}" destId="{28C945DF-7911-4564-82D7-2EE510C3643B}" srcOrd="4" destOrd="0" parTransId="{70A1B8C0-F236-4ECB-B287-BD4CC2EB13B4}" sibTransId="{65D7DBA5-0DB5-4691-A351-19460CAE3FF0}"/>
    <dgm:cxn modelId="{21CE61BD-CEEE-4EE5-B04F-8F9FFD5B115B}" type="presParOf" srcId="{DAE81B6C-4925-4A14-98B0-B482A9F79E1A}" destId="{590E470F-2D4E-48B7-B4D8-947DBB3FECFF}" srcOrd="0" destOrd="0" presId="urn:microsoft.com/office/officeart/2005/8/layout/vList2"/>
    <dgm:cxn modelId="{3624899A-7B7F-4758-BCC1-FBDAEC8D1267}" type="presParOf" srcId="{DAE81B6C-4925-4A14-98B0-B482A9F79E1A}" destId="{97077340-9715-4F4E-A552-524953EECE05}" srcOrd="1" destOrd="0" presId="urn:microsoft.com/office/officeart/2005/8/layout/vList2"/>
    <dgm:cxn modelId="{9A2A1981-93BD-45C9-A40B-C0E9E53D74F1}" type="presParOf" srcId="{DAE81B6C-4925-4A14-98B0-B482A9F79E1A}" destId="{1A8FA4B6-10F6-49DB-9372-0F63401AB126}" srcOrd="2" destOrd="0" presId="urn:microsoft.com/office/officeart/2005/8/layout/vList2"/>
    <dgm:cxn modelId="{D21EDB1C-ECD1-45B9-8D0E-F3AA4C588516}" type="presParOf" srcId="{DAE81B6C-4925-4A14-98B0-B482A9F79E1A}" destId="{ED337074-4027-4CF4-A599-6C2AEECA2B3C}" srcOrd="3" destOrd="0" presId="urn:microsoft.com/office/officeart/2005/8/layout/vList2"/>
    <dgm:cxn modelId="{50CE9AAD-DC90-45DE-B39A-4DA987B79F22}" type="presParOf" srcId="{DAE81B6C-4925-4A14-98B0-B482A9F79E1A}" destId="{E18DAFD9-68AB-4E30-AB88-47A3D15B13A0}" srcOrd="4" destOrd="0" presId="urn:microsoft.com/office/officeart/2005/8/layout/vList2"/>
    <dgm:cxn modelId="{EA581D9F-C53E-45C1-8885-BB0B2123BB2C}" type="presParOf" srcId="{DAE81B6C-4925-4A14-98B0-B482A9F79E1A}" destId="{507E0A61-F41D-42DA-A034-85614D8F5925}" srcOrd="5" destOrd="0" presId="urn:microsoft.com/office/officeart/2005/8/layout/vList2"/>
    <dgm:cxn modelId="{9DB490E4-09B9-46D9-80D4-544C832C2391}" type="presParOf" srcId="{DAE81B6C-4925-4A14-98B0-B482A9F79E1A}" destId="{3A94A3F4-DA34-414D-9D26-CD59A027998E}" srcOrd="6" destOrd="0" presId="urn:microsoft.com/office/officeart/2005/8/layout/vList2"/>
    <dgm:cxn modelId="{E87D22C3-5B1D-4207-B32B-61039AD633AB}" type="presParOf" srcId="{DAE81B6C-4925-4A14-98B0-B482A9F79E1A}" destId="{D5DAA668-9C2A-473D-BB45-2C8C7D70F7B7}" srcOrd="7" destOrd="0" presId="urn:microsoft.com/office/officeart/2005/8/layout/vList2"/>
    <dgm:cxn modelId="{3FC486C6-9B12-4C5B-9985-C5BE2DF17DAA}" type="presParOf" srcId="{DAE81B6C-4925-4A14-98B0-B482A9F79E1A}" destId="{101E9575-6F08-478D-8744-299F02E58D71}" srcOrd="8" destOrd="0" presId="urn:microsoft.com/office/officeart/2005/8/layout/vList2"/>
    <dgm:cxn modelId="{3745FE80-E7B7-43EB-BA1B-780840BC89FB}" type="presParOf" srcId="{DAE81B6C-4925-4A14-98B0-B482A9F79E1A}" destId="{000E3D45-4256-4DD3-9B9A-B0B64ACD8059}" srcOrd="9" destOrd="0" presId="urn:microsoft.com/office/officeart/2005/8/layout/vList2"/>
    <dgm:cxn modelId="{3DE5F9BC-69F9-4F17-98B6-020A2E171A38}" type="presParOf" srcId="{DAE81B6C-4925-4A14-98B0-B482A9F79E1A}" destId="{97BA2DB9-1DB7-416D-B3CC-A6284D6C931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7FE1A4-D494-46CC-B23F-14A6EB51561E}" type="doc">
      <dgm:prSet loTypeId="urn:microsoft.com/office/officeart/2005/8/layout/default" loCatId="list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1C4C5B-545B-4210-9D61-F4CF01B995B8}">
      <dgm:prSet phldrT="[Text]" phldr="0" custT="1"/>
      <dgm:spPr/>
      <dgm:t>
        <a:bodyPr/>
        <a:lstStyle/>
        <a:p>
          <a:r>
            <a:rPr lang="en-US" sz="3200" b="1" i="1" dirty="0">
              <a:solidFill>
                <a:schemeClr val="bg2">
                  <a:lumMod val="10000"/>
                </a:schemeClr>
              </a:solidFill>
            </a:rPr>
            <a:t>Total user:</a:t>
          </a:r>
        </a:p>
        <a:p>
          <a:r>
            <a:rPr lang="en-US" sz="4400" b="1" i="1" dirty="0">
              <a:solidFill>
                <a:schemeClr val="bg2">
                  <a:lumMod val="10000"/>
                </a:schemeClr>
              </a:solidFill>
            </a:rPr>
            <a:t>132</a:t>
          </a:r>
        </a:p>
      </dgm:t>
    </dgm:pt>
    <dgm:pt modelId="{C868B273-E145-4CA1-88F7-05EE98C8CCF4}" type="parTrans" cxnId="{278566EF-AA68-4B0F-B370-716C81530085}">
      <dgm:prSet/>
      <dgm:spPr/>
      <dgm:t>
        <a:bodyPr/>
        <a:lstStyle/>
        <a:p>
          <a:endParaRPr lang="en-US"/>
        </a:p>
      </dgm:t>
    </dgm:pt>
    <dgm:pt modelId="{458A8580-26F2-4CC9-A486-E586164EB6FD}" type="sibTrans" cxnId="{278566EF-AA68-4B0F-B370-716C81530085}">
      <dgm:prSet/>
      <dgm:spPr/>
      <dgm:t>
        <a:bodyPr/>
        <a:lstStyle/>
        <a:p>
          <a:endParaRPr lang="en-US"/>
        </a:p>
      </dgm:t>
    </dgm:pt>
    <dgm:pt modelId="{3A9CEE2C-6896-46C1-A01A-26EC453FCE7D}">
      <dgm:prSet phldrT="[Text]" phldr="0" custT="1"/>
      <dgm:spPr/>
      <dgm:t>
        <a:bodyPr/>
        <a:lstStyle/>
        <a:p>
          <a:r>
            <a:rPr lang="en-US" sz="3200" b="1" dirty="0">
              <a:solidFill>
                <a:schemeClr val="bg2">
                  <a:lumMod val="10000"/>
                </a:schemeClr>
              </a:solidFill>
            </a:rPr>
            <a:t>Male:</a:t>
          </a:r>
          <a:br>
            <a:rPr lang="en-US" sz="3200" b="1" dirty="0">
              <a:solidFill>
                <a:schemeClr val="bg2">
                  <a:lumMod val="10000"/>
                </a:schemeClr>
              </a:solidFill>
            </a:rPr>
          </a:br>
          <a:r>
            <a:rPr lang="en-US" sz="4400" b="1" dirty="0">
              <a:solidFill>
                <a:schemeClr val="bg2">
                  <a:lumMod val="10000"/>
                </a:schemeClr>
              </a:solidFill>
            </a:rPr>
            <a:t>68</a:t>
          </a:r>
        </a:p>
      </dgm:t>
    </dgm:pt>
    <dgm:pt modelId="{105B3976-9FB9-4A6D-AD95-07F9A217F323}" type="parTrans" cxnId="{247AD540-2955-447C-9EAA-22D3B9752888}">
      <dgm:prSet/>
      <dgm:spPr/>
      <dgm:t>
        <a:bodyPr/>
        <a:lstStyle/>
        <a:p>
          <a:endParaRPr lang="en-US"/>
        </a:p>
      </dgm:t>
    </dgm:pt>
    <dgm:pt modelId="{AFF13287-6498-4FF4-BC74-92402C62CD60}" type="sibTrans" cxnId="{247AD540-2955-447C-9EAA-22D3B9752888}">
      <dgm:prSet/>
      <dgm:spPr/>
      <dgm:t>
        <a:bodyPr/>
        <a:lstStyle/>
        <a:p>
          <a:endParaRPr lang="en-US"/>
        </a:p>
      </dgm:t>
    </dgm:pt>
    <dgm:pt modelId="{F9970959-D93D-4EB1-800F-A420E4F1C964}">
      <dgm:prSet phldrT="[Text]" phldr="0" custT="1"/>
      <dgm:spPr/>
      <dgm:t>
        <a:bodyPr/>
        <a:lstStyle/>
        <a:p>
          <a:r>
            <a:rPr lang="en-US" sz="3200" b="1" i="1" dirty="0">
              <a:solidFill>
                <a:schemeClr val="bg2">
                  <a:lumMod val="10000"/>
                </a:schemeClr>
              </a:solidFill>
            </a:rPr>
            <a:t>Android users:</a:t>
          </a:r>
          <a:br>
            <a:rPr lang="en-US" sz="3200" b="1" i="1" dirty="0">
              <a:solidFill>
                <a:schemeClr val="bg2">
                  <a:lumMod val="10000"/>
                </a:schemeClr>
              </a:solidFill>
            </a:rPr>
          </a:br>
          <a:r>
            <a:rPr lang="en-US" sz="4400" b="1" i="1" dirty="0">
              <a:solidFill>
                <a:schemeClr val="bg2">
                  <a:lumMod val="10000"/>
                </a:schemeClr>
              </a:solidFill>
            </a:rPr>
            <a:t>69</a:t>
          </a:r>
        </a:p>
      </dgm:t>
    </dgm:pt>
    <dgm:pt modelId="{7D3E07A5-5CD1-445E-A5B2-AD8B7C4F238A}" type="parTrans" cxnId="{4FC3B7DB-A768-4A71-9BF7-175D5DC91054}">
      <dgm:prSet/>
      <dgm:spPr/>
      <dgm:t>
        <a:bodyPr/>
        <a:lstStyle/>
        <a:p>
          <a:endParaRPr lang="en-US"/>
        </a:p>
      </dgm:t>
    </dgm:pt>
    <dgm:pt modelId="{98C02E3F-3D6C-49D3-A191-2A3D42C81AE7}" type="sibTrans" cxnId="{4FC3B7DB-A768-4A71-9BF7-175D5DC91054}">
      <dgm:prSet/>
      <dgm:spPr/>
      <dgm:t>
        <a:bodyPr/>
        <a:lstStyle/>
        <a:p>
          <a:endParaRPr lang="en-US"/>
        </a:p>
      </dgm:t>
    </dgm:pt>
    <dgm:pt modelId="{B96818B7-3E73-493F-A077-6E2A4A425713}">
      <dgm:prSet phldrT="[Text]" phldr="0" custT="1"/>
      <dgm:spPr/>
      <dgm:t>
        <a:bodyPr/>
        <a:lstStyle/>
        <a:p>
          <a:r>
            <a:rPr lang="en-US" sz="3200" b="1" dirty="0">
              <a:solidFill>
                <a:schemeClr val="bg2">
                  <a:lumMod val="10000"/>
                </a:schemeClr>
              </a:solidFill>
            </a:rPr>
            <a:t>Female:</a:t>
          </a:r>
          <a:br>
            <a:rPr lang="en-US" sz="3200" b="1" dirty="0">
              <a:solidFill>
                <a:schemeClr val="bg2">
                  <a:lumMod val="10000"/>
                </a:schemeClr>
              </a:solidFill>
            </a:rPr>
          </a:br>
          <a:r>
            <a:rPr lang="en-US" sz="4400" b="1" dirty="0">
              <a:solidFill>
                <a:schemeClr val="bg2">
                  <a:lumMod val="10000"/>
                </a:schemeClr>
              </a:solidFill>
            </a:rPr>
            <a:t>64</a:t>
          </a:r>
        </a:p>
      </dgm:t>
    </dgm:pt>
    <dgm:pt modelId="{9E220C3D-1128-4028-8EC0-80F84B035D55}" type="parTrans" cxnId="{EEE142A5-804F-48D9-966B-9E426185563C}">
      <dgm:prSet/>
      <dgm:spPr/>
      <dgm:t>
        <a:bodyPr/>
        <a:lstStyle/>
        <a:p>
          <a:endParaRPr lang="en-US"/>
        </a:p>
      </dgm:t>
    </dgm:pt>
    <dgm:pt modelId="{6B0DCEA8-3788-496A-91C1-7D7E54B79364}" type="sibTrans" cxnId="{EEE142A5-804F-48D9-966B-9E426185563C}">
      <dgm:prSet/>
      <dgm:spPr/>
      <dgm:t>
        <a:bodyPr/>
        <a:lstStyle/>
        <a:p>
          <a:endParaRPr lang="en-US"/>
        </a:p>
      </dgm:t>
    </dgm:pt>
    <dgm:pt modelId="{ABBDEEAB-B722-4FB5-84C2-B1A5B5D0FAE3}">
      <dgm:prSet phldrT="[Text]" phldr="0" custT="1"/>
      <dgm:spPr/>
      <dgm:t>
        <a:bodyPr/>
        <a:lstStyle/>
        <a:p>
          <a:r>
            <a:rPr lang="en-US" sz="3200" b="1" i="1" dirty="0">
              <a:solidFill>
                <a:schemeClr val="bg2">
                  <a:lumMod val="10000"/>
                </a:schemeClr>
              </a:solidFill>
            </a:rPr>
            <a:t>IOS users:</a:t>
          </a:r>
          <a:br>
            <a:rPr lang="en-US" sz="3200" b="1" i="1" dirty="0">
              <a:solidFill>
                <a:schemeClr val="bg2">
                  <a:lumMod val="10000"/>
                </a:schemeClr>
              </a:solidFill>
            </a:rPr>
          </a:br>
          <a:r>
            <a:rPr lang="en-US" sz="4400" b="1" i="1" dirty="0">
              <a:solidFill>
                <a:schemeClr val="bg2">
                  <a:lumMod val="10000"/>
                </a:schemeClr>
              </a:solidFill>
            </a:rPr>
            <a:t>61</a:t>
          </a:r>
        </a:p>
      </dgm:t>
    </dgm:pt>
    <dgm:pt modelId="{F10CDFE7-1437-4A72-A6F8-BD3EB3174462}" type="parTrans" cxnId="{74D9DDC4-4225-4C29-B6E5-128D66E62BC8}">
      <dgm:prSet/>
      <dgm:spPr/>
      <dgm:t>
        <a:bodyPr/>
        <a:lstStyle/>
        <a:p>
          <a:endParaRPr lang="en-US"/>
        </a:p>
      </dgm:t>
    </dgm:pt>
    <dgm:pt modelId="{25D17481-3FFE-4B6F-B843-E36502414B5D}" type="sibTrans" cxnId="{74D9DDC4-4225-4C29-B6E5-128D66E62BC8}">
      <dgm:prSet/>
      <dgm:spPr/>
      <dgm:t>
        <a:bodyPr/>
        <a:lstStyle/>
        <a:p>
          <a:endParaRPr lang="en-US"/>
        </a:p>
      </dgm:t>
    </dgm:pt>
    <dgm:pt modelId="{7735FDE3-79BD-4AA1-B106-13F51408CB20}">
      <dgm:prSet phldrT="[Text]" phldr="0" custT="1"/>
      <dgm:spPr/>
      <dgm:t>
        <a:bodyPr/>
        <a:lstStyle/>
        <a:p>
          <a:r>
            <a:rPr lang="en-US" sz="3200" b="1" i="1" dirty="0">
              <a:solidFill>
                <a:schemeClr val="bg2">
                  <a:lumMod val="10000"/>
                </a:schemeClr>
              </a:solidFill>
            </a:rPr>
            <a:t>Android &amp; IOS users:</a:t>
          </a:r>
          <a:br>
            <a:rPr lang="en-US" sz="3200" b="1" i="1" dirty="0">
              <a:solidFill>
                <a:schemeClr val="bg2">
                  <a:lumMod val="10000"/>
                </a:schemeClr>
              </a:solidFill>
            </a:rPr>
          </a:br>
          <a:r>
            <a:rPr lang="en-US" sz="4400" b="1" i="1" dirty="0">
              <a:solidFill>
                <a:schemeClr val="bg2">
                  <a:lumMod val="10000"/>
                </a:schemeClr>
              </a:solidFill>
            </a:rPr>
            <a:t>2</a:t>
          </a:r>
        </a:p>
      </dgm:t>
    </dgm:pt>
    <dgm:pt modelId="{4071C6C0-7FBA-4989-8AD1-7A2296E3E1EC}" type="parTrans" cxnId="{57F41F4F-0E74-41F0-91FE-811F28DA7A2B}">
      <dgm:prSet/>
      <dgm:spPr/>
      <dgm:t>
        <a:bodyPr/>
        <a:lstStyle/>
        <a:p>
          <a:endParaRPr lang="en-US"/>
        </a:p>
      </dgm:t>
    </dgm:pt>
    <dgm:pt modelId="{65720EF3-CBFF-429A-8811-28BD18F14FEC}" type="sibTrans" cxnId="{57F41F4F-0E74-41F0-91FE-811F28DA7A2B}">
      <dgm:prSet/>
      <dgm:spPr/>
      <dgm:t>
        <a:bodyPr/>
        <a:lstStyle/>
        <a:p>
          <a:endParaRPr lang="en-US"/>
        </a:p>
      </dgm:t>
    </dgm:pt>
    <dgm:pt modelId="{F1F3C6C5-131F-458C-BCC0-AFBFD0309AED}">
      <dgm:prSet phldrT="[Text]" phldr="0" custT="1"/>
      <dgm:spPr/>
      <dgm:t>
        <a:bodyPr/>
        <a:lstStyle/>
        <a:p>
          <a:r>
            <a:rPr lang="en-US" sz="3200" b="1" i="1" dirty="0">
              <a:solidFill>
                <a:schemeClr val="bg2">
                  <a:lumMod val="10000"/>
                </a:schemeClr>
              </a:solidFill>
            </a:rPr>
            <a:t>Data revenue weekly:</a:t>
          </a:r>
          <a:br>
            <a:rPr lang="en-US" sz="3200" b="1" i="1" dirty="0">
              <a:solidFill>
                <a:schemeClr val="bg2">
                  <a:lumMod val="10000"/>
                </a:schemeClr>
              </a:solidFill>
            </a:rPr>
          </a:br>
          <a:r>
            <a:rPr lang="en-US" sz="4400" b="1" i="1" dirty="0">
              <a:solidFill>
                <a:schemeClr val="bg2">
                  <a:lumMod val="10000"/>
                </a:schemeClr>
              </a:solidFill>
            </a:rPr>
            <a:t>2.7m</a:t>
          </a:r>
        </a:p>
      </dgm:t>
    </dgm:pt>
    <dgm:pt modelId="{EDF32294-21C0-4AA0-936E-E285FA80A68F}" type="parTrans" cxnId="{3B1BDFE4-F6B2-4C3A-8396-1FFEA4A04148}">
      <dgm:prSet/>
      <dgm:spPr/>
      <dgm:t>
        <a:bodyPr/>
        <a:lstStyle/>
        <a:p>
          <a:endParaRPr lang="en-US"/>
        </a:p>
      </dgm:t>
    </dgm:pt>
    <dgm:pt modelId="{61CFEC6B-EDA1-4938-97DF-B0AD866B35D4}" type="sibTrans" cxnId="{3B1BDFE4-F6B2-4C3A-8396-1FFEA4A04148}">
      <dgm:prSet/>
      <dgm:spPr/>
      <dgm:t>
        <a:bodyPr/>
        <a:lstStyle/>
        <a:p>
          <a:endParaRPr lang="en-US"/>
        </a:p>
      </dgm:t>
    </dgm:pt>
    <dgm:pt modelId="{F036E8D1-973E-40B1-B9C1-4492047AC337}">
      <dgm:prSet phldrT="[Text]" phldr="0" custT="1"/>
      <dgm:spPr/>
      <dgm:t>
        <a:bodyPr/>
        <a:lstStyle/>
        <a:p>
          <a:r>
            <a:rPr lang="en-US" sz="3200" b="1" i="1" dirty="0">
              <a:solidFill>
                <a:schemeClr val="bg2">
                  <a:lumMod val="10000"/>
                </a:schemeClr>
              </a:solidFill>
            </a:rPr>
            <a:t>#1 social media app:</a:t>
          </a:r>
          <a:br>
            <a:rPr lang="en-US" sz="3200" b="1" i="1" dirty="0">
              <a:solidFill>
                <a:schemeClr val="bg2">
                  <a:lumMod val="10000"/>
                </a:schemeClr>
              </a:solidFill>
            </a:rPr>
          </a:br>
          <a:r>
            <a:rPr lang="en-US" sz="4000" b="1" i="1" dirty="0">
              <a:solidFill>
                <a:schemeClr val="bg2">
                  <a:lumMod val="10000"/>
                </a:schemeClr>
              </a:solidFill>
            </a:rPr>
            <a:t>WhatsApp</a:t>
          </a:r>
        </a:p>
      </dgm:t>
    </dgm:pt>
    <dgm:pt modelId="{79007C92-70A0-4C07-8CCA-459D417D5D2E}" type="parTrans" cxnId="{AFD30D7B-4944-4027-9253-1BC86B38D3DC}">
      <dgm:prSet/>
      <dgm:spPr/>
      <dgm:t>
        <a:bodyPr/>
        <a:lstStyle/>
        <a:p>
          <a:endParaRPr lang="en-US"/>
        </a:p>
      </dgm:t>
    </dgm:pt>
    <dgm:pt modelId="{6E7F8103-F0F2-440C-9EDE-67C02B2E67B2}" type="sibTrans" cxnId="{AFD30D7B-4944-4027-9253-1BC86B38D3DC}">
      <dgm:prSet/>
      <dgm:spPr/>
      <dgm:t>
        <a:bodyPr/>
        <a:lstStyle/>
        <a:p>
          <a:endParaRPr lang="en-US"/>
        </a:p>
      </dgm:t>
    </dgm:pt>
    <dgm:pt modelId="{978104E5-605E-4C2B-A241-6380358DA46D}">
      <dgm:prSet phldrT="[Text]" phldr="0" custT="1"/>
      <dgm:spPr/>
      <dgm:t>
        <a:bodyPr/>
        <a:lstStyle/>
        <a:p>
          <a:r>
            <a:rPr lang="en-US" sz="3200" b="1" i="1" dirty="0">
              <a:solidFill>
                <a:schemeClr val="bg2">
                  <a:lumMod val="10000"/>
                </a:schemeClr>
              </a:solidFill>
            </a:rPr>
            <a:t>Highest Income State:</a:t>
          </a:r>
          <a:br>
            <a:rPr lang="en-US" sz="3200" b="1" i="1" dirty="0">
              <a:solidFill>
                <a:schemeClr val="bg2">
                  <a:lumMod val="10000"/>
                </a:schemeClr>
              </a:solidFill>
            </a:rPr>
          </a:br>
          <a:r>
            <a:rPr lang="en-US" sz="4000" b="1" i="1" dirty="0">
              <a:solidFill>
                <a:schemeClr val="bg2">
                  <a:lumMod val="10000"/>
                </a:schemeClr>
              </a:solidFill>
            </a:rPr>
            <a:t>LAGOS</a:t>
          </a:r>
          <a:br>
            <a:rPr lang="en-US" sz="3200" b="1" i="1" dirty="0">
              <a:solidFill>
                <a:schemeClr val="bg2">
                  <a:lumMod val="10000"/>
                </a:schemeClr>
              </a:solidFill>
            </a:rPr>
          </a:br>
          <a:endParaRPr lang="en-US" sz="3200" b="1" i="1" dirty="0">
            <a:solidFill>
              <a:schemeClr val="bg2">
                <a:lumMod val="10000"/>
              </a:schemeClr>
            </a:solidFill>
          </a:endParaRPr>
        </a:p>
      </dgm:t>
    </dgm:pt>
    <dgm:pt modelId="{0149F808-1C20-4D55-8C00-EE96DBABE033}" type="parTrans" cxnId="{7EF503EB-23A8-4F1A-B780-0B526A60DEE6}">
      <dgm:prSet/>
      <dgm:spPr/>
      <dgm:t>
        <a:bodyPr/>
        <a:lstStyle/>
        <a:p>
          <a:endParaRPr lang="en-US"/>
        </a:p>
      </dgm:t>
    </dgm:pt>
    <dgm:pt modelId="{A7A46BBA-83D9-4FF1-AA66-0CDD7D8FA038}" type="sibTrans" cxnId="{7EF503EB-23A8-4F1A-B780-0B526A60DEE6}">
      <dgm:prSet/>
      <dgm:spPr/>
      <dgm:t>
        <a:bodyPr/>
        <a:lstStyle/>
        <a:p>
          <a:endParaRPr lang="en-US"/>
        </a:p>
      </dgm:t>
    </dgm:pt>
    <dgm:pt modelId="{68924AF9-4A44-4C63-9C44-4CFBE0F28890}" type="pres">
      <dgm:prSet presAssocID="{147FE1A4-D494-46CC-B23F-14A6EB51561E}" presName="diagram" presStyleCnt="0">
        <dgm:presLayoutVars>
          <dgm:dir/>
          <dgm:resizeHandles val="exact"/>
        </dgm:presLayoutVars>
      </dgm:prSet>
      <dgm:spPr/>
    </dgm:pt>
    <dgm:pt modelId="{8D6764C7-A301-4A48-BB0A-EAA200E9E8C6}" type="pres">
      <dgm:prSet presAssocID="{D61C4C5B-545B-4210-9D61-F4CF01B995B8}" presName="node" presStyleLbl="node1" presStyleIdx="0" presStyleCnt="9">
        <dgm:presLayoutVars>
          <dgm:bulletEnabled val="1"/>
        </dgm:presLayoutVars>
      </dgm:prSet>
      <dgm:spPr/>
    </dgm:pt>
    <dgm:pt modelId="{A02A3BF7-35FB-4EE4-9A5A-26952B92F559}" type="pres">
      <dgm:prSet presAssocID="{458A8580-26F2-4CC9-A486-E586164EB6FD}" presName="sibTrans" presStyleCnt="0"/>
      <dgm:spPr/>
    </dgm:pt>
    <dgm:pt modelId="{2647C93F-357D-432F-AA7A-A5ECA85C158B}" type="pres">
      <dgm:prSet presAssocID="{3A9CEE2C-6896-46C1-A01A-26EC453FCE7D}" presName="node" presStyleLbl="node1" presStyleIdx="1" presStyleCnt="9">
        <dgm:presLayoutVars>
          <dgm:bulletEnabled val="1"/>
        </dgm:presLayoutVars>
      </dgm:prSet>
      <dgm:spPr/>
    </dgm:pt>
    <dgm:pt modelId="{CD5CC148-E31D-4CFE-895A-A67C1A5DBFD7}" type="pres">
      <dgm:prSet presAssocID="{AFF13287-6498-4FF4-BC74-92402C62CD60}" presName="sibTrans" presStyleCnt="0"/>
      <dgm:spPr/>
    </dgm:pt>
    <dgm:pt modelId="{CEAB16D5-FCB8-42EF-8862-09B7C3FF3BD5}" type="pres">
      <dgm:prSet presAssocID="{B96818B7-3E73-493F-A077-6E2A4A425713}" presName="node" presStyleLbl="node1" presStyleIdx="2" presStyleCnt="9">
        <dgm:presLayoutVars>
          <dgm:bulletEnabled val="1"/>
        </dgm:presLayoutVars>
      </dgm:prSet>
      <dgm:spPr/>
    </dgm:pt>
    <dgm:pt modelId="{9EEB6DD0-62A0-4381-BA8E-7AAE595F46BB}" type="pres">
      <dgm:prSet presAssocID="{6B0DCEA8-3788-496A-91C1-7D7E54B79364}" presName="sibTrans" presStyleCnt="0"/>
      <dgm:spPr/>
    </dgm:pt>
    <dgm:pt modelId="{C62BA823-FB10-475F-BFA6-64A20DDB7186}" type="pres">
      <dgm:prSet presAssocID="{F9970959-D93D-4EB1-800F-A420E4F1C964}" presName="node" presStyleLbl="node1" presStyleIdx="3" presStyleCnt="9">
        <dgm:presLayoutVars>
          <dgm:bulletEnabled val="1"/>
        </dgm:presLayoutVars>
      </dgm:prSet>
      <dgm:spPr/>
    </dgm:pt>
    <dgm:pt modelId="{D0E00A60-C097-4964-B9C1-1F5147DC4CD1}" type="pres">
      <dgm:prSet presAssocID="{98C02E3F-3D6C-49D3-A191-2A3D42C81AE7}" presName="sibTrans" presStyleCnt="0"/>
      <dgm:spPr/>
    </dgm:pt>
    <dgm:pt modelId="{F78704F5-75BA-4214-9889-AA4F6397260B}" type="pres">
      <dgm:prSet presAssocID="{ABBDEEAB-B722-4FB5-84C2-B1A5B5D0FAE3}" presName="node" presStyleLbl="node1" presStyleIdx="4" presStyleCnt="9">
        <dgm:presLayoutVars>
          <dgm:bulletEnabled val="1"/>
        </dgm:presLayoutVars>
      </dgm:prSet>
      <dgm:spPr/>
    </dgm:pt>
    <dgm:pt modelId="{FA25C6C0-1E4D-47A7-B392-312B9025DAAF}" type="pres">
      <dgm:prSet presAssocID="{25D17481-3FFE-4B6F-B843-E36502414B5D}" presName="sibTrans" presStyleCnt="0"/>
      <dgm:spPr/>
    </dgm:pt>
    <dgm:pt modelId="{C50E20CE-8DF5-45E6-9E78-494834164BFA}" type="pres">
      <dgm:prSet presAssocID="{7735FDE3-79BD-4AA1-B106-13F51408CB20}" presName="node" presStyleLbl="node1" presStyleIdx="5" presStyleCnt="9">
        <dgm:presLayoutVars>
          <dgm:bulletEnabled val="1"/>
        </dgm:presLayoutVars>
      </dgm:prSet>
      <dgm:spPr/>
    </dgm:pt>
    <dgm:pt modelId="{2B72A8A0-369D-404D-800E-9CF256642EC7}" type="pres">
      <dgm:prSet presAssocID="{65720EF3-CBFF-429A-8811-28BD18F14FEC}" presName="sibTrans" presStyleCnt="0"/>
      <dgm:spPr/>
    </dgm:pt>
    <dgm:pt modelId="{32F295F8-DDDC-413F-8961-78ABF52BE608}" type="pres">
      <dgm:prSet presAssocID="{F1F3C6C5-131F-458C-BCC0-AFBFD0309AED}" presName="node" presStyleLbl="node1" presStyleIdx="6" presStyleCnt="9">
        <dgm:presLayoutVars>
          <dgm:bulletEnabled val="1"/>
        </dgm:presLayoutVars>
      </dgm:prSet>
      <dgm:spPr/>
    </dgm:pt>
    <dgm:pt modelId="{6A556079-F9AD-47E2-BE69-4FEB2B6A0742}" type="pres">
      <dgm:prSet presAssocID="{61CFEC6B-EDA1-4938-97DF-B0AD866B35D4}" presName="sibTrans" presStyleCnt="0"/>
      <dgm:spPr/>
    </dgm:pt>
    <dgm:pt modelId="{9A2BAA7B-3FD1-413E-8E28-5A266B227240}" type="pres">
      <dgm:prSet presAssocID="{F036E8D1-973E-40B1-B9C1-4492047AC337}" presName="node" presStyleLbl="node1" presStyleIdx="7" presStyleCnt="9">
        <dgm:presLayoutVars>
          <dgm:bulletEnabled val="1"/>
        </dgm:presLayoutVars>
      </dgm:prSet>
      <dgm:spPr/>
    </dgm:pt>
    <dgm:pt modelId="{FBC1ED3C-9795-456C-AAFE-91485517CE8E}" type="pres">
      <dgm:prSet presAssocID="{6E7F8103-F0F2-440C-9EDE-67C02B2E67B2}" presName="sibTrans" presStyleCnt="0"/>
      <dgm:spPr/>
    </dgm:pt>
    <dgm:pt modelId="{0689A093-5B2C-4596-9F3F-73065CE5187A}" type="pres">
      <dgm:prSet presAssocID="{978104E5-605E-4C2B-A241-6380358DA46D}" presName="node" presStyleLbl="node1" presStyleIdx="8" presStyleCnt="9" custLinFactNeighborX="-3868" custLinFactNeighborY="7">
        <dgm:presLayoutVars>
          <dgm:bulletEnabled val="1"/>
        </dgm:presLayoutVars>
      </dgm:prSet>
      <dgm:spPr/>
    </dgm:pt>
  </dgm:ptLst>
  <dgm:cxnLst>
    <dgm:cxn modelId="{9B99FA01-7C23-4C37-9114-0DD5F80DE674}" type="presOf" srcId="{F1F3C6C5-131F-458C-BCC0-AFBFD0309AED}" destId="{32F295F8-DDDC-413F-8961-78ABF52BE608}" srcOrd="0" destOrd="0" presId="urn:microsoft.com/office/officeart/2005/8/layout/default"/>
    <dgm:cxn modelId="{FAB4B918-A313-42B9-8241-93B704DCF74D}" type="presOf" srcId="{B96818B7-3E73-493F-A077-6E2A4A425713}" destId="{CEAB16D5-FCB8-42EF-8862-09B7C3FF3BD5}" srcOrd="0" destOrd="0" presId="urn:microsoft.com/office/officeart/2005/8/layout/default"/>
    <dgm:cxn modelId="{22348B29-AAB6-4DD9-8274-6228E90E8277}" type="presOf" srcId="{978104E5-605E-4C2B-A241-6380358DA46D}" destId="{0689A093-5B2C-4596-9F3F-73065CE5187A}" srcOrd="0" destOrd="0" presId="urn:microsoft.com/office/officeart/2005/8/layout/default"/>
    <dgm:cxn modelId="{3E966336-E62C-4DAB-8D20-0C9B218F90B2}" type="presOf" srcId="{7735FDE3-79BD-4AA1-B106-13F51408CB20}" destId="{C50E20CE-8DF5-45E6-9E78-494834164BFA}" srcOrd="0" destOrd="0" presId="urn:microsoft.com/office/officeart/2005/8/layout/default"/>
    <dgm:cxn modelId="{ED44373B-38F2-4646-889C-0E79DCE83B38}" type="presOf" srcId="{3A9CEE2C-6896-46C1-A01A-26EC453FCE7D}" destId="{2647C93F-357D-432F-AA7A-A5ECA85C158B}" srcOrd="0" destOrd="0" presId="urn:microsoft.com/office/officeart/2005/8/layout/default"/>
    <dgm:cxn modelId="{247AD540-2955-447C-9EAA-22D3B9752888}" srcId="{147FE1A4-D494-46CC-B23F-14A6EB51561E}" destId="{3A9CEE2C-6896-46C1-A01A-26EC453FCE7D}" srcOrd="1" destOrd="0" parTransId="{105B3976-9FB9-4A6D-AD95-07F9A217F323}" sibTransId="{AFF13287-6498-4FF4-BC74-92402C62CD60}"/>
    <dgm:cxn modelId="{991E1D5B-FAEB-4D6D-873A-61DE0C49F30E}" type="presOf" srcId="{ABBDEEAB-B722-4FB5-84C2-B1A5B5D0FAE3}" destId="{F78704F5-75BA-4214-9889-AA4F6397260B}" srcOrd="0" destOrd="0" presId="urn:microsoft.com/office/officeart/2005/8/layout/default"/>
    <dgm:cxn modelId="{57F41F4F-0E74-41F0-91FE-811F28DA7A2B}" srcId="{147FE1A4-D494-46CC-B23F-14A6EB51561E}" destId="{7735FDE3-79BD-4AA1-B106-13F51408CB20}" srcOrd="5" destOrd="0" parTransId="{4071C6C0-7FBA-4989-8AD1-7A2296E3E1EC}" sibTransId="{65720EF3-CBFF-429A-8811-28BD18F14FEC}"/>
    <dgm:cxn modelId="{AFD30D7B-4944-4027-9253-1BC86B38D3DC}" srcId="{147FE1A4-D494-46CC-B23F-14A6EB51561E}" destId="{F036E8D1-973E-40B1-B9C1-4492047AC337}" srcOrd="7" destOrd="0" parTransId="{79007C92-70A0-4C07-8CCA-459D417D5D2E}" sibTransId="{6E7F8103-F0F2-440C-9EDE-67C02B2E67B2}"/>
    <dgm:cxn modelId="{7E78DA7F-3AA7-4626-B154-E867984258F7}" type="presOf" srcId="{F9970959-D93D-4EB1-800F-A420E4F1C964}" destId="{C62BA823-FB10-475F-BFA6-64A20DDB7186}" srcOrd="0" destOrd="0" presId="urn:microsoft.com/office/officeart/2005/8/layout/default"/>
    <dgm:cxn modelId="{BEF1B48B-6357-4135-A9B4-CD547BE52646}" type="presOf" srcId="{147FE1A4-D494-46CC-B23F-14A6EB51561E}" destId="{68924AF9-4A44-4C63-9C44-4CFBE0F28890}" srcOrd="0" destOrd="0" presId="urn:microsoft.com/office/officeart/2005/8/layout/default"/>
    <dgm:cxn modelId="{EEE142A5-804F-48D9-966B-9E426185563C}" srcId="{147FE1A4-D494-46CC-B23F-14A6EB51561E}" destId="{B96818B7-3E73-493F-A077-6E2A4A425713}" srcOrd="2" destOrd="0" parTransId="{9E220C3D-1128-4028-8EC0-80F84B035D55}" sibTransId="{6B0DCEA8-3788-496A-91C1-7D7E54B79364}"/>
    <dgm:cxn modelId="{01C6C8AD-CE66-481B-9A3F-7E75B3639F58}" type="presOf" srcId="{D61C4C5B-545B-4210-9D61-F4CF01B995B8}" destId="{8D6764C7-A301-4A48-BB0A-EAA200E9E8C6}" srcOrd="0" destOrd="0" presId="urn:microsoft.com/office/officeart/2005/8/layout/default"/>
    <dgm:cxn modelId="{74D9DDC4-4225-4C29-B6E5-128D66E62BC8}" srcId="{147FE1A4-D494-46CC-B23F-14A6EB51561E}" destId="{ABBDEEAB-B722-4FB5-84C2-B1A5B5D0FAE3}" srcOrd="4" destOrd="0" parTransId="{F10CDFE7-1437-4A72-A6F8-BD3EB3174462}" sibTransId="{25D17481-3FFE-4B6F-B843-E36502414B5D}"/>
    <dgm:cxn modelId="{7E2361D3-AE4F-43FF-B3CA-0A4C07D9EAC9}" type="presOf" srcId="{F036E8D1-973E-40B1-B9C1-4492047AC337}" destId="{9A2BAA7B-3FD1-413E-8E28-5A266B227240}" srcOrd="0" destOrd="0" presId="urn:microsoft.com/office/officeart/2005/8/layout/default"/>
    <dgm:cxn modelId="{4FC3B7DB-A768-4A71-9BF7-175D5DC91054}" srcId="{147FE1A4-D494-46CC-B23F-14A6EB51561E}" destId="{F9970959-D93D-4EB1-800F-A420E4F1C964}" srcOrd="3" destOrd="0" parTransId="{7D3E07A5-5CD1-445E-A5B2-AD8B7C4F238A}" sibTransId="{98C02E3F-3D6C-49D3-A191-2A3D42C81AE7}"/>
    <dgm:cxn modelId="{3B1BDFE4-F6B2-4C3A-8396-1FFEA4A04148}" srcId="{147FE1A4-D494-46CC-B23F-14A6EB51561E}" destId="{F1F3C6C5-131F-458C-BCC0-AFBFD0309AED}" srcOrd="6" destOrd="0" parTransId="{EDF32294-21C0-4AA0-936E-E285FA80A68F}" sibTransId="{61CFEC6B-EDA1-4938-97DF-B0AD866B35D4}"/>
    <dgm:cxn modelId="{7EF503EB-23A8-4F1A-B780-0B526A60DEE6}" srcId="{147FE1A4-D494-46CC-B23F-14A6EB51561E}" destId="{978104E5-605E-4C2B-A241-6380358DA46D}" srcOrd="8" destOrd="0" parTransId="{0149F808-1C20-4D55-8C00-EE96DBABE033}" sibTransId="{A7A46BBA-83D9-4FF1-AA66-0CDD7D8FA038}"/>
    <dgm:cxn modelId="{278566EF-AA68-4B0F-B370-716C81530085}" srcId="{147FE1A4-D494-46CC-B23F-14A6EB51561E}" destId="{D61C4C5B-545B-4210-9D61-F4CF01B995B8}" srcOrd="0" destOrd="0" parTransId="{C868B273-E145-4CA1-88F7-05EE98C8CCF4}" sibTransId="{458A8580-26F2-4CC9-A486-E586164EB6FD}"/>
    <dgm:cxn modelId="{F7FA460A-8C98-43A9-95C2-EA08B1D802BA}" type="presParOf" srcId="{68924AF9-4A44-4C63-9C44-4CFBE0F28890}" destId="{8D6764C7-A301-4A48-BB0A-EAA200E9E8C6}" srcOrd="0" destOrd="0" presId="urn:microsoft.com/office/officeart/2005/8/layout/default"/>
    <dgm:cxn modelId="{C9FFFA71-28EB-4F03-98AB-917246F7ADE2}" type="presParOf" srcId="{68924AF9-4A44-4C63-9C44-4CFBE0F28890}" destId="{A02A3BF7-35FB-4EE4-9A5A-26952B92F559}" srcOrd="1" destOrd="0" presId="urn:microsoft.com/office/officeart/2005/8/layout/default"/>
    <dgm:cxn modelId="{ECBF177E-58D2-4B99-B165-4CBD26B02E55}" type="presParOf" srcId="{68924AF9-4A44-4C63-9C44-4CFBE0F28890}" destId="{2647C93F-357D-432F-AA7A-A5ECA85C158B}" srcOrd="2" destOrd="0" presId="urn:microsoft.com/office/officeart/2005/8/layout/default"/>
    <dgm:cxn modelId="{13A1A896-2FA0-4DD0-B534-C4D0E0F09B07}" type="presParOf" srcId="{68924AF9-4A44-4C63-9C44-4CFBE0F28890}" destId="{CD5CC148-E31D-4CFE-895A-A67C1A5DBFD7}" srcOrd="3" destOrd="0" presId="urn:microsoft.com/office/officeart/2005/8/layout/default"/>
    <dgm:cxn modelId="{AFB73ADE-A40E-4FA5-83D1-872D7315E967}" type="presParOf" srcId="{68924AF9-4A44-4C63-9C44-4CFBE0F28890}" destId="{CEAB16D5-FCB8-42EF-8862-09B7C3FF3BD5}" srcOrd="4" destOrd="0" presId="urn:microsoft.com/office/officeart/2005/8/layout/default"/>
    <dgm:cxn modelId="{57E55E98-B016-4064-9660-28D3AFFDE22B}" type="presParOf" srcId="{68924AF9-4A44-4C63-9C44-4CFBE0F28890}" destId="{9EEB6DD0-62A0-4381-BA8E-7AAE595F46BB}" srcOrd="5" destOrd="0" presId="urn:microsoft.com/office/officeart/2005/8/layout/default"/>
    <dgm:cxn modelId="{86433091-3F69-423F-94C4-EEA36A27A937}" type="presParOf" srcId="{68924AF9-4A44-4C63-9C44-4CFBE0F28890}" destId="{C62BA823-FB10-475F-BFA6-64A20DDB7186}" srcOrd="6" destOrd="0" presId="urn:microsoft.com/office/officeart/2005/8/layout/default"/>
    <dgm:cxn modelId="{023A892D-853B-47EF-BFCD-970FA96AE396}" type="presParOf" srcId="{68924AF9-4A44-4C63-9C44-4CFBE0F28890}" destId="{D0E00A60-C097-4964-B9C1-1F5147DC4CD1}" srcOrd="7" destOrd="0" presId="urn:microsoft.com/office/officeart/2005/8/layout/default"/>
    <dgm:cxn modelId="{A4471B48-060F-4D5B-8E2E-02594190F5B4}" type="presParOf" srcId="{68924AF9-4A44-4C63-9C44-4CFBE0F28890}" destId="{F78704F5-75BA-4214-9889-AA4F6397260B}" srcOrd="8" destOrd="0" presId="urn:microsoft.com/office/officeart/2005/8/layout/default"/>
    <dgm:cxn modelId="{B4E2DB40-9836-4A2B-AE13-9ECCF41A0722}" type="presParOf" srcId="{68924AF9-4A44-4C63-9C44-4CFBE0F28890}" destId="{FA25C6C0-1E4D-47A7-B392-312B9025DAAF}" srcOrd="9" destOrd="0" presId="urn:microsoft.com/office/officeart/2005/8/layout/default"/>
    <dgm:cxn modelId="{B1DD56A4-3528-4AC0-9924-ED6E1DE92E43}" type="presParOf" srcId="{68924AF9-4A44-4C63-9C44-4CFBE0F28890}" destId="{C50E20CE-8DF5-45E6-9E78-494834164BFA}" srcOrd="10" destOrd="0" presId="urn:microsoft.com/office/officeart/2005/8/layout/default"/>
    <dgm:cxn modelId="{B22A58FD-F5F9-4AD7-AFF7-037AE6C0974A}" type="presParOf" srcId="{68924AF9-4A44-4C63-9C44-4CFBE0F28890}" destId="{2B72A8A0-369D-404D-800E-9CF256642EC7}" srcOrd="11" destOrd="0" presId="urn:microsoft.com/office/officeart/2005/8/layout/default"/>
    <dgm:cxn modelId="{84B0251F-BC2B-4B7E-834E-4BAACDE99747}" type="presParOf" srcId="{68924AF9-4A44-4C63-9C44-4CFBE0F28890}" destId="{32F295F8-DDDC-413F-8961-78ABF52BE608}" srcOrd="12" destOrd="0" presId="urn:microsoft.com/office/officeart/2005/8/layout/default"/>
    <dgm:cxn modelId="{758AE684-317D-439A-9CBF-FAB1994EDD44}" type="presParOf" srcId="{68924AF9-4A44-4C63-9C44-4CFBE0F28890}" destId="{6A556079-F9AD-47E2-BE69-4FEB2B6A0742}" srcOrd="13" destOrd="0" presId="urn:microsoft.com/office/officeart/2005/8/layout/default"/>
    <dgm:cxn modelId="{91FF2715-1EA3-4189-89F1-2205DCE39ADF}" type="presParOf" srcId="{68924AF9-4A44-4C63-9C44-4CFBE0F28890}" destId="{9A2BAA7B-3FD1-413E-8E28-5A266B227240}" srcOrd="14" destOrd="0" presId="urn:microsoft.com/office/officeart/2005/8/layout/default"/>
    <dgm:cxn modelId="{384A7118-3565-4AF0-8BF7-67E7A7504B2C}" type="presParOf" srcId="{68924AF9-4A44-4C63-9C44-4CFBE0F28890}" destId="{FBC1ED3C-9795-456C-AAFE-91485517CE8E}" srcOrd="15" destOrd="0" presId="urn:microsoft.com/office/officeart/2005/8/layout/default"/>
    <dgm:cxn modelId="{59089260-F000-471A-BF54-C453D592DD66}" type="presParOf" srcId="{68924AF9-4A44-4C63-9C44-4CFBE0F28890}" destId="{0689A093-5B2C-4596-9F3F-73065CE5187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59440-1747-49F1-95FF-17937D4075BA}">
      <dsp:nvSpPr>
        <dsp:cNvPr id="0" name=""/>
        <dsp:cNvSpPr/>
      </dsp:nvSpPr>
      <dsp:spPr>
        <a:xfrm>
          <a:off x="0" y="4599974"/>
          <a:ext cx="10164097" cy="6037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/>
            <a:t>Conclusion</a:t>
          </a:r>
          <a:endParaRPr lang="en-US" sz="3600" b="1" i="1" kern="1200" dirty="0"/>
        </a:p>
      </dsp:txBody>
      <dsp:txXfrm>
        <a:off x="0" y="4599974"/>
        <a:ext cx="10164097" cy="603744"/>
      </dsp:txXfrm>
    </dsp:sp>
    <dsp:sp modelId="{DE68311A-E072-4731-B246-9DA271CE6ECD}">
      <dsp:nvSpPr>
        <dsp:cNvPr id="0" name=""/>
        <dsp:cNvSpPr/>
      </dsp:nvSpPr>
      <dsp:spPr>
        <a:xfrm rot="10800000">
          <a:off x="0" y="3680471"/>
          <a:ext cx="10164097" cy="928558"/>
        </a:xfrm>
        <a:prstGeom prst="upArrowCallou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 dirty="0"/>
            <a:t>Recommendations</a:t>
          </a:r>
        </a:p>
      </dsp:txBody>
      <dsp:txXfrm rot="10800000">
        <a:off x="0" y="3680471"/>
        <a:ext cx="10164097" cy="603349"/>
      </dsp:txXfrm>
    </dsp:sp>
    <dsp:sp modelId="{8DBECEEB-B9DF-4A3F-8B4E-41C724DAAB24}">
      <dsp:nvSpPr>
        <dsp:cNvPr id="0" name=""/>
        <dsp:cNvSpPr/>
      </dsp:nvSpPr>
      <dsp:spPr>
        <a:xfrm rot="10800000">
          <a:off x="0" y="2760969"/>
          <a:ext cx="10164097" cy="928558"/>
        </a:xfrm>
        <a:prstGeom prst="upArrowCallou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/>
            <a:t>Visualization</a:t>
          </a:r>
          <a:endParaRPr lang="en-US" sz="3600" b="1" i="1" kern="1200" dirty="0"/>
        </a:p>
      </dsp:txBody>
      <dsp:txXfrm rot="10800000">
        <a:off x="0" y="2760969"/>
        <a:ext cx="10164097" cy="603349"/>
      </dsp:txXfrm>
    </dsp:sp>
    <dsp:sp modelId="{5E28CB94-E9B7-4FBE-84DA-EF7EE36D76DD}">
      <dsp:nvSpPr>
        <dsp:cNvPr id="0" name=""/>
        <dsp:cNvSpPr/>
      </dsp:nvSpPr>
      <dsp:spPr>
        <a:xfrm rot="10800000">
          <a:off x="0" y="1841467"/>
          <a:ext cx="10164097" cy="928558"/>
        </a:xfrm>
        <a:prstGeom prst="upArrowCallou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 dirty="0"/>
            <a:t>Analysis &amp; Insights</a:t>
          </a:r>
        </a:p>
      </dsp:txBody>
      <dsp:txXfrm rot="10800000">
        <a:off x="0" y="1841467"/>
        <a:ext cx="10164097" cy="603349"/>
      </dsp:txXfrm>
    </dsp:sp>
    <dsp:sp modelId="{C89854CD-4C40-4082-BD43-8C1A5BFC62B6}">
      <dsp:nvSpPr>
        <dsp:cNvPr id="0" name=""/>
        <dsp:cNvSpPr/>
      </dsp:nvSpPr>
      <dsp:spPr>
        <a:xfrm rot="10800000">
          <a:off x="0" y="921964"/>
          <a:ext cx="10164097" cy="928558"/>
        </a:xfrm>
        <a:prstGeom prst="upArrowCallou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 dirty="0">
              <a:latin typeface="Calibri" panose="020F0502020204030204"/>
              <a:ea typeface="+mn-ea"/>
              <a:cs typeface="+mn-cs"/>
            </a:rPr>
            <a:t>Data Cleaning</a:t>
          </a:r>
        </a:p>
      </dsp:txBody>
      <dsp:txXfrm rot="10800000">
        <a:off x="0" y="921964"/>
        <a:ext cx="10164097" cy="603349"/>
      </dsp:txXfrm>
    </dsp:sp>
    <dsp:sp modelId="{026D1247-181F-47D2-A559-25B9101926FA}">
      <dsp:nvSpPr>
        <dsp:cNvPr id="0" name=""/>
        <dsp:cNvSpPr/>
      </dsp:nvSpPr>
      <dsp:spPr>
        <a:xfrm rot="10800000">
          <a:off x="0" y="2462"/>
          <a:ext cx="10164097" cy="928558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 dirty="0"/>
            <a:t>Data Collection</a:t>
          </a:r>
        </a:p>
      </dsp:txBody>
      <dsp:txXfrm rot="10800000">
        <a:off x="0" y="2462"/>
        <a:ext cx="10164097" cy="603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E470F-2D4E-48B7-B4D8-947DBB3FECFF}">
      <dsp:nvSpPr>
        <dsp:cNvPr id="0" name=""/>
        <dsp:cNvSpPr/>
      </dsp:nvSpPr>
      <dsp:spPr>
        <a:xfrm>
          <a:off x="0" y="40632"/>
          <a:ext cx="11385754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Checked missing values</a:t>
          </a:r>
        </a:p>
      </dsp:txBody>
      <dsp:txXfrm>
        <a:off x="37467" y="78099"/>
        <a:ext cx="11310820" cy="692586"/>
      </dsp:txXfrm>
    </dsp:sp>
    <dsp:sp modelId="{1A8FA4B6-10F6-49DB-9372-0F63401AB126}">
      <dsp:nvSpPr>
        <dsp:cNvPr id="0" name=""/>
        <dsp:cNvSpPr/>
      </dsp:nvSpPr>
      <dsp:spPr>
        <a:xfrm>
          <a:off x="0" y="900312"/>
          <a:ext cx="11385754" cy="76752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Correct typos and errors</a:t>
          </a:r>
        </a:p>
      </dsp:txBody>
      <dsp:txXfrm>
        <a:off x="37467" y="937779"/>
        <a:ext cx="11310820" cy="692586"/>
      </dsp:txXfrm>
    </dsp:sp>
    <dsp:sp modelId="{E18DAFD9-68AB-4E30-AB88-47A3D15B13A0}">
      <dsp:nvSpPr>
        <dsp:cNvPr id="0" name=""/>
        <dsp:cNvSpPr/>
      </dsp:nvSpPr>
      <dsp:spPr>
        <a:xfrm>
          <a:off x="0" y="1759993"/>
          <a:ext cx="11385754" cy="76752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Filtered out irrelevant data</a:t>
          </a:r>
        </a:p>
      </dsp:txBody>
      <dsp:txXfrm>
        <a:off x="37467" y="1797460"/>
        <a:ext cx="11310820" cy="692586"/>
      </dsp:txXfrm>
    </dsp:sp>
    <dsp:sp modelId="{3A94A3F4-DA34-414D-9D26-CD59A027998E}">
      <dsp:nvSpPr>
        <dsp:cNvPr id="0" name=""/>
        <dsp:cNvSpPr/>
      </dsp:nvSpPr>
      <dsp:spPr>
        <a:xfrm>
          <a:off x="0" y="2619673"/>
          <a:ext cx="11385754" cy="76752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tx1"/>
              </a:solidFill>
            </a:rPr>
            <a:t>Trimmed spaces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37467" y="2657140"/>
        <a:ext cx="11310820" cy="692586"/>
      </dsp:txXfrm>
    </dsp:sp>
    <dsp:sp modelId="{101E9575-6F08-478D-8744-299F02E58D71}">
      <dsp:nvSpPr>
        <dsp:cNvPr id="0" name=""/>
        <dsp:cNvSpPr/>
      </dsp:nvSpPr>
      <dsp:spPr>
        <a:xfrm>
          <a:off x="0" y="3479353"/>
          <a:ext cx="11385754" cy="76752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Created consistent categories and </a:t>
          </a:r>
        </a:p>
      </dsp:txBody>
      <dsp:txXfrm>
        <a:off x="37467" y="3516820"/>
        <a:ext cx="11310820" cy="692586"/>
      </dsp:txXfrm>
    </dsp:sp>
    <dsp:sp modelId="{97BA2DB9-1DB7-416D-B3CC-A6284D6C9314}">
      <dsp:nvSpPr>
        <dsp:cNvPr id="0" name=""/>
        <dsp:cNvSpPr/>
      </dsp:nvSpPr>
      <dsp:spPr>
        <a:xfrm>
          <a:off x="0" y="4339033"/>
          <a:ext cx="11385754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Data type conversion</a:t>
          </a:r>
        </a:p>
      </dsp:txBody>
      <dsp:txXfrm>
        <a:off x="37467" y="4376500"/>
        <a:ext cx="11310820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764C7-A301-4A48-BB0A-EAA200E9E8C6}">
      <dsp:nvSpPr>
        <dsp:cNvPr id="0" name=""/>
        <dsp:cNvSpPr/>
      </dsp:nvSpPr>
      <dsp:spPr>
        <a:xfrm>
          <a:off x="76672" y="105"/>
          <a:ext cx="2669352" cy="16016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>
              <a:solidFill>
                <a:schemeClr val="bg2">
                  <a:lumMod val="10000"/>
                </a:schemeClr>
              </a:solidFill>
            </a:rPr>
            <a:t>Total user: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1" kern="1200" dirty="0">
              <a:solidFill>
                <a:schemeClr val="bg2">
                  <a:lumMod val="10000"/>
                </a:schemeClr>
              </a:solidFill>
            </a:rPr>
            <a:t>132</a:t>
          </a:r>
        </a:p>
      </dsp:txBody>
      <dsp:txXfrm>
        <a:off x="76672" y="105"/>
        <a:ext cx="2669352" cy="1601611"/>
      </dsp:txXfrm>
    </dsp:sp>
    <dsp:sp modelId="{2647C93F-357D-432F-AA7A-A5ECA85C158B}">
      <dsp:nvSpPr>
        <dsp:cNvPr id="0" name=""/>
        <dsp:cNvSpPr/>
      </dsp:nvSpPr>
      <dsp:spPr>
        <a:xfrm>
          <a:off x="3012960" y="105"/>
          <a:ext cx="2669352" cy="1601611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2">
                  <a:lumMod val="10000"/>
                </a:schemeClr>
              </a:solidFill>
            </a:rPr>
            <a:t>Male:</a:t>
          </a:r>
          <a:br>
            <a:rPr lang="en-US" sz="3200" b="1" kern="1200" dirty="0">
              <a:solidFill>
                <a:schemeClr val="bg2">
                  <a:lumMod val="10000"/>
                </a:schemeClr>
              </a:solidFill>
            </a:rPr>
          </a:br>
          <a:r>
            <a:rPr lang="en-US" sz="4400" b="1" kern="1200" dirty="0">
              <a:solidFill>
                <a:schemeClr val="bg2">
                  <a:lumMod val="10000"/>
                </a:schemeClr>
              </a:solidFill>
            </a:rPr>
            <a:t>68</a:t>
          </a:r>
        </a:p>
      </dsp:txBody>
      <dsp:txXfrm>
        <a:off x="3012960" y="105"/>
        <a:ext cx="2669352" cy="1601611"/>
      </dsp:txXfrm>
    </dsp:sp>
    <dsp:sp modelId="{CEAB16D5-FCB8-42EF-8862-09B7C3FF3BD5}">
      <dsp:nvSpPr>
        <dsp:cNvPr id="0" name=""/>
        <dsp:cNvSpPr/>
      </dsp:nvSpPr>
      <dsp:spPr>
        <a:xfrm>
          <a:off x="5949247" y="105"/>
          <a:ext cx="2669352" cy="1601611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2">
                  <a:lumMod val="10000"/>
                </a:schemeClr>
              </a:solidFill>
            </a:rPr>
            <a:t>Female:</a:t>
          </a:r>
          <a:br>
            <a:rPr lang="en-US" sz="3200" b="1" kern="1200" dirty="0">
              <a:solidFill>
                <a:schemeClr val="bg2">
                  <a:lumMod val="10000"/>
                </a:schemeClr>
              </a:solidFill>
            </a:rPr>
          </a:br>
          <a:r>
            <a:rPr lang="en-US" sz="4400" b="1" kern="1200" dirty="0">
              <a:solidFill>
                <a:schemeClr val="bg2">
                  <a:lumMod val="10000"/>
                </a:schemeClr>
              </a:solidFill>
            </a:rPr>
            <a:t>64</a:t>
          </a:r>
        </a:p>
      </dsp:txBody>
      <dsp:txXfrm>
        <a:off x="5949247" y="105"/>
        <a:ext cx="2669352" cy="1601611"/>
      </dsp:txXfrm>
    </dsp:sp>
    <dsp:sp modelId="{C62BA823-FB10-475F-BFA6-64A20DDB7186}">
      <dsp:nvSpPr>
        <dsp:cNvPr id="0" name=""/>
        <dsp:cNvSpPr/>
      </dsp:nvSpPr>
      <dsp:spPr>
        <a:xfrm>
          <a:off x="8885534" y="105"/>
          <a:ext cx="2669352" cy="1601611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>
              <a:solidFill>
                <a:schemeClr val="bg2">
                  <a:lumMod val="10000"/>
                </a:schemeClr>
              </a:solidFill>
            </a:rPr>
            <a:t>Android users:</a:t>
          </a:r>
          <a:br>
            <a:rPr lang="en-US" sz="3200" b="1" i="1" kern="1200" dirty="0">
              <a:solidFill>
                <a:schemeClr val="bg2">
                  <a:lumMod val="10000"/>
                </a:schemeClr>
              </a:solidFill>
            </a:rPr>
          </a:br>
          <a:r>
            <a:rPr lang="en-US" sz="4400" b="1" i="1" kern="1200" dirty="0">
              <a:solidFill>
                <a:schemeClr val="bg2">
                  <a:lumMod val="10000"/>
                </a:schemeClr>
              </a:solidFill>
            </a:rPr>
            <a:t>69</a:t>
          </a:r>
        </a:p>
      </dsp:txBody>
      <dsp:txXfrm>
        <a:off x="8885534" y="105"/>
        <a:ext cx="2669352" cy="1601611"/>
      </dsp:txXfrm>
    </dsp:sp>
    <dsp:sp modelId="{F78704F5-75BA-4214-9889-AA4F6397260B}">
      <dsp:nvSpPr>
        <dsp:cNvPr id="0" name=""/>
        <dsp:cNvSpPr/>
      </dsp:nvSpPr>
      <dsp:spPr>
        <a:xfrm>
          <a:off x="76672" y="1868651"/>
          <a:ext cx="2669352" cy="160161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>
              <a:solidFill>
                <a:schemeClr val="bg2">
                  <a:lumMod val="10000"/>
                </a:schemeClr>
              </a:solidFill>
            </a:rPr>
            <a:t>IOS users:</a:t>
          </a:r>
          <a:br>
            <a:rPr lang="en-US" sz="3200" b="1" i="1" kern="1200" dirty="0">
              <a:solidFill>
                <a:schemeClr val="bg2">
                  <a:lumMod val="10000"/>
                </a:schemeClr>
              </a:solidFill>
            </a:rPr>
          </a:br>
          <a:r>
            <a:rPr lang="en-US" sz="4400" b="1" i="1" kern="1200" dirty="0">
              <a:solidFill>
                <a:schemeClr val="bg2">
                  <a:lumMod val="10000"/>
                </a:schemeClr>
              </a:solidFill>
            </a:rPr>
            <a:t>61</a:t>
          </a:r>
        </a:p>
      </dsp:txBody>
      <dsp:txXfrm>
        <a:off x="76672" y="1868651"/>
        <a:ext cx="2669352" cy="1601611"/>
      </dsp:txXfrm>
    </dsp:sp>
    <dsp:sp modelId="{C50E20CE-8DF5-45E6-9E78-494834164BFA}">
      <dsp:nvSpPr>
        <dsp:cNvPr id="0" name=""/>
        <dsp:cNvSpPr/>
      </dsp:nvSpPr>
      <dsp:spPr>
        <a:xfrm>
          <a:off x="3012960" y="1868651"/>
          <a:ext cx="2669352" cy="1601611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>
              <a:solidFill>
                <a:schemeClr val="bg2">
                  <a:lumMod val="10000"/>
                </a:schemeClr>
              </a:solidFill>
            </a:rPr>
            <a:t>Android &amp; IOS users:</a:t>
          </a:r>
          <a:br>
            <a:rPr lang="en-US" sz="3200" b="1" i="1" kern="1200" dirty="0">
              <a:solidFill>
                <a:schemeClr val="bg2">
                  <a:lumMod val="10000"/>
                </a:schemeClr>
              </a:solidFill>
            </a:rPr>
          </a:br>
          <a:r>
            <a:rPr lang="en-US" sz="4400" b="1" i="1" kern="1200" dirty="0">
              <a:solidFill>
                <a:schemeClr val="bg2">
                  <a:lumMod val="10000"/>
                </a:schemeClr>
              </a:solidFill>
            </a:rPr>
            <a:t>2</a:t>
          </a:r>
        </a:p>
      </dsp:txBody>
      <dsp:txXfrm>
        <a:off x="3012960" y="1868651"/>
        <a:ext cx="2669352" cy="1601611"/>
      </dsp:txXfrm>
    </dsp:sp>
    <dsp:sp modelId="{32F295F8-DDDC-413F-8961-78ABF52BE608}">
      <dsp:nvSpPr>
        <dsp:cNvPr id="0" name=""/>
        <dsp:cNvSpPr/>
      </dsp:nvSpPr>
      <dsp:spPr>
        <a:xfrm>
          <a:off x="5949247" y="1868651"/>
          <a:ext cx="2669352" cy="1601611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>
              <a:solidFill>
                <a:schemeClr val="bg2">
                  <a:lumMod val="10000"/>
                </a:schemeClr>
              </a:solidFill>
            </a:rPr>
            <a:t>Data revenue weekly:</a:t>
          </a:r>
          <a:br>
            <a:rPr lang="en-US" sz="3200" b="1" i="1" kern="1200" dirty="0">
              <a:solidFill>
                <a:schemeClr val="bg2">
                  <a:lumMod val="10000"/>
                </a:schemeClr>
              </a:solidFill>
            </a:rPr>
          </a:br>
          <a:r>
            <a:rPr lang="en-US" sz="4400" b="1" i="1" kern="1200" dirty="0">
              <a:solidFill>
                <a:schemeClr val="bg2">
                  <a:lumMod val="10000"/>
                </a:schemeClr>
              </a:solidFill>
            </a:rPr>
            <a:t>2.7m</a:t>
          </a:r>
        </a:p>
      </dsp:txBody>
      <dsp:txXfrm>
        <a:off x="5949247" y="1868651"/>
        <a:ext cx="2669352" cy="1601611"/>
      </dsp:txXfrm>
    </dsp:sp>
    <dsp:sp modelId="{9A2BAA7B-3FD1-413E-8E28-5A266B227240}">
      <dsp:nvSpPr>
        <dsp:cNvPr id="0" name=""/>
        <dsp:cNvSpPr/>
      </dsp:nvSpPr>
      <dsp:spPr>
        <a:xfrm>
          <a:off x="8885534" y="1868651"/>
          <a:ext cx="2669352" cy="1601611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>
              <a:solidFill>
                <a:schemeClr val="bg2">
                  <a:lumMod val="10000"/>
                </a:schemeClr>
              </a:solidFill>
            </a:rPr>
            <a:t>#1 social media app:</a:t>
          </a:r>
          <a:br>
            <a:rPr lang="en-US" sz="3200" b="1" i="1" kern="1200" dirty="0">
              <a:solidFill>
                <a:schemeClr val="bg2">
                  <a:lumMod val="10000"/>
                </a:schemeClr>
              </a:solidFill>
            </a:rPr>
          </a:br>
          <a:r>
            <a:rPr lang="en-US" sz="4000" b="1" i="1" kern="1200" dirty="0">
              <a:solidFill>
                <a:schemeClr val="bg2">
                  <a:lumMod val="10000"/>
                </a:schemeClr>
              </a:solidFill>
            </a:rPr>
            <a:t>WhatsApp</a:t>
          </a:r>
        </a:p>
      </dsp:txBody>
      <dsp:txXfrm>
        <a:off x="8885534" y="1868651"/>
        <a:ext cx="2669352" cy="1601611"/>
      </dsp:txXfrm>
    </dsp:sp>
    <dsp:sp modelId="{0689A093-5B2C-4596-9F3F-73065CE5187A}">
      <dsp:nvSpPr>
        <dsp:cNvPr id="0" name=""/>
        <dsp:cNvSpPr/>
      </dsp:nvSpPr>
      <dsp:spPr>
        <a:xfrm>
          <a:off x="4377853" y="3737303"/>
          <a:ext cx="2669352" cy="160161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>
              <a:solidFill>
                <a:schemeClr val="bg2">
                  <a:lumMod val="10000"/>
                </a:schemeClr>
              </a:solidFill>
            </a:rPr>
            <a:t>Highest Income State:</a:t>
          </a:r>
          <a:br>
            <a:rPr lang="en-US" sz="3200" b="1" i="1" kern="1200" dirty="0">
              <a:solidFill>
                <a:schemeClr val="bg2">
                  <a:lumMod val="10000"/>
                </a:schemeClr>
              </a:solidFill>
            </a:rPr>
          </a:br>
          <a:r>
            <a:rPr lang="en-US" sz="4000" b="1" i="1" kern="1200" dirty="0">
              <a:solidFill>
                <a:schemeClr val="bg2">
                  <a:lumMod val="10000"/>
                </a:schemeClr>
              </a:solidFill>
            </a:rPr>
            <a:t>LAGOS</a:t>
          </a:r>
          <a:br>
            <a:rPr lang="en-US" sz="3200" b="1" i="1" kern="1200" dirty="0">
              <a:solidFill>
                <a:schemeClr val="bg2">
                  <a:lumMod val="10000"/>
                </a:schemeClr>
              </a:solidFill>
            </a:rPr>
          </a:br>
          <a:endParaRPr lang="en-US" sz="3200" b="1" i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377853" y="3737303"/>
        <a:ext cx="2669352" cy="1601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9C14F-DF24-4E8F-B820-89F183BF3BBD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069B5-9B92-45BC-BC1E-53201B193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069B5-9B92-45BC-BC1E-53201B193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55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069B5-9B92-45BC-BC1E-53201B193A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069B5-9B92-45BC-BC1E-53201B193A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24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069B5-9B92-45BC-BC1E-53201B193A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Unclean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069B5-9B92-45BC-BC1E-53201B193A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3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069B5-9B92-45BC-BC1E-53201B193A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60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069B5-9B92-45BC-BC1E-53201B193A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5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Insights and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069B5-9B92-45BC-BC1E-53201B193A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0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069B5-9B92-45BC-BC1E-53201B193A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1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069B5-9B92-45BC-BC1E-53201B193A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1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2E4D-4886-F74C-A914-7C01A1003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52551-E92D-ACC5-7579-08CF5D6D2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4D165-DE70-ACBA-E181-FB926A5B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9215" y="5540424"/>
            <a:ext cx="2743200" cy="365125"/>
          </a:xfrm>
          <a:prstGeom prst="rect">
            <a:avLst/>
          </a:prstGeom>
        </p:spPr>
        <p:txBody>
          <a:bodyPr/>
          <a:lstStyle/>
          <a:p>
            <a:fld id="{8BD05C7D-8217-4B3B-A20A-6F29459784B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7423-51C1-2B69-D581-4AFC5285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2450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9150F-D61D-349C-8511-60CCC6C2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637" y="4626024"/>
            <a:ext cx="2743200" cy="365125"/>
          </a:xfrm>
          <a:prstGeom prst="rect">
            <a:avLst/>
          </a:prstGeom>
        </p:spPr>
        <p:txBody>
          <a:bodyPr/>
          <a:lstStyle/>
          <a:p>
            <a:fld id="{1617628D-8091-400B-BFD4-AD39CA75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4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6447-C17B-34E1-4022-6D45A765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01" y="451509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5E4B9-4DE9-323A-7ED7-8E77870E6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E0CD1-7587-C20D-EC92-D498D292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9215" y="5540424"/>
            <a:ext cx="2743200" cy="365125"/>
          </a:xfrm>
          <a:prstGeom prst="rect">
            <a:avLst/>
          </a:prstGeom>
        </p:spPr>
        <p:txBody>
          <a:bodyPr/>
          <a:lstStyle/>
          <a:p>
            <a:fld id="{8BD05C7D-8217-4B3B-A20A-6F29459784B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545A-CB8F-2678-3EEE-125868CE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2450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0951-11B7-F4C8-8E2E-155AB963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637" y="4626024"/>
            <a:ext cx="2743200" cy="365125"/>
          </a:xfrm>
          <a:prstGeom prst="rect">
            <a:avLst/>
          </a:prstGeom>
        </p:spPr>
        <p:txBody>
          <a:bodyPr/>
          <a:lstStyle/>
          <a:p>
            <a:fld id="{1617628D-8091-400B-BFD4-AD39CA75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0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AC718-D31E-6402-58C0-5033666AD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EA436-7867-D579-7DD4-5F7F5A3E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D665-6245-5895-E5E2-DFF9D073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9215" y="5540424"/>
            <a:ext cx="2743200" cy="365125"/>
          </a:xfrm>
          <a:prstGeom prst="rect">
            <a:avLst/>
          </a:prstGeom>
        </p:spPr>
        <p:txBody>
          <a:bodyPr/>
          <a:lstStyle/>
          <a:p>
            <a:fld id="{8BD05C7D-8217-4B3B-A20A-6F29459784B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1E8AE-5B5E-603E-F45B-F0444B1A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2450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21C66-74BF-8796-DAF2-18C35CEB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637" y="4626024"/>
            <a:ext cx="2743200" cy="365125"/>
          </a:xfrm>
          <a:prstGeom prst="rect">
            <a:avLst/>
          </a:prstGeom>
        </p:spPr>
        <p:txBody>
          <a:bodyPr/>
          <a:lstStyle/>
          <a:p>
            <a:fld id="{1617628D-8091-400B-BFD4-AD39CA75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2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F44C-80AE-080D-E4FF-4C5C028D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01" y="451509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EE9D9-B0E7-D59D-DFCB-C345E552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9215" y="5540424"/>
            <a:ext cx="2743200" cy="365125"/>
          </a:xfrm>
          <a:prstGeom prst="rect">
            <a:avLst/>
          </a:prstGeom>
        </p:spPr>
        <p:txBody>
          <a:bodyPr/>
          <a:lstStyle/>
          <a:p>
            <a:fld id="{8BD05C7D-8217-4B3B-A20A-6F29459784B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89414-BDDC-A9EB-1B9B-232F7B42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2450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7469C-A871-965A-3AA2-7FE5AB5C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637" y="4626024"/>
            <a:ext cx="2743200" cy="365125"/>
          </a:xfrm>
          <a:prstGeom prst="rect">
            <a:avLst/>
          </a:prstGeom>
        </p:spPr>
        <p:txBody>
          <a:bodyPr/>
          <a:lstStyle/>
          <a:p>
            <a:fld id="{1617628D-8091-400B-BFD4-AD39CA75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4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AFB2-2238-0607-7BB8-F263A8F1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01" y="4515094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BAC97-550B-3C22-1D82-F2CAAD6E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9215" y="5540424"/>
            <a:ext cx="2743200" cy="365125"/>
          </a:xfrm>
          <a:prstGeom prst="rect">
            <a:avLst/>
          </a:prstGeom>
        </p:spPr>
        <p:txBody>
          <a:bodyPr/>
          <a:lstStyle/>
          <a:p>
            <a:fld id="{8BD05C7D-8217-4B3B-A20A-6F29459784B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2C154-4CF2-0070-D31B-950F20AC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2450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7DB25-62E1-79DC-E8E0-F94781B7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637" y="4626024"/>
            <a:ext cx="2743200" cy="365125"/>
          </a:xfrm>
          <a:prstGeom prst="rect">
            <a:avLst/>
          </a:prstGeom>
        </p:spPr>
        <p:txBody>
          <a:bodyPr/>
          <a:lstStyle/>
          <a:p>
            <a:fld id="{1617628D-8091-400B-BFD4-AD39CA75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2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95D9-13D3-EE84-3CF7-CBFC6124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01" y="451509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3F185-19D8-B328-A21A-FDDDE901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9215" y="5540424"/>
            <a:ext cx="2743200" cy="365125"/>
          </a:xfrm>
          <a:prstGeom prst="rect">
            <a:avLst/>
          </a:prstGeom>
        </p:spPr>
        <p:txBody>
          <a:bodyPr/>
          <a:lstStyle/>
          <a:p>
            <a:fld id="{8BD05C7D-8217-4B3B-A20A-6F29459784B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BB358-7A1C-FDE5-794A-BC0332BF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2450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21645-422F-2891-699A-5872C785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637" y="4626024"/>
            <a:ext cx="2743200" cy="365125"/>
          </a:xfrm>
          <a:prstGeom prst="rect">
            <a:avLst/>
          </a:prstGeom>
        </p:spPr>
        <p:txBody>
          <a:bodyPr/>
          <a:lstStyle/>
          <a:p>
            <a:fld id="{1617628D-8091-400B-BFD4-AD39CA75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2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FD45-B03D-94AF-ED80-F038CABD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01" y="451509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9DE17-2FDA-E54A-D2F7-8DAC57A4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9215" y="5540424"/>
            <a:ext cx="2743200" cy="365125"/>
          </a:xfrm>
          <a:prstGeom prst="rect">
            <a:avLst/>
          </a:prstGeom>
        </p:spPr>
        <p:txBody>
          <a:bodyPr/>
          <a:lstStyle/>
          <a:p>
            <a:fld id="{8BD05C7D-8217-4B3B-A20A-6F29459784B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C6DD6-70C8-C401-F44A-467F32C7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2450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D477C-BB7A-7F8F-8990-2AD922A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637" y="4626024"/>
            <a:ext cx="2743200" cy="365125"/>
          </a:xfrm>
          <a:prstGeom prst="rect">
            <a:avLst/>
          </a:prstGeom>
        </p:spPr>
        <p:txBody>
          <a:bodyPr/>
          <a:lstStyle/>
          <a:p>
            <a:fld id="{1617628D-8091-400B-BFD4-AD39CA75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9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271E-96E9-8AAC-E84E-5289FE41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01" y="451509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7E661-704E-CFB2-D743-AFAB3422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9215" y="5540424"/>
            <a:ext cx="2743200" cy="365125"/>
          </a:xfrm>
          <a:prstGeom prst="rect">
            <a:avLst/>
          </a:prstGeom>
        </p:spPr>
        <p:txBody>
          <a:bodyPr/>
          <a:lstStyle/>
          <a:p>
            <a:fld id="{8BD05C7D-8217-4B3B-A20A-6F29459784B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F2E68-EA3C-DD69-5805-0B1B98A5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2450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7E396-9A9F-92D2-F813-8C9F1447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637" y="4626024"/>
            <a:ext cx="2743200" cy="365125"/>
          </a:xfrm>
          <a:prstGeom prst="rect">
            <a:avLst/>
          </a:prstGeom>
        </p:spPr>
        <p:txBody>
          <a:bodyPr/>
          <a:lstStyle/>
          <a:p>
            <a:fld id="{1617628D-8091-400B-BFD4-AD39CA75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74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DC1E-2C01-8689-55E1-8212212F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01" y="451509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2FDB6-8513-A46A-8BFF-55C7DA16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9215" y="5540424"/>
            <a:ext cx="2743200" cy="365125"/>
          </a:xfrm>
          <a:prstGeom prst="rect">
            <a:avLst/>
          </a:prstGeom>
        </p:spPr>
        <p:txBody>
          <a:bodyPr/>
          <a:lstStyle/>
          <a:p>
            <a:fld id="{8BD05C7D-8217-4B3B-A20A-6F29459784B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BB5F-D3E3-DF79-9D97-B328E027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2450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659BA-B816-6A24-5E6B-25954ACE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637" y="4626024"/>
            <a:ext cx="2743200" cy="365125"/>
          </a:xfrm>
          <a:prstGeom prst="rect">
            <a:avLst/>
          </a:prstGeom>
        </p:spPr>
        <p:txBody>
          <a:bodyPr/>
          <a:lstStyle/>
          <a:p>
            <a:fld id="{1617628D-8091-400B-BFD4-AD39CA75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25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0EB2-7FF0-9C87-3030-3E31EAEC6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5B3AF-1C95-2528-AA0C-EE41D38BD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3181-45AC-1C30-37CC-318D4B44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7E8DC820-04A0-4241-9A9F-E8BD02A3F4C0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306A-C5F9-93D7-7E39-13644151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58262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E55DF-352C-512A-07D1-095C53C8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194" y="5343476"/>
            <a:ext cx="2743200" cy="365125"/>
          </a:xfrm>
          <a:prstGeom prst="rect">
            <a:avLst/>
          </a:prstGeom>
        </p:spPr>
        <p:txBody>
          <a:bodyPr/>
          <a:lstStyle/>
          <a:p>
            <a:fld id="{44D07065-338A-4643-9051-522FDE79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1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FFBD-E4D3-AAE5-CA28-0B1562A3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986F-41C9-B854-A83C-0C7105F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9FF3-D70E-44AA-ABF5-0D6BD35A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7E8DC820-04A0-4241-9A9F-E8BD02A3F4C0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1E6AD-D26E-5CD5-5B28-9DDFB7FE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58262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2C0E0-D40A-FA44-497A-626162E6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194" y="5343476"/>
            <a:ext cx="2743200" cy="365125"/>
          </a:xfrm>
          <a:prstGeom prst="rect">
            <a:avLst/>
          </a:prstGeom>
        </p:spPr>
        <p:txBody>
          <a:bodyPr/>
          <a:lstStyle/>
          <a:p>
            <a:fld id="{44D07065-338A-4643-9051-522FDE79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F2E8-C112-700E-ACE0-3B67435B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01" y="451509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35B5-33CB-1A78-55A0-26ADB377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266BE-6E7C-7478-C138-A375EE2C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9215" y="5540424"/>
            <a:ext cx="2743200" cy="365125"/>
          </a:xfrm>
          <a:prstGeom prst="rect">
            <a:avLst/>
          </a:prstGeom>
        </p:spPr>
        <p:txBody>
          <a:bodyPr/>
          <a:lstStyle/>
          <a:p>
            <a:fld id="{8BD05C7D-8217-4B3B-A20A-6F29459784B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E149A-A403-5667-8BA3-FF80D50F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2450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306E-C54B-51FE-E91C-DC177673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637" y="4626024"/>
            <a:ext cx="2743200" cy="365125"/>
          </a:xfrm>
          <a:prstGeom prst="rect">
            <a:avLst/>
          </a:prstGeom>
        </p:spPr>
        <p:txBody>
          <a:bodyPr/>
          <a:lstStyle/>
          <a:p>
            <a:fld id="{1617628D-8091-400B-BFD4-AD39CA75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07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8B67-5418-6357-90F4-EBB107D5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1E48D-9457-56AE-FAF4-482B96E8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08F0D-2C89-F7FA-06A2-F0E54B7E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7E8DC820-04A0-4241-9A9F-E8BD02A3F4C0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2DCD-F3F0-BAA3-407E-9979040F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58262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86A55-FD8E-C9BB-4FD9-C1D53D22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194" y="5343476"/>
            <a:ext cx="2743200" cy="365125"/>
          </a:xfrm>
          <a:prstGeom prst="rect">
            <a:avLst/>
          </a:prstGeom>
        </p:spPr>
        <p:txBody>
          <a:bodyPr/>
          <a:lstStyle/>
          <a:p>
            <a:fld id="{44D07065-338A-4643-9051-522FDE79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1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57DF-AB02-BD06-029F-D2691640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079D-E4B5-0FF9-F0D9-402F01888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0124E-C90F-C076-127F-4BD621AF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CA4E5-8DA7-8A54-4E79-FE9B6A22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7E8DC820-04A0-4241-9A9F-E8BD02A3F4C0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267E6-FB73-0836-6C84-BEE0C017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58262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46A77-22C1-FACC-E0B1-891D7168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194" y="5343476"/>
            <a:ext cx="2743200" cy="365125"/>
          </a:xfrm>
          <a:prstGeom prst="rect">
            <a:avLst/>
          </a:prstGeom>
        </p:spPr>
        <p:txBody>
          <a:bodyPr/>
          <a:lstStyle/>
          <a:p>
            <a:fld id="{44D07065-338A-4643-9051-522FDE79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39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DC27-4896-9993-17CB-6EDF1F60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F6CE7-B348-C0CA-8B72-8CCDEFAB5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5D08C-196F-9215-7C83-B3C92D922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0CBA0-6164-FF21-135A-8A02F0FE7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8CBDD-2047-AD49-F0E8-50891B7DC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B645B-65DA-40A9-8054-D5A33605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7E8DC820-04A0-4241-9A9F-E8BD02A3F4C0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C69C9-6ED1-314E-A854-9F260842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58262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8C53E-F67F-DD18-FAC5-AB66F764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194" y="5343476"/>
            <a:ext cx="2743200" cy="365125"/>
          </a:xfrm>
          <a:prstGeom prst="rect">
            <a:avLst/>
          </a:prstGeom>
        </p:spPr>
        <p:txBody>
          <a:bodyPr/>
          <a:lstStyle/>
          <a:p>
            <a:fld id="{44D07065-338A-4643-9051-522FDE79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7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88C0-E954-47A7-2222-51A64A2E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F7372-CCBD-C81D-7028-78D83639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7E8DC820-04A0-4241-9A9F-E8BD02A3F4C0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E99A9-F820-D8FD-26A2-696832DA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58262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B2E1B-A00E-312B-C817-9B96EE61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194" y="5343476"/>
            <a:ext cx="2743200" cy="365125"/>
          </a:xfrm>
          <a:prstGeom prst="rect">
            <a:avLst/>
          </a:prstGeom>
        </p:spPr>
        <p:txBody>
          <a:bodyPr/>
          <a:lstStyle/>
          <a:p>
            <a:fld id="{44D07065-338A-4643-9051-522FDE79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0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732A7-60EF-039F-ABC5-6D689867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7E8DC820-04A0-4241-9A9F-E8BD02A3F4C0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3E5F4-7B4A-07B0-5E0D-38C916CB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58262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85E9D-83F4-484A-B5AB-1FA39FEE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194" y="5343476"/>
            <a:ext cx="2743200" cy="365125"/>
          </a:xfrm>
          <a:prstGeom prst="rect">
            <a:avLst/>
          </a:prstGeom>
        </p:spPr>
        <p:txBody>
          <a:bodyPr/>
          <a:lstStyle/>
          <a:p>
            <a:fld id="{44D07065-338A-4643-9051-522FDE79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39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BE2F-E002-1BAF-3C60-C73E4A16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F2B9-BD44-19E3-511F-2692A5CD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5A00E-DCD3-0F85-999F-73399DBE4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11026-ABDB-E813-2513-4CAFC12D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7E8DC820-04A0-4241-9A9F-E8BD02A3F4C0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9FD5B-B43C-B569-CE5E-4537C04A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58262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9F542-3915-E1E7-4193-28B92D15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194" y="5343476"/>
            <a:ext cx="2743200" cy="365125"/>
          </a:xfrm>
          <a:prstGeom prst="rect">
            <a:avLst/>
          </a:prstGeom>
        </p:spPr>
        <p:txBody>
          <a:bodyPr/>
          <a:lstStyle/>
          <a:p>
            <a:fld id="{44D07065-338A-4643-9051-522FDE79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5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013C-0407-D1EC-61E7-CF6C84D9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CA2E5-F3F2-9069-BE59-029C838FA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A5731-ACEF-A7D8-00D0-8D63DD7B9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55C40-5A05-CAED-8231-F5A0D3D0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7E8DC820-04A0-4241-9A9F-E8BD02A3F4C0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ADD68-8353-1B35-F06C-03CCE2EE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58262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8FEF7-76DB-FCAD-3F82-1117A474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194" y="5343476"/>
            <a:ext cx="2743200" cy="365125"/>
          </a:xfrm>
          <a:prstGeom prst="rect">
            <a:avLst/>
          </a:prstGeom>
        </p:spPr>
        <p:txBody>
          <a:bodyPr/>
          <a:lstStyle/>
          <a:p>
            <a:fld id="{44D07065-338A-4643-9051-522FDE79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11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B9AE-7B97-D395-D6EA-29A8FE61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8144F-2774-57E6-2971-A0CB357DB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B8D5D-DD2D-FFC0-7FEA-1254906A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7E8DC820-04A0-4241-9A9F-E8BD02A3F4C0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52E3A-91A3-FA0C-C9A0-7AD427B9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58262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7753-3632-F59A-915C-0BA84D22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194" y="5343476"/>
            <a:ext cx="2743200" cy="365125"/>
          </a:xfrm>
          <a:prstGeom prst="rect">
            <a:avLst/>
          </a:prstGeom>
        </p:spPr>
        <p:txBody>
          <a:bodyPr/>
          <a:lstStyle/>
          <a:p>
            <a:fld id="{44D07065-338A-4643-9051-522FDE79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51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706CD-327F-83D0-861C-AF5F7213E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F1B0A-2E61-E217-231C-1A25A8366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3C82-C773-B971-2203-CE5EB8DD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7E8DC820-04A0-4241-9A9F-E8BD02A3F4C0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33D7C-C21E-B802-6CBA-7DE575C9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58262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927F-4EA5-5B98-698D-10C23307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194" y="5343476"/>
            <a:ext cx="2743200" cy="365125"/>
          </a:xfrm>
          <a:prstGeom prst="rect">
            <a:avLst/>
          </a:prstGeom>
        </p:spPr>
        <p:txBody>
          <a:bodyPr/>
          <a:lstStyle/>
          <a:p>
            <a:fld id="{44D07065-338A-4643-9051-522FDE79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4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2EC7-2937-EAAD-0D57-1932CBC9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ED100-0C3C-BD8B-E6DF-E5010B2C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A07B-6383-EAC6-C5D1-05A11593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9215" y="5540424"/>
            <a:ext cx="2743200" cy="365125"/>
          </a:xfrm>
          <a:prstGeom prst="rect">
            <a:avLst/>
          </a:prstGeom>
        </p:spPr>
        <p:txBody>
          <a:bodyPr/>
          <a:lstStyle/>
          <a:p>
            <a:fld id="{8BD05C7D-8217-4B3B-A20A-6F29459784B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92C1A-839A-C81D-6FE4-E0CBA1BC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2450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2959-A1B5-C849-8177-CFC91878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637" y="4626024"/>
            <a:ext cx="2743200" cy="365125"/>
          </a:xfrm>
          <a:prstGeom prst="rect">
            <a:avLst/>
          </a:prstGeom>
        </p:spPr>
        <p:txBody>
          <a:bodyPr/>
          <a:lstStyle/>
          <a:p>
            <a:fld id="{1617628D-8091-400B-BFD4-AD39CA75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5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7F55-E3AB-6296-A5A0-178D46FF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01" y="451509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E28E-6024-AAC6-D527-304CA487F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CD1EF-41A5-02CC-DD42-95EFE3295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FA112-F262-4777-581E-29AF9FC3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9215" y="5540424"/>
            <a:ext cx="2743200" cy="365125"/>
          </a:xfrm>
          <a:prstGeom prst="rect">
            <a:avLst/>
          </a:prstGeom>
        </p:spPr>
        <p:txBody>
          <a:bodyPr/>
          <a:lstStyle/>
          <a:p>
            <a:fld id="{8BD05C7D-8217-4B3B-A20A-6F29459784B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CE504-9A34-13F3-F70A-07507D10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2450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8CD8-711B-53A8-1113-2CDE107D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637" y="4626024"/>
            <a:ext cx="2743200" cy="365125"/>
          </a:xfrm>
          <a:prstGeom prst="rect">
            <a:avLst/>
          </a:prstGeom>
        </p:spPr>
        <p:txBody>
          <a:bodyPr/>
          <a:lstStyle/>
          <a:p>
            <a:fld id="{1617628D-8091-400B-BFD4-AD39CA75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2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AFC2-6DAD-5E8C-03D6-E9EF6BB2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7FE77-21B7-9D65-5DA7-D25E0F3A1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9A958-78BD-FC83-5475-7F684B2C0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3D5EF-3834-4023-9A21-77E24381C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7455F-C09B-AD22-DF9C-0719EB8F4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3E128-FFC8-861A-6036-3AA3E546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9215" y="5540424"/>
            <a:ext cx="2743200" cy="365125"/>
          </a:xfrm>
          <a:prstGeom prst="rect">
            <a:avLst/>
          </a:prstGeom>
        </p:spPr>
        <p:txBody>
          <a:bodyPr/>
          <a:lstStyle/>
          <a:p>
            <a:fld id="{8BD05C7D-8217-4B3B-A20A-6F29459784B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9A603-8588-7F5A-4822-930DF8E3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2450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651E9-C01E-2CE3-9356-40ED7C20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637" y="4626024"/>
            <a:ext cx="2743200" cy="365125"/>
          </a:xfrm>
          <a:prstGeom prst="rect">
            <a:avLst/>
          </a:prstGeom>
        </p:spPr>
        <p:txBody>
          <a:bodyPr/>
          <a:lstStyle/>
          <a:p>
            <a:fld id="{1617628D-8091-400B-BFD4-AD39CA75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3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6E97-AC43-1231-4280-A6A83AD4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01" y="451509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4A6B5-09F3-043C-E97E-D3FA7906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9215" y="5540424"/>
            <a:ext cx="2743200" cy="365125"/>
          </a:xfrm>
          <a:prstGeom prst="rect">
            <a:avLst/>
          </a:prstGeom>
        </p:spPr>
        <p:txBody>
          <a:bodyPr/>
          <a:lstStyle/>
          <a:p>
            <a:fld id="{8BD05C7D-8217-4B3B-A20A-6F29459784B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49E93-7F6C-A29D-05CD-8CAD8C24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2450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DE9E8-EECE-B26A-F45B-AA268B64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637" y="4626024"/>
            <a:ext cx="2743200" cy="365125"/>
          </a:xfrm>
          <a:prstGeom prst="rect">
            <a:avLst/>
          </a:prstGeom>
        </p:spPr>
        <p:txBody>
          <a:bodyPr/>
          <a:lstStyle/>
          <a:p>
            <a:fld id="{1617628D-8091-400B-BFD4-AD39CA75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E6E5-7603-5D13-D62E-D62C9CF1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9215" y="5540424"/>
            <a:ext cx="2743200" cy="365125"/>
          </a:xfrm>
          <a:prstGeom prst="rect">
            <a:avLst/>
          </a:prstGeom>
        </p:spPr>
        <p:txBody>
          <a:bodyPr/>
          <a:lstStyle/>
          <a:p>
            <a:fld id="{8BD05C7D-8217-4B3B-A20A-6F29459784B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809B3-AAA3-6A42-2E74-A8BA9053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2450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5B8FF-0857-5444-FAB3-CD24F6DA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637" y="4626024"/>
            <a:ext cx="2743200" cy="365125"/>
          </a:xfrm>
          <a:prstGeom prst="rect">
            <a:avLst/>
          </a:prstGeom>
        </p:spPr>
        <p:txBody>
          <a:bodyPr/>
          <a:lstStyle/>
          <a:p>
            <a:fld id="{1617628D-8091-400B-BFD4-AD39CA75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D07E-4DE1-AAB1-7197-19D0218D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47FA-C12D-5218-B7E6-FF1546EC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C2FF5-D860-8A0E-E285-69AACC087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836D3-F388-499B-5567-8492EFC1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9215" y="5540424"/>
            <a:ext cx="2743200" cy="365125"/>
          </a:xfrm>
          <a:prstGeom prst="rect">
            <a:avLst/>
          </a:prstGeom>
        </p:spPr>
        <p:txBody>
          <a:bodyPr/>
          <a:lstStyle/>
          <a:p>
            <a:fld id="{8BD05C7D-8217-4B3B-A20A-6F29459784B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6C487-71E2-5573-3C2F-2156A02A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2450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F94AA-1277-0513-BCC4-FAAFA05B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637" y="4626024"/>
            <a:ext cx="2743200" cy="365125"/>
          </a:xfrm>
          <a:prstGeom prst="rect">
            <a:avLst/>
          </a:prstGeom>
        </p:spPr>
        <p:txBody>
          <a:bodyPr/>
          <a:lstStyle/>
          <a:p>
            <a:fld id="{1617628D-8091-400B-BFD4-AD39CA75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1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954-F0DE-0993-1CA2-92971971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B2D93-833F-E83B-7DA8-1AB024B83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70588-4F0D-3318-BBE1-51E33B7AB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2E968-48C9-3EC3-3CE7-293CD0DA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9215" y="5540424"/>
            <a:ext cx="2743200" cy="365125"/>
          </a:xfrm>
          <a:prstGeom prst="rect">
            <a:avLst/>
          </a:prstGeom>
        </p:spPr>
        <p:txBody>
          <a:bodyPr/>
          <a:lstStyle/>
          <a:p>
            <a:fld id="{8BD05C7D-8217-4B3B-A20A-6F29459784B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37BA-609D-13D0-EBB7-996B94D8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2450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9201C-7474-1EF2-4C9A-3ABB737D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637" y="4626024"/>
            <a:ext cx="2743200" cy="365125"/>
          </a:xfrm>
          <a:prstGeom prst="rect">
            <a:avLst/>
          </a:prstGeom>
        </p:spPr>
        <p:txBody>
          <a:bodyPr/>
          <a:lstStyle/>
          <a:p>
            <a:fld id="{1617628D-8091-400B-BFD4-AD39CA75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2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F88B0911-9E40-D4F0-5936-DDFE554BD449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519312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EC03DE7-B3E0-BF0D-1FEC-94B40FE19386}"/>
              </a:ext>
            </a:extLst>
          </p:cNvPr>
          <p:cNvSpPr/>
          <p:nvPr userDrawn="1"/>
        </p:nvSpPr>
        <p:spPr>
          <a:xfrm>
            <a:off x="0" y="3"/>
            <a:ext cx="12192000" cy="1716255"/>
          </a:xfrm>
          <a:custGeom>
            <a:avLst/>
            <a:gdLst>
              <a:gd name="connsiteX0" fmla="*/ 464233 w 11859062"/>
              <a:gd name="connsiteY0" fmla="*/ 0 h 1519309"/>
              <a:gd name="connsiteX1" fmla="*/ 555380 w 11859062"/>
              <a:gd name="connsiteY1" fmla="*/ 0 h 1519309"/>
              <a:gd name="connsiteX2" fmla="*/ 555380 w 11859062"/>
              <a:gd name="connsiteY2" fmla="*/ 738874 h 1519309"/>
              <a:gd name="connsiteX3" fmla="*/ 612140 w 11859062"/>
              <a:gd name="connsiteY3" fmla="*/ 795634 h 1519309"/>
              <a:gd name="connsiteX4" fmla="*/ 839175 w 11859062"/>
              <a:gd name="connsiteY4" fmla="*/ 795634 h 1519309"/>
              <a:gd name="connsiteX5" fmla="*/ 895935 w 11859062"/>
              <a:gd name="connsiteY5" fmla="*/ 738874 h 1519309"/>
              <a:gd name="connsiteX6" fmla="*/ 895935 w 11859062"/>
              <a:gd name="connsiteY6" fmla="*/ 0 h 1519309"/>
              <a:gd name="connsiteX7" fmla="*/ 987082 w 11859062"/>
              <a:gd name="connsiteY7" fmla="*/ 0 h 1519309"/>
              <a:gd name="connsiteX8" fmla="*/ 987082 w 11859062"/>
              <a:gd name="connsiteY8" fmla="*/ 1198945 h 1519309"/>
              <a:gd name="connsiteX9" fmla="*/ 1043842 w 11859062"/>
              <a:gd name="connsiteY9" fmla="*/ 1255705 h 1519309"/>
              <a:gd name="connsiteX10" fmla="*/ 1270877 w 11859062"/>
              <a:gd name="connsiteY10" fmla="*/ 1255705 h 1519309"/>
              <a:gd name="connsiteX11" fmla="*/ 1327637 w 11859062"/>
              <a:gd name="connsiteY11" fmla="*/ 1198945 h 1519309"/>
              <a:gd name="connsiteX12" fmla="*/ 1327637 w 11859062"/>
              <a:gd name="connsiteY12" fmla="*/ 0 h 1519309"/>
              <a:gd name="connsiteX13" fmla="*/ 1425524 w 11859062"/>
              <a:gd name="connsiteY13" fmla="*/ 0 h 1519309"/>
              <a:gd name="connsiteX14" fmla="*/ 1425524 w 11859062"/>
              <a:gd name="connsiteY14" fmla="*/ 738874 h 1519309"/>
              <a:gd name="connsiteX15" fmla="*/ 1482284 w 11859062"/>
              <a:gd name="connsiteY15" fmla="*/ 795634 h 1519309"/>
              <a:gd name="connsiteX16" fmla="*/ 1709319 w 11859062"/>
              <a:gd name="connsiteY16" fmla="*/ 795634 h 1519309"/>
              <a:gd name="connsiteX17" fmla="*/ 1766079 w 11859062"/>
              <a:gd name="connsiteY17" fmla="*/ 738874 h 1519309"/>
              <a:gd name="connsiteX18" fmla="*/ 1766079 w 11859062"/>
              <a:gd name="connsiteY18" fmla="*/ 0 h 1519309"/>
              <a:gd name="connsiteX19" fmla="*/ 1898843 w 11859062"/>
              <a:gd name="connsiteY19" fmla="*/ 0 h 1519309"/>
              <a:gd name="connsiteX20" fmla="*/ 1898843 w 11859062"/>
              <a:gd name="connsiteY20" fmla="*/ 1198945 h 1519309"/>
              <a:gd name="connsiteX21" fmla="*/ 1955603 w 11859062"/>
              <a:gd name="connsiteY21" fmla="*/ 1255705 h 1519309"/>
              <a:gd name="connsiteX22" fmla="*/ 2182638 w 11859062"/>
              <a:gd name="connsiteY22" fmla="*/ 1255705 h 1519309"/>
              <a:gd name="connsiteX23" fmla="*/ 2239398 w 11859062"/>
              <a:gd name="connsiteY23" fmla="*/ 1198945 h 1519309"/>
              <a:gd name="connsiteX24" fmla="*/ 2239398 w 11859062"/>
              <a:gd name="connsiteY24" fmla="*/ 0 h 1519309"/>
              <a:gd name="connsiteX25" fmla="*/ 2361903 w 11859062"/>
              <a:gd name="connsiteY25" fmla="*/ 0 h 1519309"/>
              <a:gd name="connsiteX26" fmla="*/ 2361903 w 11859062"/>
              <a:gd name="connsiteY26" fmla="*/ 772113 h 1519309"/>
              <a:gd name="connsiteX27" fmla="*/ 2418663 w 11859062"/>
              <a:gd name="connsiteY27" fmla="*/ 828873 h 1519309"/>
              <a:gd name="connsiteX28" fmla="*/ 2645698 w 11859062"/>
              <a:gd name="connsiteY28" fmla="*/ 828873 h 1519309"/>
              <a:gd name="connsiteX29" fmla="*/ 2702458 w 11859062"/>
              <a:gd name="connsiteY29" fmla="*/ 772113 h 1519309"/>
              <a:gd name="connsiteX30" fmla="*/ 2702458 w 11859062"/>
              <a:gd name="connsiteY30" fmla="*/ 0 h 1519309"/>
              <a:gd name="connsiteX31" fmla="*/ 2818222 w 11859062"/>
              <a:gd name="connsiteY31" fmla="*/ 0 h 1519309"/>
              <a:gd name="connsiteX32" fmla="*/ 2818222 w 11859062"/>
              <a:gd name="connsiteY32" fmla="*/ 1198945 h 1519309"/>
              <a:gd name="connsiteX33" fmla="*/ 2874982 w 11859062"/>
              <a:gd name="connsiteY33" fmla="*/ 1255705 h 1519309"/>
              <a:gd name="connsiteX34" fmla="*/ 3102017 w 11859062"/>
              <a:gd name="connsiteY34" fmla="*/ 1255705 h 1519309"/>
              <a:gd name="connsiteX35" fmla="*/ 3158777 w 11859062"/>
              <a:gd name="connsiteY35" fmla="*/ 1198945 h 1519309"/>
              <a:gd name="connsiteX36" fmla="*/ 3158777 w 11859062"/>
              <a:gd name="connsiteY36" fmla="*/ 0 h 1519309"/>
              <a:gd name="connsiteX37" fmla="*/ 3279081 w 11859062"/>
              <a:gd name="connsiteY37" fmla="*/ 0 h 1519309"/>
              <a:gd name="connsiteX38" fmla="*/ 3279081 w 11859062"/>
              <a:gd name="connsiteY38" fmla="*/ 782525 h 1519309"/>
              <a:gd name="connsiteX39" fmla="*/ 3335841 w 11859062"/>
              <a:gd name="connsiteY39" fmla="*/ 839285 h 1519309"/>
              <a:gd name="connsiteX40" fmla="*/ 3562875 w 11859062"/>
              <a:gd name="connsiteY40" fmla="*/ 839285 h 1519309"/>
              <a:gd name="connsiteX41" fmla="*/ 3619635 w 11859062"/>
              <a:gd name="connsiteY41" fmla="*/ 782525 h 1519309"/>
              <a:gd name="connsiteX42" fmla="*/ 3619635 w 11859062"/>
              <a:gd name="connsiteY42" fmla="*/ 0 h 1519309"/>
              <a:gd name="connsiteX43" fmla="*/ 3719721 w 11859062"/>
              <a:gd name="connsiteY43" fmla="*/ 0 h 1519309"/>
              <a:gd name="connsiteX44" fmla="*/ 3719721 w 11859062"/>
              <a:gd name="connsiteY44" fmla="*/ 1240513 h 1519309"/>
              <a:gd name="connsiteX45" fmla="*/ 3776481 w 11859062"/>
              <a:gd name="connsiteY45" fmla="*/ 1297273 h 1519309"/>
              <a:gd name="connsiteX46" fmla="*/ 4003516 w 11859062"/>
              <a:gd name="connsiteY46" fmla="*/ 1297273 h 1519309"/>
              <a:gd name="connsiteX47" fmla="*/ 4060276 w 11859062"/>
              <a:gd name="connsiteY47" fmla="*/ 1240513 h 1519309"/>
              <a:gd name="connsiteX48" fmla="*/ 4060276 w 11859062"/>
              <a:gd name="connsiteY48" fmla="*/ 0 h 1519309"/>
              <a:gd name="connsiteX49" fmla="*/ 4180580 w 11859062"/>
              <a:gd name="connsiteY49" fmla="*/ 0 h 1519309"/>
              <a:gd name="connsiteX50" fmla="*/ 4180580 w 11859062"/>
              <a:gd name="connsiteY50" fmla="*/ 772113 h 1519309"/>
              <a:gd name="connsiteX51" fmla="*/ 4237340 w 11859062"/>
              <a:gd name="connsiteY51" fmla="*/ 828873 h 1519309"/>
              <a:gd name="connsiteX52" fmla="*/ 4464374 w 11859062"/>
              <a:gd name="connsiteY52" fmla="*/ 828873 h 1519309"/>
              <a:gd name="connsiteX53" fmla="*/ 4521135 w 11859062"/>
              <a:gd name="connsiteY53" fmla="*/ 772113 h 1519309"/>
              <a:gd name="connsiteX54" fmla="*/ 4521135 w 11859062"/>
              <a:gd name="connsiteY54" fmla="*/ 0 h 1519309"/>
              <a:gd name="connsiteX55" fmla="*/ 4621220 w 11859062"/>
              <a:gd name="connsiteY55" fmla="*/ 0 h 1519309"/>
              <a:gd name="connsiteX56" fmla="*/ 4621220 w 11859062"/>
              <a:gd name="connsiteY56" fmla="*/ 1240513 h 1519309"/>
              <a:gd name="connsiteX57" fmla="*/ 4677981 w 11859062"/>
              <a:gd name="connsiteY57" fmla="*/ 1297273 h 1519309"/>
              <a:gd name="connsiteX58" fmla="*/ 4905015 w 11859062"/>
              <a:gd name="connsiteY58" fmla="*/ 1297273 h 1519309"/>
              <a:gd name="connsiteX59" fmla="*/ 4961776 w 11859062"/>
              <a:gd name="connsiteY59" fmla="*/ 1240513 h 1519309"/>
              <a:gd name="connsiteX60" fmla="*/ 4961776 w 11859062"/>
              <a:gd name="connsiteY60" fmla="*/ 0 h 1519309"/>
              <a:gd name="connsiteX61" fmla="*/ 5052922 w 11859062"/>
              <a:gd name="connsiteY61" fmla="*/ 0 h 1519309"/>
              <a:gd name="connsiteX62" fmla="*/ 5052922 w 11859062"/>
              <a:gd name="connsiteY62" fmla="*/ 772113 h 1519309"/>
              <a:gd name="connsiteX63" fmla="*/ 5109682 w 11859062"/>
              <a:gd name="connsiteY63" fmla="*/ 828873 h 1519309"/>
              <a:gd name="connsiteX64" fmla="*/ 5336717 w 11859062"/>
              <a:gd name="connsiteY64" fmla="*/ 828873 h 1519309"/>
              <a:gd name="connsiteX65" fmla="*/ 5393478 w 11859062"/>
              <a:gd name="connsiteY65" fmla="*/ 772113 h 1519309"/>
              <a:gd name="connsiteX66" fmla="*/ 5393478 w 11859062"/>
              <a:gd name="connsiteY66" fmla="*/ 0 h 1519309"/>
              <a:gd name="connsiteX67" fmla="*/ 5484624 w 11859062"/>
              <a:gd name="connsiteY67" fmla="*/ 0 h 1519309"/>
              <a:gd name="connsiteX68" fmla="*/ 5484624 w 11859062"/>
              <a:gd name="connsiteY68" fmla="*/ 1274084 h 1519309"/>
              <a:gd name="connsiteX69" fmla="*/ 5541384 w 11859062"/>
              <a:gd name="connsiteY69" fmla="*/ 1330844 h 1519309"/>
              <a:gd name="connsiteX70" fmla="*/ 5768419 w 11859062"/>
              <a:gd name="connsiteY70" fmla="*/ 1330844 h 1519309"/>
              <a:gd name="connsiteX71" fmla="*/ 5825179 w 11859062"/>
              <a:gd name="connsiteY71" fmla="*/ 1274084 h 1519309"/>
              <a:gd name="connsiteX72" fmla="*/ 5825179 w 11859062"/>
              <a:gd name="connsiteY72" fmla="*/ 0 h 1519309"/>
              <a:gd name="connsiteX73" fmla="*/ 5945483 w 11859062"/>
              <a:gd name="connsiteY73" fmla="*/ 0 h 1519309"/>
              <a:gd name="connsiteX74" fmla="*/ 5945483 w 11859062"/>
              <a:gd name="connsiteY74" fmla="*/ 772113 h 1519309"/>
              <a:gd name="connsiteX75" fmla="*/ 6002243 w 11859062"/>
              <a:gd name="connsiteY75" fmla="*/ 828873 h 1519309"/>
              <a:gd name="connsiteX76" fmla="*/ 6229278 w 11859062"/>
              <a:gd name="connsiteY76" fmla="*/ 828873 h 1519309"/>
              <a:gd name="connsiteX77" fmla="*/ 6286038 w 11859062"/>
              <a:gd name="connsiteY77" fmla="*/ 772113 h 1519309"/>
              <a:gd name="connsiteX78" fmla="*/ 6286038 w 11859062"/>
              <a:gd name="connsiteY78" fmla="*/ 0 h 1519309"/>
              <a:gd name="connsiteX79" fmla="*/ 11605839 w 11859062"/>
              <a:gd name="connsiteY79" fmla="*/ 0 h 1519309"/>
              <a:gd name="connsiteX80" fmla="*/ 11859062 w 11859062"/>
              <a:gd name="connsiteY80" fmla="*/ 253222 h 1519309"/>
              <a:gd name="connsiteX81" fmla="*/ 11859062 w 11859062"/>
              <a:gd name="connsiteY81" fmla="*/ 1266086 h 1519309"/>
              <a:gd name="connsiteX82" fmla="*/ 11605839 w 11859062"/>
              <a:gd name="connsiteY82" fmla="*/ 1519309 h 1519309"/>
              <a:gd name="connsiteX83" fmla="*/ 253223 w 11859062"/>
              <a:gd name="connsiteY83" fmla="*/ 1519309 h 1519309"/>
              <a:gd name="connsiteX84" fmla="*/ 0 w 11859062"/>
              <a:gd name="connsiteY84" fmla="*/ 1266086 h 1519309"/>
              <a:gd name="connsiteX85" fmla="*/ 0 w 11859062"/>
              <a:gd name="connsiteY85" fmla="*/ 253222 h 1519309"/>
              <a:gd name="connsiteX86" fmla="*/ 111644 w 11859062"/>
              <a:gd name="connsiteY86" fmla="*/ 43246 h 1519309"/>
              <a:gd name="connsiteX87" fmla="*/ 123679 w 11859062"/>
              <a:gd name="connsiteY87" fmla="*/ 36714 h 1519309"/>
              <a:gd name="connsiteX88" fmla="*/ 123679 w 11859062"/>
              <a:gd name="connsiteY88" fmla="*/ 1198945 h 1519309"/>
              <a:gd name="connsiteX89" fmla="*/ 180438 w 11859062"/>
              <a:gd name="connsiteY89" fmla="*/ 1255705 h 1519309"/>
              <a:gd name="connsiteX90" fmla="*/ 407473 w 11859062"/>
              <a:gd name="connsiteY90" fmla="*/ 1255705 h 1519309"/>
              <a:gd name="connsiteX91" fmla="*/ 464233 w 11859062"/>
              <a:gd name="connsiteY91" fmla="*/ 1198945 h 151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1859062" h="1519309">
                <a:moveTo>
                  <a:pt x="464233" y="0"/>
                </a:moveTo>
                <a:lnTo>
                  <a:pt x="555380" y="0"/>
                </a:lnTo>
                <a:lnTo>
                  <a:pt x="555380" y="738874"/>
                </a:lnTo>
                <a:cubicBezTo>
                  <a:pt x="555380" y="770222"/>
                  <a:pt x="580792" y="795634"/>
                  <a:pt x="612140" y="795634"/>
                </a:cubicBezTo>
                <a:lnTo>
                  <a:pt x="839175" y="795634"/>
                </a:lnTo>
                <a:cubicBezTo>
                  <a:pt x="870523" y="795634"/>
                  <a:pt x="895935" y="770222"/>
                  <a:pt x="895935" y="738874"/>
                </a:cubicBezTo>
                <a:lnTo>
                  <a:pt x="895935" y="0"/>
                </a:lnTo>
                <a:lnTo>
                  <a:pt x="987082" y="0"/>
                </a:lnTo>
                <a:lnTo>
                  <a:pt x="987082" y="1198945"/>
                </a:lnTo>
                <a:cubicBezTo>
                  <a:pt x="987082" y="1230293"/>
                  <a:pt x="1012494" y="1255705"/>
                  <a:pt x="1043842" y="1255705"/>
                </a:cubicBezTo>
                <a:lnTo>
                  <a:pt x="1270877" y="1255705"/>
                </a:lnTo>
                <a:cubicBezTo>
                  <a:pt x="1302225" y="1255705"/>
                  <a:pt x="1327637" y="1230293"/>
                  <a:pt x="1327637" y="1198945"/>
                </a:cubicBezTo>
                <a:lnTo>
                  <a:pt x="1327637" y="0"/>
                </a:lnTo>
                <a:lnTo>
                  <a:pt x="1425524" y="0"/>
                </a:lnTo>
                <a:lnTo>
                  <a:pt x="1425524" y="738874"/>
                </a:lnTo>
                <a:cubicBezTo>
                  <a:pt x="1425524" y="770222"/>
                  <a:pt x="1450936" y="795634"/>
                  <a:pt x="1482284" y="795634"/>
                </a:cubicBezTo>
                <a:lnTo>
                  <a:pt x="1709319" y="795634"/>
                </a:lnTo>
                <a:cubicBezTo>
                  <a:pt x="1740667" y="795634"/>
                  <a:pt x="1766079" y="770222"/>
                  <a:pt x="1766079" y="738874"/>
                </a:cubicBezTo>
                <a:lnTo>
                  <a:pt x="1766079" y="0"/>
                </a:lnTo>
                <a:lnTo>
                  <a:pt x="1898843" y="0"/>
                </a:lnTo>
                <a:lnTo>
                  <a:pt x="1898843" y="1198945"/>
                </a:lnTo>
                <a:cubicBezTo>
                  <a:pt x="1898843" y="1230293"/>
                  <a:pt x="1924255" y="1255705"/>
                  <a:pt x="1955603" y="1255705"/>
                </a:cubicBezTo>
                <a:lnTo>
                  <a:pt x="2182638" y="1255705"/>
                </a:lnTo>
                <a:cubicBezTo>
                  <a:pt x="2213985" y="1255705"/>
                  <a:pt x="2239398" y="1230293"/>
                  <a:pt x="2239398" y="1198945"/>
                </a:cubicBezTo>
                <a:lnTo>
                  <a:pt x="2239398" y="0"/>
                </a:lnTo>
                <a:lnTo>
                  <a:pt x="2361903" y="0"/>
                </a:lnTo>
                <a:lnTo>
                  <a:pt x="2361903" y="772113"/>
                </a:lnTo>
                <a:cubicBezTo>
                  <a:pt x="2361903" y="803461"/>
                  <a:pt x="2387315" y="828873"/>
                  <a:pt x="2418663" y="828873"/>
                </a:cubicBezTo>
                <a:lnTo>
                  <a:pt x="2645698" y="828873"/>
                </a:lnTo>
                <a:cubicBezTo>
                  <a:pt x="2677046" y="828873"/>
                  <a:pt x="2702458" y="803461"/>
                  <a:pt x="2702458" y="772113"/>
                </a:cubicBezTo>
                <a:lnTo>
                  <a:pt x="2702458" y="0"/>
                </a:lnTo>
                <a:lnTo>
                  <a:pt x="2818222" y="0"/>
                </a:lnTo>
                <a:lnTo>
                  <a:pt x="2818222" y="1198945"/>
                </a:lnTo>
                <a:cubicBezTo>
                  <a:pt x="2818222" y="1230293"/>
                  <a:pt x="2843634" y="1255705"/>
                  <a:pt x="2874982" y="1255705"/>
                </a:cubicBezTo>
                <a:lnTo>
                  <a:pt x="3102017" y="1255705"/>
                </a:lnTo>
                <a:cubicBezTo>
                  <a:pt x="3133364" y="1255705"/>
                  <a:pt x="3158777" y="1230293"/>
                  <a:pt x="3158777" y="1198945"/>
                </a:cubicBezTo>
                <a:lnTo>
                  <a:pt x="3158777" y="0"/>
                </a:lnTo>
                <a:lnTo>
                  <a:pt x="3279081" y="0"/>
                </a:lnTo>
                <a:lnTo>
                  <a:pt x="3279081" y="782525"/>
                </a:lnTo>
                <a:cubicBezTo>
                  <a:pt x="3279081" y="813873"/>
                  <a:pt x="3304492" y="839285"/>
                  <a:pt x="3335841" y="839285"/>
                </a:cubicBezTo>
                <a:lnTo>
                  <a:pt x="3562875" y="839285"/>
                </a:lnTo>
                <a:cubicBezTo>
                  <a:pt x="3594223" y="839285"/>
                  <a:pt x="3619635" y="813873"/>
                  <a:pt x="3619635" y="782525"/>
                </a:cubicBezTo>
                <a:lnTo>
                  <a:pt x="3619635" y="0"/>
                </a:lnTo>
                <a:lnTo>
                  <a:pt x="3719721" y="0"/>
                </a:lnTo>
                <a:lnTo>
                  <a:pt x="3719721" y="1240513"/>
                </a:lnTo>
                <a:cubicBezTo>
                  <a:pt x="3719721" y="1271861"/>
                  <a:pt x="3745133" y="1297273"/>
                  <a:pt x="3776481" y="1297273"/>
                </a:cubicBezTo>
                <a:lnTo>
                  <a:pt x="4003516" y="1297273"/>
                </a:lnTo>
                <a:cubicBezTo>
                  <a:pt x="4034864" y="1297273"/>
                  <a:pt x="4060276" y="1271861"/>
                  <a:pt x="4060276" y="1240513"/>
                </a:cubicBezTo>
                <a:lnTo>
                  <a:pt x="4060276" y="0"/>
                </a:lnTo>
                <a:lnTo>
                  <a:pt x="4180580" y="0"/>
                </a:lnTo>
                <a:lnTo>
                  <a:pt x="4180580" y="772113"/>
                </a:lnTo>
                <a:cubicBezTo>
                  <a:pt x="4180580" y="803461"/>
                  <a:pt x="4205991" y="828873"/>
                  <a:pt x="4237340" y="828873"/>
                </a:cubicBezTo>
                <a:lnTo>
                  <a:pt x="4464374" y="828873"/>
                </a:lnTo>
                <a:cubicBezTo>
                  <a:pt x="4495723" y="828873"/>
                  <a:pt x="4521135" y="803461"/>
                  <a:pt x="4521135" y="772113"/>
                </a:cubicBezTo>
                <a:lnTo>
                  <a:pt x="4521135" y="0"/>
                </a:lnTo>
                <a:lnTo>
                  <a:pt x="4621220" y="0"/>
                </a:lnTo>
                <a:lnTo>
                  <a:pt x="4621220" y="1240513"/>
                </a:lnTo>
                <a:cubicBezTo>
                  <a:pt x="4621220" y="1271861"/>
                  <a:pt x="4646633" y="1297273"/>
                  <a:pt x="4677981" y="1297273"/>
                </a:cubicBezTo>
                <a:lnTo>
                  <a:pt x="4905015" y="1297273"/>
                </a:lnTo>
                <a:cubicBezTo>
                  <a:pt x="4936364" y="1297273"/>
                  <a:pt x="4961776" y="1271861"/>
                  <a:pt x="4961776" y="1240513"/>
                </a:cubicBezTo>
                <a:lnTo>
                  <a:pt x="4961776" y="0"/>
                </a:lnTo>
                <a:lnTo>
                  <a:pt x="5052922" y="0"/>
                </a:lnTo>
                <a:lnTo>
                  <a:pt x="5052922" y="772113"/>
                </a:lnTo>
                <a:cubicBezTo>
                  <a:pt x="5052922" y="803461"/>
                  <a:pt x="5078335" y="828873"/>
                  <a:pt x="5109682" y="828873"/>
                </a:cubicBezTo>
                <a:lnTo>
                  <a:pt x="5336717" y="828873"/>
                </a:lnTo>
                <a:cubicBezTo>
                  <a:pt x="5368065" y="828873"/>
                  <a:pt x="5393478" y="803461"/>
                  <a:pt x="5393478" y="772113"/>
                </a:cubicBezTo>
                <a:lnTo>
                  <a:pt x="5393478" y="0"/>
                </a:lnTo>
                <a:lnTo>
                  <a:pt x="5484624" y="0"/>
                </a:lnTo>
                <a:lnTo>
                  <a:pt x="5484624" y="1274084"/>
                </a:lnTo>
                <a:cubicBezTo>
                  <a:pt x="5484624" y="1305432"/>
                  <a:pt x="5510037" y="1330844"/>
                  <a:pt x="5541384" y="1330844"/>
                </a:cubicBezTo>
                <a:lnTo>
                  <a:pt x="5768419" y="1330844"/>
                </a:lnTo>
                <a:cubicBezTo>
                  <a:pt x="5799767" y="1330844"/>
                  <a:pt x="5825179" y="1305432"/>
                  <a:pt x="5825179" y="1274084"/>
                </a:cubicBezTo>
                <a:lnTo>
                  <a:pt x="5825179" y="0"/>
                </a:lnTo>
                <a:lnTo>
                  <a:pt x="5945483" y="0"/>
                </a:lnTo>
                <a:lnTo>
                  <a:pt x="5945483" y="772113"/>
                </a:lnTo>
                <a:cubicBezTo>
                  <a:pt x="5945483" y="803461"/>
                  <a:pt x="5970895" y="828873"/>
                  <a:pt x="6002243" y="828873"/>
                </a:cubicBezTo>
                <a:lnTo>
                  <a:pt x="6229278" y="828873"/>
                </a:lnTo>
                <a:cubicBezTo>
                  <a:pt x="6260626" y="828873"/>
                  <a:pt x="6286038" y="803461"/>
                  <a:pt x="6286038" y="772113"/>
                </a:cubicBezTo>
                <a:lnTo>
                  <a:pt x="6286038" y="0"/>
                </a:lnTo>
                <a:lnTo>
                  <a:pt x="11605839" y="0"/>
                </a:lnTo>
                <a:cubicBezTo>
                  <a:pt x="11745690" y="0"/>
                  <a:pt x="11859062" y="113371"/>
                  <a:pt x="11859062" y="253222"/>
                </a:cubicBezTo>
                <a:lnTo>
                  <a:pt x="11859062" y="1266086"/>
                </a:lnTo>
                <a:cubicBezTo>
                  <a:pt x="11859062" y="1405937"/>
                  <a:pt x="11745690" y="1519309"/>
                  <a:pt x="11605839" y="1519309"/>
                </a:cubicBezTo>
                <a:lnTo>
                  <a:pt x="253223" y="1519309"/>
                </a:lnTo>
                <a:cubicBezTo>
                  <a:pt x="113372" y="1519309"/>
                  <a:pt x="0" y="1405937"/>
                  <a:pt x="0" y="1266086"/>
                </a:cubicBezTo>
                <a:lnTo>
                  <a:pt x="0" y="253222"/>
                </a:lnTo>
                <a:cubicBezTo>
                  <a:pt x="0" y="165816"/>
                  <a:pt x="44286" y="88752"/>
                  <a:pt x="111644" y="43246"/>
                </a:cubicBezTo>
                <a:lnTo>
                  <a:pt x="123679" y="36714"/>
                </a:lnTo>
                <a:lnTo>
                  <a:pt x="123679" y="1198945"/>
                </a:lnTo>
                <a:cubicBezTo>
                  <a:pt x="123679" y="1230293"/>
                  <a:pt x="149090" y="1255705"/>
                  <a:pt x="180438" y="1255705"/>
                </a:cubicBezTo>
                <a:lnTo>
                  <a:pt x="407473" y="1255705"/>
                </a:lnTo>
                <a:cubicBezTo>
                  <a:pt x="438821" y="1255705"/>
                  <a:pt x="464233" y="1230293"/>
                  <a:pt x="464233" y="11989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: Diagonal Corners Snipped 68">
            <a:extLst>
              <a:ext uri="{FF2B5EF4-FFF2-40B4-BE49-F238E27FC236}">
                <a16:creationId xmlns:a16="http://schemas.microsoft.com/office/drawing/2014/main" id="{A975F561-0A53-5DB7-EDAD-7B7C0541A079}"/>
              </a:ext>
            </a:extLst>
          </p:cNvPr>
          <p:cNvSpPr/>
          <p:nvPr userDrawn="1"/>
        </p:nvSpPr>
        <p:spPr>
          <a:xfrm>
            <a:off x="6808763" y="0"/>
            <a:ext cx="5383237" cy="1519313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677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548A8450-F643-658B-0217-3B45F2BC816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6" cy="3080825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8CAD6E9-EF71-C2AF-BBEA-06EEF4A53F05}"/>
              </a:ext>
            </a:extLst>
          </p:cNvPr>
          <p:cNvSpPr/>
          <p:nvPr userDrawn="1"/>
        </p:nvSpPr>
        <p:spPr>
          <a:xfrm>
            <a:off x="4" y="2"/>
            <a:ext cx="12191997" cy="6857998"/>
          </a:xfrm>
          <a:custGeom>
            <a:avLst/>
            <a:gdLst>
              <a:gd name="connsiteX0" fmla="*/ 0 w 12191997"/>
              <a:gd name="connsiteY0" fmla="*/ 0 h 6857998"/>
              <a:gd name="connsiteX1" fmla="*/ 253218 w 12191997"/>
              <a:gd name="connsiteY1" fmla="*/ 0 h 6857998"/>
              <a:gd name="connsiteX2" fmla="*/ 253218 w 12191997"/>
              <a:gd name="connsiteY2" fmla="*/ 2928421 h 6857998"/>
              <a:gd name="connsiteX3" fmla="*/ 335281 w 12191997"/>
              <a:gd name="connsiteY3" fmla="*/ 3010484 h 6857998"/>
              <a:gd name="connsiteX4" fmla="*/ 663525 w 12191997"/>
              <a:gd name="connsiteY4" fmla="*/ 3010484 h 6857998"/>
              <a:gd name="connsiteX5" fmla="*/ 745588 w 12191997"/>
              <a:gd name="connsiteY5" fmla="*/ 2928421 h 6857998"/>
              <a:gd name="connsiteX6" fmla="*/ 745588 w 12191997"/>
              <a:gd name="connsiteY6" fmla="*/ 0 h 6857998"/>
              <a:gd name="connsiteX7" fmla="*/ 855784 w 12191997"/>
              <a:gd name="connsiteY7" fmla="*/ 0 h 6857998"/>
              <a:gd name="connsiteX8" fmla="*/ 855784 w 12191997"/>
              <a:gd name="connsiteY8" fmla="*/ 1641229 h 6857998"/>
              <a:gd name="connsiteX9" fmla="*/ 937847 w 12191997"/>
              <a:gd name="connsiteY9" fmla="*/ 1723292 h 6857998"/>
              <a:gd name="connsiteX10" fmla="*/ 1266091 w 12191997"/>
              <a:gd name="connsiteY10" fmla="*/ 1723292 h 6857998"/>
              <a:gd name="connsiteX11" fmla="*/ 1348154 w 12191997"/>
              <a:gd name="connsiteY11" fmla="*/ 1641229 h 6857998"/>
              <a:gd name="connsiteX12" fmla="*/ 1348154 w 12191997"/>
              <a:gd name="connsiteY12" fmla="*/ 0 h 6857998"/>
              <a:gd name="connsiteX13" fmla="*/ 1472418 w 12191997"/>
              <a:gd name="connsiteY13" fmla="*/ 0 h 6857998"/>
              <a:gd name="connsiteX14" fmla="*/ 1472418 w 12191997"/>
              <a:gd name="connsiteY14" fmla="*/ 2928421 h 6857998"/>
              <a:gd name="connsiteX15" fmla="*/ 1554481 w 12191997"/>
              <a:gd name="connsiteY15" fmla="*/ 3010484 h 6857998"/>
              <a:gd name="connsiteX16" fmla="*/ 1882725 w 12191997"/>
              <a:gd name="connsiteY16" fmla="*/ 3010484 h 6857998"/>
              <a:gd name="connsiteX17" fmla="*/ 1964788 w 12191997"/>
              <a:gd name="connsiteY17" fmla="*/ 2928421 h 6857998"/>
              <a:gd name="connsiteX18" fmla="*/ 1964788 w 12191997"/>
              <a:gd name="connsiteY18" fmla="*/ 0 h 6857998"/>
              <a:gd name="connsiteX19" fmla="*/ 2086708 w 12191997"/>
              <a:gd name="connsiteY19" fmla="*/ 0 h 6857998"/>
              <a:gd name="connsiteX20" fmla="*/ 2086708 w 12191997"/>
              <a:gd name="connsiteY20" fmla="*/ 1641229 h 6857998"/>
              <a:gd name="connsiteX21" fmla="*/ 2168772 w 12191997"/>
              <a:gd name="connsiteY21" fmla="*/ 1723292 h 6857998"/>
              <a:gd name="connsiteX22" fmla="*/ 2497015 w 12191997"/>
              <a:gd name="connsiteY22" fmla="*/ 1723292 h 6857998"/>
              <a:gd name="connsiteX23" fmla="*/ 2579078 w 12191997"/>
              <a:gd name="connsiteY23" fmla="*/ 1641229 h 6857998"/>
              <a:gd name="connsiteX24" fmla="*/ 2579078 w 12191997"/>
              <a:gd name="connsiteY24" fmla="*/ 0 h 6857998"/>
              <a:gd name="connsiteX25" fmla="*/ 2700998 w 12191997"/>
              <a:gd name="connsiteY25" fmla="*/ 0 h 6857998"/>
              <a:gd name="connsiteX26" fmla="*/ 2700998 w 12191997"/>
              <a:gd name="connsiteY26" fmla="*/ 2928421 h 6857998"/>
              <a:gd name="connsiteX27" fmla="*/ 2783061 w 12191997"/>
              <a:gd name="connsiteY27" fmla="*/ 3010484 h 6857998"/>
              <a:gd name="connsiteX28" fmla="*/ 3111305 w 12191997"/>
              <a:gd name="connsiteY28" fmla="*/ 3010484 h 6857998"/>
              <a:gd name="connsiteX29" fmla="*/ 3193368 w 12191997"/>
              <a:gd name="connsiteY29" fmla="*/ 2928421 h 6857998"/>
              <a:gd name="connsiteX30" fmla="*/ 3193368 w 12191997"/>
              <a:gd name="connsiteY30" fmla="*/ 0 h 6857998"/>
              <a:gd name="connsiteX31" fmla="*/ 3315288 w 12191997"/>
              <a:gd name="connsiteY31" fmla="*/ 0 h 6857998"/>
              <a:gd name="connsiteX32" fmla="*/ 3315288 w 12191997"/>
              <a:gd name="connsiteY32" fmla="*/ 1641229 h 6857998"/>
              <a:gd name="connsiteX33" fmla="*/ 3397351 w 12191997"/>
              <a:gd name="connsiteY33" fmla="*/ 1723292 h 6857998"/>
              <a:gd name="connsiteX34" fmla="*/ 3725594 w 12191997"/>
              <a:gd name="connsiteY34" fmla="*/ 1723292 h 6857998"/>
              <a:gd name="connsiteX35" fmla="*/ 3807657 w 12191997"/>
              <a:gd name="connsiteY35" fmla="*/ 1641229 h 6857998"/>
              <a:gd name="connsiteX36" fmla="*/ 3807657 w 12191997"/>
              <a:gd name="connsiteY36" fmla="*/ 0 h 6857998"/>
              <a:gd name="connsiteX37" fmla="*/ 3920200 w 12191997"/>
              <a:gd name="connsiteY37" fmla="*/ 0 h 6857998"/>
              <a:gd name="connsiteX38" fmla="*/ 3920200 w 12191997"/>
              <a:gd name="connsiteY38" fmla="*/ 2928421 h 6857998"/>
              <a:gd name="connsiteX39" fmla="*/ 4002262 w 12191997"/>
              <a:gd name="connsiteY39" fmla="*/ 3010484 h 6857998"/>
              <a:gd name="connsiteX40" fmla="*/ 4330505 w 12191997"/>
              <a:gd name="connsiteY40" fmla="*/ 3010484 h 6857998"/>
              <a:gd name="connsiteX41" fmla="*/ 4412568 w 12191997"/>
              <a:gd name="connsiteY41" fmla="*/ 2928421 h 6857998"/>
              <a:gd name="connsiteX42" fmla="*/ 4412568 w 12191997"/>
              <a:gd name="connsiteY42" fmla="*/ 0 h 6857998"/>
              <a:gd name="connsiteX43" fmla="*/ 4543866 w 12191997"/>
              <a:gd name="connsiteY43" fmla="*/ 0 h 6857998"/>
              <a:gd name="connsiteX44" fmla="*/ 4543866 w 12191997"/>
              <a:gd name="connsiteY44" fmla="*/ 1641229 h 6857998"/>
              <a:gd name="connsiteX45" fmla="*/ 4625929 w 12191997"/>
              <a:gd name="connsiteY45" fmla="*/ 1723292 h 6857998"/>
              <a:gd name="connsiteX46" fmla="*/ 4954173 w 12191997"/>
              <a:gd name="connsiteY46" fmla="*/ 1723292 h 6857998"/>
              <a:gd name="connsiteX47" fmla="*/ 5036236 w 12191997"/>
              <a:gd name="connsiteY47" fmla="*/ 1641229 h 6857998"/>
              <a:gd name="connsiteX48" fmla="*/ 5036236 w 12191997"/>
              <a:gd name="connsiteY48" fmla="*/ 0 h 6857998"/>
              <a:gd name="connsiteX49" fmla="*/ 5148779 w 12191997"/>
              <a:gd name="connsiteY49" fmla="*/ 0 h 6857998"/>
              <a:gd name="connsiteX50" fmla="*/ 5148779 w 12191997"/>
              <a:gd name="connsiteY50" fmla="*/ 2928421 h 6857998"/>
              <a:gd name="connsiteX51" fmla="*/ 5230842 w 12191997"/>
              <a:gd name="connsiteY51" fmla="*/ 3010484 h 6857998"/>
              <a:gd name="connsiteX52" fmla="*/ 5559085 w 12191997"/>
              <a:gd name="connsiteY52" fmla="*/ 3010484 h 6857998"/>
              <a:gd name="connsiteX53" fmla="*/ 5641147 w 12191997"/>
              <a:gd name="connsiteY53" fmla="*/ 2928421 h 6857998"/>
              <a:gd name="connsiteX54" fmla="*/ 5641147 w 12191997"/>
              <a:gd name="connsiteY54" fmla="*/ 0 h 6857998"/>
              <a:gd name="connsiteX55" fmla="*/ 5772446 w 12191997"/>
              <a:gd name="connsiteY55" fmla="*/ 0 h 6857998"/>
              <a:gd name="connsiteX56" fmla="*/ 5772446 w 12191997"/>
              <a:gd name="connsiteY56" fmla="*/ 1641228 h 6857998"/>
              <a:gd name="connsiteX57" fmla="*/ 5854509 w 12191997"/>
              <a:gd name="connsiteY57" fmla="*/ 1723291 h 6857998"/>
              <a:gd name="connsiteX58" fmla="*/ 6182752 w 12191997"/>
              <a:gd name="connsiteY58" fmla="*/ 1723291 h 6857998"/>
              <a:gd name="connsiteX59" fmla="*/ 6264815 w 12191997"/>
              <a:gd name="connsiteY59" fmla="*/ 1641228 h 6857998"/>
              <a:gd name="connsiteX60" fmla="*/ 6264815 w 12191997"/>
              <a:gd name="connsiteY60" fmla="*/ 0 h 6857998"/>
              <a:gd name="connsiteX61" fmla="*/ 6382046 w 12191997"/>
              <a:gd name="connsiteY61" fmla="*/ 0 h 6857998"/>
              <a:gd name="connsiteX62" fmla="*/ 6382046 w 12191997"/>
              <a:gd name="connsiteY62" fmla="*/ 2928421 h 6857998"/>
              <a:gd name="connsiteX63" fmla="*/ 6464109 w 12191997"/>
              <a:gd name="connsiteY63" fmla="*/ 3010484 h 6857998"/>
              <a:gd name="connsiteX64" fmla="*/ 6792353 w 12191997"/>
              <a:gd name="connsiteY64" fmla="*/ 3010484 h 6857998"/>
              <a:gd name="connsiteX65" fmla="*/ 6874416 w 12191997"/>
              <a:gd name="connsiteY65" fmla="*/ 2928421 h 6857998"/>
              <a:gd name="connsiteX66" fmla="*/ 6874416 w 12191997"/>
              <a:gd name="connsiteY66" fmla="*/ 0 h 6857998"/>
              <a:gd name="connsiteX67" fmla="*/ 6991647 w 12191997"/>
              <a:gd name="connsiteY67" fmla="*/ 0 h 6857998"/>
              <a:gd name="connsiteX68" fmla="*/ 6991647 w 12191997"/>
              <a:gd name="connsiteY68" fmla="*/ 1641228 h 6857998"/>
              <a:gd name="connsiteX69" fmla="*/ 7073710 w 12191997"/>
              <a:gd name="connsiteY69" fmla="*/ 1723291 h 6857998"/>
              <a:gd name="connsiteX70" fmla="*/ 7401954 w 12191997"/>
              <a:gd name="connsiteY70" fmla="*/ 1723291 h 6857998"/>
              <a:gd name="connsiteX71" fmla="*/ 7484017 w 12191997"/>
              <a:gd name="connsiteY71" fmla="*/ 1641228 h 6857998"/>
              <a:gd name="connsiteX72" fmla="*/ 7484017 w 12191997"/>
              <a:gd name="connsiteY72" fmla="*/ 0 h 6857998"/>
              <a:gd name="connsiteX73" fmla="*/ 7615315 w 12191997"/>
              <a:gd name="connsiteY73" fmla="*/ 0 h 6857998"/>
              <a:gd name="connsiteX74" fmla="*/ 7615315 w 12191997"/>
              <a:gd name="connsiteY74" fmla="*/ 2928421 h 6857998"/>
              <a:gd name="connsiteX75" fmla="*/ 7697378 w 12191997"/>
              <a:gd name="connsiteY75" fmla="*/ 3010484 h 6857998"/>
              <a:gd name="connsiteX76" fmla="*/ 8025622 w 12191997"/>
              <a:gd name="connsiteY76" fmla="*/ 3010484 h 6857998"/>
              <a:gd name="connsiteX77" fmla="*/ 8107685 w 12191997"/>
              <a:gd name="connsiteY77" fmla="*/ 2928421 h 6857998"/>
              <a:gd name="connsiteX78" fmla="*/ 8107685 w 12191997"/>
              <a:gd name="connsiteY78" fmla="*/ 0 h 6857998"/>
              <a:gd name="connsiteX79" fmla="*/ 8210849 w 12191997"/>
              <a:gd name="connsiteY79" fmla="*/ 0 h 6857998"/>
              <a:gd name="connsiteX80" fmla="*/ 8210849 w 12191997"/>
              <a:gd name="connsiteY80" fmla="*/ 1641228 h 6857998"/>
              <a:gd name="connsiteX81" fmla="*/ 8292912 w 12191997"/>
              <a:gd name="connsiteY81" fmla="*/ 1723291 h 6857998"/>
              <a:gd name="connsiteX82" fmla="*/ 8621156 w 12191997"/>
              <a:gd name="connsiteY82" fmla="*/ 1723291 h 6857998"/>
              <a:gd name="connsiteX83" fmla="*/ 8703219 w 12191997"/>
              <a:gd name="connsiteY83" fmla="*/ 1641228 h 6857998"/>
              <a:gd name="connsiteX84" fmla="*/ 8703219 w 12191997"/>
              <a:gd name="connsiteY84" fmla="*/ 0 h 6857998"/>
              <a:gd name="connsiteX85" fmla="*/ 8835683 w 12191997"/>
              <a:gd name="connsiteY85" fmla="*/ 0 h 6857998"/>
              <a:gd name="connsiteX86" fmla="*/ 8835683 w 12191997"/>
              <a:gd name="connsiteY86" fmla="*/ 2928421 h 6857998"/>
              <a:gd name="connsiteX87" fmla="*/ 8917746 w 12191997"/>
              <a:gd name="connsiteY87" fmla="*/ 3010484 h 6857998"/>
              <a:gd name="connsiteX88" fmla="*/ 9245990 w 12191997"/>
              <a:gd name="connsiteY88" fmla="*/ 3010484 h 6857998"/>
              <a:gd name="connsiteX89" fmla="*/ 9328053 w 12191997"/>
              <a:gd name="connsiteY89" fmla="*/ 2928421 h 6857998"/>
              <a:gd name="connsiteX90" fmla="*/ 9328053 w 12191997"/>
              <a:gd name="connsiteY90" fmla="*/ 0 h 6857998"/>
              <a:gd name="connsiteX91" fmla="*/ 9446450 w 12191997"/>
              <a:gd name="connsiteY91" fmla="*/ 0 h 6857998"/>
              <a:gd name="connsiteX92" fmla="*/ 9446450 w 12191997"/>
              <a:gd name="connsiteY92" fmla="*/ 1641228 h 6857998"/>
              <a:gd name="connsiteX93" fmla="*/ 9528513 w 12191997"/>
              <a:gd name="connsiteY93" fmla="*/ 1723291 h 6857998"/>
              <a:gd name="connsiteX94" fmla="*/ 9856757 w 12191997"/>
              <a:gd name="connsiteY94" fmla="*/ 1723291 h 6857998"/>
              <a:gd name="connsiteX95" fmla="*/ 9938820 w 12191997"/>
              <a:gd name="connsiteY95" fmla="*/ 1641228 h 6857998"/>
              <a:gd name="connsiteX96" fmla="*/ 9938820 w 12191997"/>
              <a:gd name="connsiteY96" fmla="*/ 0 h 6857998"/>
              <a:gd name="connsiteX97" fmla="*/ 10056051 w 12191997"/>
              <a:gd name="connsiteY97" fmla="*/ 0 h 6857998"/>
              <a:gd name="connsiteX98" fmla="*/ 10056051 w 12191997"/>
              <a:gd name="connsiteY98" fmla="*/ 2928421 h 6857998"/>
              <a:gd name="connsiteX99" fmla="*/ 10138114 w 12191997"/>
              <a:gd name="connsiteY99" fmla="*/ 3010484 h 6857998"/>
              <a:gd name="connsiteX100" fmla="*/ 10466358 w 12191997"/>
              <a:gd name="connsiteY100" fmla="*/ 3010484 h 6857998"/>
              <a:gd name="connsiteX101" fmla="*/ 10548421 w 12191997"/>
              <a:gd name="connsiteY101" fmla="*/ 2928421 h 6857998"/>
              <a:gd name="connsiteX102" fmla="*/ 10548421 w 12191997"/>
              <a:gd name="connsiteY102" fmla="*/ 0 h 6857998"/>
              <a:gd name="connsiteX103" fmla="*/ 10682051 w 12191997"/>
              <a:gd name="connsiteY103" fmla="*/ 0 h 6857998"/>
              <a:gd name="connsiteX104" fmla="*/ 10682051 w 12191997"/>
              <a:gd name="connsiteY104" fmla="*/ 1641227 h 6857998"/>
              <a:gd name="connsiteX105" fmla="*/ 10764114 w 12191997"/>
              <a:gd name="connsiteY105" fmla="*/ 1723290 h 6857998"/>
              <a:gd name="connsiteX106" fmla="*/ 11092358 w 12191997"/>
              <a:gd name="connsiteY106" fmla="*/ 1723290 h 6857998"/>
              <a:gd name="connsiteX107" fmla="*/ 11174421 w 12191997"/>
              <a:gd name="connsiteY107" fmla="*/ 1641227 h 6857998"/>
              <a:gd name="connsiteX108" fmla="*/ 11174421 w 12191997"/>
              <a:gd name="connsiteY108" fmla="*/ 0 h 6857998"/>
              <a:gd name="connsiteX109" fmla="*/ 11308051 w 12191997"/>
              <a:gd name="connsiteY109" fmla="*/ 0 h 6857998"/>
              <a:gd name="connsiteX110" fmla="*/ 11308051 w 12191997"/>
              <a:gd name="connsiteY110" fmla="*/ 2928421 h 6857998"/>
              <a:gd name="connsiteX111" fmla="*/ 11390114 w 12191997"/>
              <a:gd name="connsiteY111" fmla="*/ 3010484 h 6857998"/>
              <a:gd name="connsiteX112" fmla="*/ 11718358 w 12191997"/>
              <a:gd name="connsiteY112" fmla="*/ 3010484 h 6857998"/>
              <a:gd name="connsiteX113" fmla="*/ 11800421 w 12191997"/>
              <a:gd name="connsiteY113" fmla="*/ 2928421 h 6857998"/>
              <a:gd name="connsiteX114" fmla="*/ 11800421 w 12191997"/>
              <a:gd name="connsiteY114" fmla="*/ 0 h 6857998"/>
              <a:gd name="connsiteX115" fmla="*/ 12191997 w 12191997"/>
              <a:gd name="connsiteY115" fmla="*/ 0 h 6857998"/>
              <a:gd name="connsiteX116" fmla="*/ 12191997 w 12191997"/>
              <a:gd name="connsiteY116" fmla="*/ 6857998 h 6857998"/>
              <a:gd name="connsiteX117" fmla="*/ 0 w 12191997"/>
              <a:gd name="connsiteY117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1997" h="6857998">
                <a:moveTo>
                  <a:pt x="0" y="0"/>
                </a:moveTo>
                <a:lnTo>
                  <a:pt x="253218" y="0"/>
                </a:lnTo>
                <a:lnTo>
                  <a:pt x="253218" y="2928421"/>
                </a:lnTo>
                <a:cubicBezTo>
                  <a:pt x="253218" y="2973743"/>
                  <a:pt x="289959" y="3010484"/>
                  <a:pt x="335281" y="3010484"/>
                </a:cubicBezTo>
                <a:lnTo>
                  <a:pt x="663525" y="3010484"/>
                </a:lnTo>
                <a:cubicBezTo>
                  <a:pt x="708847" y="3010484"/>
                  <a:pt x="745588" y="2973743"/>
                  <a:pt x="745588" y="2928421"/>
                </a:cubicBezTo>
                <a:lnTo>
                  <a:pt x="745588" y="0"/>
                </a:lnTo>
                <a:lnTo>
                  <a:pt x="855784" y="0"/>
                </a:lnTo>
                <a:lnTo>
                  <a:pt x="855784" y="1641229"/>
                </a:lnTo>
                <a:cubicBezTo>
                  <a:pt x="855784" y="1686551"/>
                  <a:pt x="892525" y="1723292"/>
                  <a:pt x="937847" y="1723292"/>
                </a:cubicBezTo>
                <a:lnTo>
                  <a:pt x="1266091" y="1723292"/>
                </a:lnTo>
                <a:cubicBezTo>
                  <a:pt x="1311413" y="1723292"/>
                  <a:pt x="1348154" y="1686551"/>
                  <a:pt x="1348154" y="1641229"/>
                </a:cubicBezTo>
                <a:lnTo>
                  <a:pt x="1348154" y="0"/>
                </a:lnTo>
                <a:lnTo>
                  <a:pt x="1472418" y="0"/>
                </a:lnTo>
                <a:lnTo>
                  <a:pt x="1472418" y="2928421"/>
                </a:lnTo>
                <a:cubicBezTo>
                  <a:pt x="1472418" y="2973743"/>
                  <a:pt x="1509159" y="3010484"/>
                  <a:pt x="1554481" y="3010484"/>
                </a:cubicBezTo>
                <a:lnTo>
                  <a:pt x="1882725" y="3010484"/>
                </a:lnTo>
                <a:cubicBezTo>
                  <a:pt x="1928047" y="3010484"/>
                  <a:pt x="1964788" y="2973743"/>
                  <a:pt x="1964788" y="2928421"/>
                </a:cubicBezTo>
                <a:lnTo>
                  <a:pt x="1964788" y="0"/>
                </a:lnTo>
                <a:lnTo>
                  <a:pt x="2086708" y="0"/>
                </a:lnTo>
                <a:lnTo>
                  <a:pt x="2086708" y="1641229"/>
                </a:lnTo>
                <a:cubicBezTo>
                  <a:pt x="2086708" y="1686551"/>
                  <a:pt x="2123450" y="1723292"/>
                  <a:pt x="2168772" y="1723292"/>
                </a:cubicBezTo>
                <a:lnTo>
                  <a:pt x="2497015" y="1723292"/>
                </a:lnTo>
                <a:cubicBezTo>
                  <a:pt x="2542337" y="1723292"/>
                  <a:pt x="2579078" y="1686551"/>
                  <a:pt x="2579078" y="1641229"/>
                </a:cubicBezTo>
                <a:lnTo>
                  <a:pt x="2579078" y="0"/>
                </a:lnTo>
                <a:lnTo>
                  <a:pt x="2700998" y="0"/>
                </a:lnTo>
                <a:lnTo>
                  <a:pt x="2700998" y="2928421"/>
                </a:lnTo>
                <a:cubicBezTo>
                  <a:pt x="2700998" y="2973743"/>
                  <a:pt x="2737739" y="3010484"/>
                  <a:pt x="2783061" y="3010484"/>
                </a:cubicBezTo>
                <a:lnTo>
                  <a:pt x="3111305" y="3010484"/>
                </a:lnTo>
                <a:cubicBezTo>
                  <a:pt x="3156627" y="3010484"/>
                  <a:pt x="3193368" y="2973743"/>
                  <a:pt x="3193368" y="2928421"/>
                </a:cubicBezTo>
                <a:lnTo>
                  <a:pt x="3193368" y="0"/>
                </a:lnTo>
                <a:lnTo>
                  <a:pt x="3315288" y="0"/>
                </a:lnTo>
                <a:lnTo>
                  <a:pt x="3315288" y="1641229"/>
                </a:lnTo>
                <a:cubicBezTo>
                  <a:pt x="3315288" y="1686551"/>
                  <a:pt x="3352029" y="1723292"/>
                  <a:pt x="3397351" y="1723292"/>
                </a:cubicBezTo>
                <a:lnTo>
                  <a:pt x="3725594" y="1723292"/>
                </a:lnTo>
                <a:cubicBezTo>
                  <a:pt x="3770917" y="1723292"/>
                  <a:pt x="3807657" y="1686551"/>
                  <a:pt x="3807657" y="1641229"/>
                </a:cubicBezTo>
                <a:lnTo>
                  <a:pt x="3807657" y="0"/>
                </a:lnTo>
                <a:lnTo>
                  <a:pt x="3920200" y="0"/>
                </a:lnTo>
                <a:lnTo>
                  <a:pt x="3920200" y="2928421"/>
                </a:lnTo>
                <a:cubicBezTo>
                  <a:pt x="3920200" y="2973743"/>
                  <a:pt x="3956940" y="3010484"/>
                  <a:pt x="4002262" y="3010484"/>
                </a:cubicBezTo>
                <a:lnTo>
                  <a:pt x="4330505" y="3010484"/>
                </a:lnTo>
                <a:cubicBezTo>
                  <a:pt x="4375827" y="3010484"/>
                  <a:pt x="4412568" y="2973743"/>
                  <a:pt x="4412568" y="2928421"/>
                </a:cubicBezTo>
                <a:lnTo>
                  <a:pt x="4412568" y="0"/>
                </a:lnTo>
                <a:lnTo>
                  <a:pt x="4543866" y="0"/>
                </a:lnTo>
                <a:lnTo>
                  <a:pt x="4543866" y="1641229"/>
                </a:lnTo>
                <a:cubicBezTo>
                  <a:pt x="4543866" y="1686550"/>
                  <a:pt x="4580607" y="1723292"/>
                  <a:pt x="4625929" y="1723292"/>
                </a:cubicBezTo>
                <a:lnTo>
                  <a:pt x="4954173" y="1723292"/>
                </a:lnTo>
                <a:cubicBezTo>
                  <a:pt x="4999496" y="1723292"/>
                  <a:pt x="5036236" y="1686550"/>
                  <a:pt x="5036236" y="1641229"/>
                </a:cubicBezTo>
                <a:lnTo>
                  <a:pt x="5036236" y="0"/>
                </a:lnTo>
                <a:lnTo>
                  <a:pt x="5148779" y="0"/>
                </a:lnTo>
                <a:lnTo>
                  <a:pt x="5148779" y="2928421"/>
                </a:lnTo>
                <a:cubicBezTo>
                  <a:pt x="5148779" y="2973743"/>
                  <a:pt x="5185520" y="3010484"/>
                  <a:pt x="5230842" y="3010484"/>
                </a:cubicBezTo>
                <a:lnTo>
                  <a:pt x="5559085" y="3010484"/>
                </a:lnTo>
                <a:cubicBezTo>
                  <a:pt x="5604407" y="3010484"/>
                  <a:pt x="5641147" y="2973743"/>
                  <a:pt x="5641147" y="2928421"/>
                </a:cubicBezTo>
                <a:lnTo>
                  <a:pt x="5641147" y="0"/>
                </a:lnTo>
                <a:lnTo>
                  <a:pt x="5772446" y="0"/>
                </a:lnTo>
                <a:lnTo>
                  <a:pt x="5772446" y="1641228"/>
                </a:lnTo>
                <a:cubicBezTo>
                  <a:pt x="5772446" y="1686550"/>
                  <a:pt x="5809187" y="1723291"/>
                  <a:pt x="5854509" y="1723291"/>
                </a:cubicBezTo>
                <a:lnTo>
                  <a:pt x="6182752" y="1723291"/>
                </a:lnTo>
                <a:cubicBezTo>
                  <a:pt x="6228074" y="1723291"/>
                  <a:pt x="6264815" y="1686550"/>
                  <a:pt x="6264815" y="1641228"/>
                </a:cubicBezTo>
                <a:lnTo>
                  <a:pt x="6264815" y="0"/>
                </a:lnTo>
                <a:lnTo>
                  <a:pt x="6382046" y="0"/>
                </a:lnTo>
                <a:lnTo>
                  <a:pt x="6382046" y="2928421"/>
                </a:lnTo>
                <a:cubicBezTo>
                  <a:pt x="6382046" y="2973743"/>
                  <a:pt x="6418787" y="3010484"/>
                  <a:pt x="6464109" y="3010484"/>
                </a:cubicBezTo>
                <a:lnTo>
                  <a:pt x="6792353" y="3010484"/>
                </a:lnTo>
                <a:cubicBezTo>
                  <a:pt x="6837675" y="3010484"/>
                  <a:pt x="6874416" y="2973743"/>
                  <a:pt x="6874416" y="2928421"/>
                </a:cubicBezTo>
                <a:lnTo>
                  <a:pt x="6874416" y="0"/>
                </a:lnTo>
                <a:lnTo>
                  <a:pt x="6991647" y="0"/>
                </a:lnTo>
                <a:lnTo>
                  <a:pt x="6991647" y="1641228"/>
                </a:lnTo>
                <a:cubicBezTo>
                  <a:pt x="6991647" y="1686550"/>
                  <a:pt x="7028388" y="1723291"/>
                  <a:pt x="7073710" y="1723291"/>
                </a:cubicBezTo>
                <a:lnTo>
                  <a:pt x="7401954" y="1723291"/>
                </a:lnTo>
                <a:cubicBezTo>
                  <a:pt x="7447276" y="1723291"/>
                  <a:pt x="7484017" y="1686550"/>
                  <a:pt x="7484017" y="1641228"/>
                </a:cubicBezTo>
                <a:lnTo>
                  <a:pt x="7484017" y="0"/>
                </a:lnTo>
                <a:lnTo>
                  <a:pt x="7615315" y="0"/>
                </a:lnTo>
                <a:lnTo>
                  <a:pt x="7615315" y="2928421"/>
                </a:lnTo>
                <a:cubicBezTo>
                  <a:pt x="7615315" y="2973743"/>
                  <a:pt x="7652056" y="3010484"/>
                  <a:pt x="7697378" y="3010484"/>
                </a:cubicBezTo>
                <a:lnTo>
                  <a:pt x="8025622" y="3010484"/>
                </a:lnTo>
                <a:cubicBezTo>
                  <a:pt x="8070944" y="3010484"/>
                  <a:pt x="8107685" y="2973743"/>
                  <a:pt x="8107685" y="2928421"/>
                </a:cubicBezTo>
                <a:lnTo>
                  <a:pt x="8107685" y="0"/>
                </a:lnTo>
                <a:lnTo>
                  <a:pt x="8210849" y="0"/>
                </a:lnTo>
                <a:lnTo>
                  <a:pt x="8210849" y="1641228"/>
                </a:lnTo>
                <a:cubicBezTo>
                  <a:pt x="8210849" y="1686550"/>
                  <a:pt x="8247590" y="1723291"/>
                  <a:pt x="8292912" y="1723291"/>
                </a:cubicBezTo>
                <a:lnTo>
                  <a:pt x="8621156" y="1723291"/>
                </a:lnTo>
                <a:cubicBezTo>
                  <a:pt x="8666478" y="1723291"/>
                  <a:pt x="8703219" y="1686550"/>
                  <a:pt x="8703219" y="1641228"/>
                </a:cubicBezTo>
                <a:lnTo>
                  <a:pt x="8703219" y="0"/>
                </a:lnTo>
                <a:lnTo>
                  <a:pt x="8835683" y="0"/>
                </a:lnTo>
                <a:lnTo>
                  <a:pt x="8835683" y="2928421"/>
                </a:lnTo>
                <a:cubicBezTo>
                  <a:pt x="8835683" y="2973743"/>
                  <a:pt x="8872424" y="3010484"/>
                  <a:pt x="8917746" y="3010484"/>
                </a:cubicBezTo>
                <a:lnTo>
                  <a:pt x="9245990" y="3010484"/>
                </a:lnTo>
                <a:cubicBezTo>
                  <a:pt x="9291312" y="3010484"/>
                  <a:pt x="9328053" y="2973743"/>
                  <a:pt x="9328053" y="2928421"/>
                </a:cubicBezTo>
                <a:lnTo>
                  <a:pt x="9328053" y="0"/>
                </a:lnTo>
                <a:lnTo>
                  <a:pt x="9446450" y="0"/>
                </a:lnTo>
                <a:lnTo>
                  <a:pt x="9446450" y="1641228"/>
                </a:lnTo>
                <a:cubicBezTo>
                  <a:pt x="9446450" y="1686550"/>
                  <a:pt x="9483191" y="1723291"/>
                  <a:pt x="9528513" y="1723291"/>
                </a:cubicBezTo>
                <a:lnTo>
                  <a:pt x="9856757" y="1723291"/>
                </a:lnTo>
                <a:cubicBezTo>
                  <a:pt x="9902079" y="1723291"/>
                  <a:pt x="9938820" y="1686550"/>
                  <a:pt x="9938820" y="1641228"/>
                </a:cubicBezTo>
                <a:lnTo>
                  <a:pt x="9938820" y="0"/>
                </a:lnTo>
                <a:lnTo>
                  <a:pt x="10056051" y="0"/>
                </a:lnTo>
                <a:lnTo>
                  <a:pt x="10056051" y="2928421"/>
                </a:lnTo>
                <a:cubicBezTo>
                  <a:pt x="10056051" y="2973743"/>
                  <a:pt x="10092792" y="3010484"/>
                  <a:pt x="10138114" y="3010484"/>
                </a:cubicBezTo>
                <a:lnTo>
                  <a:pt x="10466358" y="3010484"/>
                </a:lnTo>
                <a:cubicBezTo>
                  <a:pt x="10511680" y="3010484"/>
                  <a:pt x="10548421" y="2973743"/>
                  <a:pt x="10548421" y="2928421"/>
                </a:cubicBezTo>
                <a:lnTo>
                  <a:pt x="10548421" y="0"/>
                </a:lnTo>
                <a:lnTo>
                  <a:pt x="10682051" y="0"/>
                </a:lnTo>
                <a:lnTo>
                  <a:pt x="10682051" y="1641227"/>
                </a:lnTo>
                <a:cubicBezTo>
                  <a:pt x="10682051" y="1686549"/>
                  <a:pt x="10718792" y="1723290"/>
                  <a:pt x="10764114" y="1723290"/>
                </a:cubicBezTo>
                <a:lnTo>
                  <a:pt x="11092358" y="1723290"/>
                </a:lnTo>
                <a:cubicBezTo>
                  <a:pt x="11137680" y="1723290"/>
                  <a:pt x="11174421" y="1686549"/>
                  <a:pt x="11174421" y="1641227"/>
                </a:cubicBezTo>
                <a:lnTo>
                  <a:pt x="11174421" y="0"/>
                </a:lnTo>
                <a:lnTo>
                  <a:pt x="11308051" y="0"/>
                </a:lnTo>
                <a:lnTo>
                  <a:pt x="11308051" y="2928421"/>
                </a:lnTo>
                <a:cubicBezTo>
                  <a:pt x="11308051" y="2973743"/>
                  <a:pt x="11344792" y="3010484"/>
                  <a:pt x="11390114" y="3010484"/>
                </a:cubicBezTo>
                <a:lnTo>
                  <a:pt x="11718358" y="3010484"/>
                </a:lnTo>
                <a:cubicBezTo>
                  <a:pt x="11763680" y="3010484"/>
                  <a:pt x="11800421" y="2973743"/>
                  <a:pt x="11800421" y="2928421"/>
                </a:cubicBezTo>
                <a:lnTo>
                  <a:pt x="11800421" y="0"/>
                </a:lnTo>
                <a:lnTo>
                  <a:pt x="12191997" y="0"/>
                </a:lnTo>
                <a:lnTo>
                  <a:pt x="12191997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E03921-24DB-F5C6-A7E0-6E8F31B3D275}"/>
              </a:ext>
            </a:extLst>
          </p:cNvPr>
          <p:cNvSpPr/>
          <p:nvPr userDrawn="1"/>
        </p:nvSpPr>
        <p:spPr>
          <a:xfrm>
            <a:off x="675249" y="3376247"/>
            <a:ext cx="11183816" cy="308082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3B77BC9-DEC3-E487-28F4-6AD5CC300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68636AD-6FB3-7112-20A7-5DB4253B529E}"/>
              </a:ext>
            </a:extLst>
          </p:cNvPr>
          <p:cNvSpPr/>
          <p:nvPr/>
        </p:nvSpPr>
        <p:spPr>
          <a:xfrm>
            <a:off x="2" y="2"/>
            <a:ext cx="12191998" cy="6857999"/>
          </a:xfrm>
          <a:custGeom>
            <a:avLst/>
            <a:gdLst>
              <a:gd name="connsiteX0" fmla="*/ 0 w 12191998"/>
              <a:gd name="connsiteY0" fmla="*/ 0 h 6857999"/>
              <a:gd name="connsiteX1" fmla="*/ 221226 w 12191998"/>
              <a:gd name="connsiteY1" fmla="*/ 0 h 6857999"/>
              <a:gd name="connsiteX2" fmla="*/ 221226 w 12191998"/>
              <a:gd name="connsiteY2" fmla="*/ 6164805 h 6857999"/>
              <a:gd name="connsiteX3" fmla="*/ 317092 w 12191998"/>
              <a:gd name="connsiteY3" fmla="*/ 6260671 h 6857999"/>
              <a:gd name="connsiteX4" fmla="*/ 700547 w 12191998"/>
              <a:gd name="connsiteY4" fmla="*/ 6260671 h 6857999"/>
              <a:gd name="connsiteX5" fmla="*/ 796413 w 12191998"/>
              <a:gd name="connsiteY5" fmla="*/ 6164805 h 6857999"/>
              <a:gd name="connsiteX6" fmla="*/ 796413 w 12191998"/>
              <a:gd name="connsiteY6" fmla="*/ 0 h 6857999"/>
              <a:gd name="connsiteX7" fmla="*/ 948813 w 12191998"/>
              <a:gd name="connsiteY7" fmla="*/ 0 h 6857999"/>
              <a:gd name="connsiteX8" fmla="*/ 948813 w 12191998"/>
              <a:gd name="connsiteY8" fmla="*/ 5040013 h 6857999"/>
              <a:gd name="connsiteX9" fmla="*/ 1044678 w 12191998"/>
              <a:gd name="connsiteY9" fmla="*/ 5135879 h 6857999"/>
              <a:gd name="connsiteX10" fmla="*/ 1428133 w 12191998"/>
              <a:gd name="connsiteY10" fmla="*/ 5135879 h 6857999"/>
              <a:gd name="connsiteX11" fmla="*/ 1523999 w 12191998"/>
              <a:gd name="connsiteY11" fmla="*/ 5040013 h 6857999"/>
              <a:gd name="connsiteX12" fmla="*/ 1523999 w 12191998"/>
              <a:gd name="connsiteY12" fmla="*/ 0 h 6857999"/>
              <a:gd name="connsiteX13" fmla="*/ 1676399 w 12191998"/>
              <a:gd name="connsiteY13" fmla="*/ 0 h 6857999"/>
              <a:gd name="connsiteX14" fmla="*/ 1676399 w 12191998"/>
              <a:gd name="connsiteY14" fmla="*/ 6164804 h 6857999"/>
              <a:gd name="connsiteX15" fmla="*/ 1772265 w 12191998"/>
              <a:gd name="connsiteY15" fmla="*/ 6260670 h 6857999"/>
              <a:gd name="connsiteX16" fmla="*/ 2155721 w 12191998"/>
              <a:gd name="connsiteY16" fmla="*/ 6260670 h 6857999"/>
              <a:gd name="connsiteX17" fmla="*/ 2251587 w 12191998"/>
              <a:gd name="connsiteY17" fmla="*/ 6164804 h 6857999"/>
              <a:gd name="connsiteX18" fmla="*/ 2251587 w 12191998"/>
              <a:gd name="connsiteY18" fmla="*/ 0 h 6857999"/>
              <a:gd name="connsiteX19" fmla="*/ 2403987 w 12191998"/>
              <a:gd name="connsiteY19" fmla="*/ 0 h 6857999"/>
              <a:gd name="connsiteX20" fmla="*/ 2403987 w 12191998"/>
              <a:gd name="connsiteY20" fmla="*/ 5040013 h 6857999"/>
              <a:gd name="connsiteX21" fmla="*/ 2499852 w 12191998"/>
              <a:gd name="connsiteY21" fmla="*/ 5135879 h 6857999"/>
              <a:gd name="connsiteX22" fmla="*/ 2883308 w 12191998"/>
              <a:gd name="connsiteY22" fmla="*/ 5135879 h 6857999"/>
              <a:gd name="connsiteX23" fmla="*/ 2979174 w 12191998"/>
              <a:gd name="connsiteY23" fmla="*/ 5040013 h 6857999"/>
              <a:gd name="connsiteX24" fmla="*/ 2979174 w 12191998"/>
              <a:gd name="connsiteY24" fmla="*/ 0 h 6857999"/>
              <a:gd name="connsiteX25" fmla="*/ 3131573 w 12191998"/>
              <a:gd name="connsiteY25" fmla="*/ 0 h 6857999"/>
              <a:gd name="connsiteX26" fmla="*/ 3131573 w 12191998"/>
              <a:gd name="connsiteY26" fmla="*/ 6164803 h 6857999"/>
              <a:gd name="connsiteX27" fmla="*/ 3227439 w 12191998"/>
              <a:gd name="connsiteY27" fmla="*/ 6260669 h 6857999"/>
              <a:gd name="connsiteX28" fmla="*/ 3610894 w 12191998"/>
              <a:gd name="connsiteY28" fmla="*/ 6260669 h 6857999"/>
              <a:gd name="connsiteX29" fmla="*/ 3706760 w 12191998"/>
              <a:gd name="connsiteY29" fmla="*/ 6164803 h 6857999"/>
              <a:gd name="connsiteX30" fmla="*/ 3706760 w 12191998"/>
              <a:gd name="connsiteY30" fmla="*/ 0 h 6857999"/>
              <a:gd name="connsiteX31" fmla="*/ 3859160 w 12191998"/>
              <a:gd name="connsiteY31" fmla="*/ 0 h 6857999"/>
              <a:gd name="connsiteX32" fmla="*/ 3859160 w 12191998"/>
              <a:gd name="connsiteY32" fmla="*/ 5040013 h 6857999"/>
              <a:gd name="connsiteX33" fmla="*/ 3955026 w 12191998"/>
              <a:gd name="connsiteY33" fmla="*/ 5135879 h 6857999"/>
              <a:gd name="connsiteX34" fmla="*/ 4338481 w 12191998"/>
              <a:gd name="connsiteY34" fmla="*/ 5135879 h 6857999"/>
              <a:gd name="connsiteX35" fmla="*/ 4434346 w 12191998"/>
              <a:gd name="connsiteY35" fmla="*/ 5040013 h 6857999"/>
              <a:gd name="connsiteX36" fmla="*/ 4434346 w 12191998"/>
              <a:gd name="connsiteY36" fmla="*/ 0 h 6857999"/>
              <a:gd name="connsiteX37" fmla="*/ 4586747 w 12191998"/>
              <a:gd name="connsiteY37" fmla="*/ 0 h 6857999"/>
              <a:gd name="connsiteX38" fmla="*/ 4586747 w 12191998"/>
              <a:gd name="connsiteY38" fmla="*/ 6164802 h 6857999"/>
              <a:gd name="connsiteX39" fmla="*/ 4682612 w 12191998"/>
              <a:gd name="connsiteY39" fmla="*/ 6260668 h 6857999"/>
              <a:gd name="connsiteX40" fmla="*/ 5066068 w 12191998"/>
              <a:gd name="connsiteY40" fmla="*/ 6260668 h 6857999"/>
              <a:gd name="connsiteX41" fmla="*/ 5161933 w 12191998"/>
              <a:gd name="connsiteY41" fmla="*/ 6164802 h 6857999"/>
              <a:gd name="connsiteX42" fmla="*/ 5161933 w 12191998"/>
              <a:gd name="connsiteY42" fmla="*/ 0 h 6857999"/>
              <a:gd name="connsiteX43" fmla="*/ 5314333 w 12191998"/>
              <a:gd name="connsiteY43" fmla="*/ 0 h 6857999"/>
              <a:gd name="connsiteX44" fmla="*/ 5314333 w 12191998"/>
              <a:gd name="connsiteY44" fmla="*/ 5040013 h 6857999"/>
              <a:gd name="connsiteX45" fmla="*/ 5410199 w 12191998"/>
              <a:gd name="connsiteY45" fmla="*/ 5135879 h 6857999"/>
              <a:gd name="connsiteX46" fmla="*/ 5793654 w 12191998"/>
              <a:gd name="connsiteY46" fmla="*/ 5135879 h 6857999"/>
              <a:gd name="connsiteX47" fmla="*/ 5889521 w 12191998"/>
              <a:gd name="connsiteY47" fmla="*/ 5040013 h 6857999"/>
              <a:gd name="connsiteX48" fmla="*/ 5889521 w 12191998"/>
              <a:gd name="connsiteY48" fmla="*/ 0 h 6857999"/>
              <a:gd name="connsiteX49" fmla="*/ 6014884 w 12191998"/>
              <a:gd name="connsiteY49" fmla="*/ 0 h 6857999"/>
              <a:gd name="connsiteX50" fmla="*/ 6014884 w 12191998"/>
              <a:gd name="connsiteY50" fmla="*/ 6164802 h 6857999"/>
              <a:gd name="connsiteX51" fmla="*/ 6110750 w 12191998"/>
              <a:gd name="connsiteY51" fmla="*/ 6260668 h 6857999"/>
              <a:gd name="connsiteX52" fmla="*/ 6494205 w 12191998"/>
              <a:gd name="connsiteY52" fmla="*/ 6260668 h 6857999"/>
              <a:gd name="connsiteX53" fmla="*/ 6590071 w 12191998"/>
              <a:gd name="connsiteY53" fmla="*/ 6164802 h 6857999"/>
              <a:gd name="connsiteX54" fmla="*/ 6590071 w 12191998"/>
              <a:gd name="connsiteY54" fmla="*/ 0 h 6857999"/>
              <a:gd name="connsiteX55" fmla="*/ 6715435 w 12191998"/>
              <a:gd name="connsiteY55" fmla="*/ 0 h 6857999"/>
              <a:gd name="connsiteX56" fmla="*/ 6715435 w 12191998"/>
              <a:gd name="connsiteY56" fmla="*/ 5040013 h 6857999"/>
              <a:gd name="connsiteX57" fmla="*/ 6811301 w 12191998"/>
              <a:gd name="connsiteY57" fmla="*/ 5135879 h 6857999"/>
              <a:gd name="connsiteX58" fmla="*/ 7194756 w 12191998"/>
              <a:gd name="connsiteY58" fmla="*/ 5135879 h 6857999"/>
              <a:gd name="connsiteX59" fmla="*/ 7290622 w 12191998"/>
              <a:gd name="connsiteY59" fmla="*/ 5040013 h 6857999"/>
              <a:gd name="connsiteX60" fmla="*/ 7290622 w 12191998"/>
              <a:gd name="connsiteY60" fmla="*/ 0 h 6857999"/>
              <a:gd name="connsiteX61" fmla="*/ 12191998 w 12191998"/>
              <a:gd name="connsiteY61" fmla="*/ 0 h 6857999"/>
              <a:gd name="connsiteX62" fmla="*/ 12191998 w 12191998"/>
              <a:gd name="connsiteY62" fmla="*/ 6857999 h 6857999"/>
              <a:gd name="connsiteX63" fmla="*/ 0 w 12191998"/>
              <a:gd name="connsiteY6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1998" h="6857999">
                <a:moveTo>
                  <a:pt x="0" y="0"/>
                </a:moveTo>
                <a:lnTo>
                  <a:pt x="221226" y="0"/>
                </a:lnTo>
                <a:lnTo>
                  <a:pt x="221226" y="6164805"/>
                </a:lnTo>
                <a:cubicBezTo>
                  <a:pt x="221226" y="6217750"/>
                  <a:pt x="264147" y="6260671"/>
                  <a:pt x="317092" y="6260671"/>
                </a:cubicBezTo>
                <a:lnTo>
                  <a:pt x="700547" y="6260671"/>
                </a:lnTo>
                <a:cubicBezTo>
                  <a:pt x="753492" y="6260671"/>
                  <a:pt x="796413" y="6217750"/>
                  <a:pt x="796413" y="6164805"/>
                </a:cubicBezTo>
                <a:lnTo>
                  <a:pt x="796413" y="0"/>
                </a:lnTo>
                <a:lnTo>
                  <a:pt x="948813" y="0"/>
                </a:lnTo>
                <a:lnTo>
                  <a:pt x="948813" y="5040013"/>
                </a:lnTo>
                <a:cubicBezTo>
                  <a:pt x="948813" y="5092958"/>
                  <a:pt x="991734" y="5135879"/>
                  <a:pt x="1044678" y="5135879"/>
                </a:cubicBezTo>
                <a:lnTo>
                  <a:pt x="1428133" y="5135879"/>
                </a:lnTo>
                <a:cubicBezTo>
                  <a:pt x="1481079" y="5135879"/>
                  <a:pt x="1523999" y="5092958"/>
                  <a:pt x="1523999" y="5040013"/>
                </a:cubicBezTo>
                <a:lnTo>
                  <a:pt x="1523999" y="0"/>
                </a:lnTo>
                <a:lnTo>
                  <a:pt x="1676399" y="0"/>
                </a:lnTo>
                <a:lnTo>
                  <a:pt x="1676399" y="6164804"/>
                </a:lnTo>
                <a:cubicBezTo>
                  <a:pt x="1676399" y="6217749"/>
                  <a:pt x="1719320" y="6260670"/>
                  <a:pt x="1772265" y="6260670"/>
                </a:cubicBezTo>
                <a:lnTo>
                  <a:pt x="2155721" y="6260670"/>
                </a:lnTo>
                <a:cubicBezTo>
                  <a:pt x="2208666" y="6260670"/>
                  <a:pt x="2251587" y="6217749"/>
                  <a:pt x="2251587" y="6164804"/>
                </a:cubicBezTo>
                <a:lnTo>
                  <a:pt x="2251587" y="0"/>
                </a:lnTo>
                <a:lnTo>
                  <a:pt x="2403987" y="0"/>
                </a:lnTo>
                <a:lnTo>
                  <a:pt x="2403987" y="5040013"/>
                </a:lnTo>
                <a:cubicBezTo>
                  <a:pt x="2403987" y="5092958"/>
                  <a:pt x="2446907" y="5135879"/>
                  <a:pt x="2499852" y="5135879"/>
                </a:cubicBezTo>
                <a:lnTo>
                  <a:pt x="2883308" y="5135879"/>
                </a:lnTo>
                <a:cubicBezTo>
                  <a:pt x="2936253" y="5135879"/>
                  <a:pt x="2979174" y="5092958"/>
                  <a:pt x="2979174" y="5040013"/>
                </a:cubicBezTo>
                <a:lnTo>
                  <a:pt x="2979174" y="0"/>
                </a:lnTo>
                <a:lnTo>
                  <a:pt x="3131573" y="0"/>
                </a:lnTo>
                <a:lnTo>
                  <a:pt x="3131573" y="6164803"/>
                </a:lnTo>
                <a:cubicBezTo>
                  <a:pt x="3131573" y="6217748"/>
                  <a:pt x="3174495" y="6260669"/>
                  <a:pt x="3227439" y="6260669"/>
                </a:cubicBezTo>
                <a:lnTo>
                  <a:pt x="3610894" y="6260669"/>
                </a:lnTo>
                <a:cubicBezTo>
                  <a:pt x="3663839" y="6260669"/>
                  <a:pt x="3706760" y="6217748"/>
                  <a:pt x="3706760" y="6164803"/>
                </a:cubicBezTo>
                <a:lnTo>
                  <a:pt x="3706760" y="0"/>
                </a:lnTo>
                <a:lnTo>
                  <a:pt x="3859160" y="0"/>
                </a:lnTo>
                <a:lnTo>
                  <a:pt x="3859160" y="5040013"/>
                </a:lnTo>
                <a:cubicBezTo>
                  <a:pt x="3859160" y="5092958"/>
                  <a:pt x="3902081" y="5135879"/>
                  <a:pt x="3955026" y="5135879"/>
                </a:cubicBezTo>
                <a:lnTo>
                  <a:pt x="4338481" y="5135879"/>
                </a:lnTo>
                <a:cubicBezTo>
                  <a:pt x="4391425" y="5135879"/>
                  <a:pt x="4434346" y="5092958"/>
                  <a:pt x="4434346" y="5040013"/>
                </a:cubicBezTo>
                <a:lnTo>
                  <a:pt x="4434346" y="0"/>
                </a:lnTo>
                <a:lnTo>
                  <a:pt x="4586747" y="0"/>
                </a:lnTo>
                <a:lnTo>
                  <a:pt x="4586747" y="6164802"/>
                </a:lnTo>
                <a:cubicBezTo>
                  <a:pt x="4586747" y="6217747"/>
                  <a:pt x="4629668" y="6260668"/>
                  <a:pt x="4682612" y="6260668"/>
                </a:cubicBezTo>
                <a:lnTo>
                  <a:pt x="5066068" y="6260668"/>
                </a:lnTo>
                <a:cubicBezTo>
                  <a:pt x="5119013" y="6260668"/>
                  <a:pt x="5161933" y="6217747"/>
                  <a:pt x="5161933" y="6164802"/>
                </a:cubicBezTo>
                <a:lnTo>
                  <a:pt x="5161933" y="0"/>
                </a:lnTo>
                <a:lnTo>
                  <a:pt x="5314333" y="0"/>
                </a:lnTo>
                <a:lnTo>
                  <a:pt x="5314333" y="5040013"/>
                </a:lnTo>
                <a:cubicBezTo>
                  <a:pt x="5314333" y="5092958"/>
                  <a:pt x="5357254" y="5135879"/>
                  <a:pt x="5410199" y="5135879"/>
                </a:cubicBezTo>
                <a:lnTo>
                  <a:pt x="5793654" y="5135879"/>
                </a:lnTo>
                <a:cubicBezTo>
                  <a:pt x="5846599" y="5135879"/>
                  <a:pt x="5889521" y="5092958"/>
                  <a:pt x="5889521" y="5040013"/>
                </a:cubicBezTo>
                <a:lnTo>
                  <a:pt x="5889521" y="0"/>
                </a:lnTo>
                <a:lnTo>
                  <a:pt x="6014884" y="0"/>
                </a:lnTo>
                <a:lnTo>
                  <a:pt x="6014884" y="6164802"/>
                </a:lnTo>
                <a:cubicBezTo>
                  <a:pt x="6014884" y="6217747"/>
                  <a:pt x="6057805" y="6260668"/>
                  <a:pt x="6110750" y="6260668"/>
                </a:cubicBezTo>
                <a:lnTo>
                  <a:pt x="6494205" y="6260668"/>
                </a:lnTo>
                <a:cubicBezTo>
                  <a:pt x="6547150" y="6260668"/>
                  <a:pt x="6590071" y="6217747"/>
                  <a:pt x="6590071" y="6164802"/>
                </a:cubicBezTo>
                <a:lnTo>
                  <a:pt x="6590071" y="0"/>
                </a:lnTo>
                <a:lnTo>
                  <a:pt x="6715435" y="0"/>
                </a:lnTo>
                <a:lnTo>
                  <a:pt x="6715435" y="5040013"/>
                </a:lnTo>
                <a:cubicBezTo>
                  <a:pt x="6715435" y="5092958"/>
                  <a:pt x="6758356" y="5135879"/>
                  <a:pt x="6811301" y="5135879"/>
                </a:cubicBezTo>
                <a:lnTo>
                  <a:pt x="7194756" y="5135879"/>
                </a:lnTo>
                <a:cubicBezTo>
                  <a:pt x="7247701" y="5135879"/>
                  <a:pt x="7290622" y="5092958"/>
                  <a:pt x="7290622" y="5040013"/>
                </a:cubicBezTo>
                <a:lnTo>
                  <a:pt x="7290622" y="0"/>
                </a:lnTo>
                <a:lnTo>
                  <a:pt x="12191998" y="0"/>
                </a:lnTo>
                <a:lnTo>
                  <a:pt x="12191998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7386A8-0722-53D2-8416-0C29EA74DB76}"/>
              </a:ext>
            </a:extLst>
          </p:cNvPr>
          <p:cNvSpPr txBox="1"/>
          <p:nvPr/>
        </p:nvSpPr>
        <p:spPr>
          <a:xfrm>
            <a:off x="7592963" y="5675897"/>
            <a:ext cx="620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solidFill>
                  <a:srgbClr val="FFC000"/>
                </a:solidFill>
                <a:highlight>
                  <a:srgbClr val="008000"/>
                </a:highlight>
              </a:rPr>
              <a:t> </a:t>
            </a:r>
            <a:endParaRPr lang="en-US" sz="2000" i="1" dirty="0">
              <a:solidFill>
                <a:srgbClr val="FFC000"/>
              </a:solidFill>
              <a:highlight>
                <a:srgbClr val="008000"/>
              </a:highligh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2BEAA9A-2D33-F60E-CB27-B47D1273CBB2}"/>
              </a:ext>
            </a:extLst>
          </p:cNvPr>
          <p:cNvSpPr/>
          <p:nvPr/>
        </p:nvSpPr>
        <p:spPr>
          <a:xfrm>
            <a:off x="7421881" y="274320"/>
            <a:ext cx="4587240" cy="28803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solidFill>
                  <a:schemeClr val="accent1">
                    <a:lumMod val="50000"/>
                  </a:schemeClr>
                </a:solidFill>
              </a:rPr>
              <a:t>TELECOM NETWORK SURVEY &amp; ANALYSIS</a:t>
            </a:r>
          </a:p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(2024)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A574F4C7-D0E2-39A5-58C3-931D195A7447}"/>
              </a:ext>
            </a:extLst>
          </p:cNvPr>
          <p:cNvSpPr/>
          <p:nvPr/>
        </p:nvSpPr>
        <p:spPr>
          <a:xfrm>
            <a:off x="7848600" y="5998905"/>
            <a:ext cx="3916680" cy="584775"/>
          </a:xfrm>
          <a:prstGeom prst="snip1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Ejikeme Ekene Samuel</a:t>
            </a:r>
          </a:p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June, 2025.</a:t>
            </a:r>
          </a:p>
        </p:txBody>
      </p:sp>
    </p:spTree>
    <p:extLst>
      <p:ext uri="{BB962C8B-B14F-4D97-AF65-F5344CB8AC3E}">
        <p14:creationId xmlns:p14="http://schemas.microsoft.com/office/powerpoint/2010/main" val="23188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F0E137-E28B-C139-BE8A-4103CAA275FB}"/>
              </a:ext>
            </a:extLst>
          </p:cNvPr>
          <p:cNvSpPr/>
          <p:nvPr/>
        </p:nvSpPr>
        <p:spPr>
          <a:xfrm>
            <a:off x="594850" y="2072640"/>
            <a:ext cx="11071124" cy="442023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This mini presentation created a comprehensive and relatable dashboard alongside Insights and recommendations using the provided dataset which would help optimize the company services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sz="2400" b="1" dirty="0">
              <a:solidFill>
                <a:srgbClr val="00B05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891157-78A8-A61D-BA88-D815F27C4DDA}"/>
              </a:ext>
            </a:extLst>
          </p:cNvPr>
          <p:cNvSpPr/>
          <p:nvPr/>
        </p:nvSpPr>
        <p:spPr>
          <a:xfrm>
            <a:off x="7117080" y="304800"/>
            <a:ext cx="469392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chemeClr val="bg2">
                    <a:lumMod val="1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0225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79F944-F408-D45E-FDEB-D6485B391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8542"/>
            <a:ext cx="9144000" cy="2123768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2">
                    <a:lumMod val="1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8061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C3F32F15-68A4-564D-D003-58665ACAA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3CEA8389-99BF-BD49-1557-48429539CE25}"/>
              </a:ext>
            </a:extLst>
          </p:cNvPr>
          <p:cNvSpPr/>
          <p:nvPr/>
        </p:nvSpPr>
        <p:spPr>
          <a:xfrm>
            <a:off x="501840" y="1758535"/>
            <a:ext cx="10633928" cy="4671762"/>
          </a:xfrm>
          <a:prstGeom prst="snip1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This dataset provides insights into the operational and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    usage patterns of Telecom Network users over a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  specified period (28</a:t>
            </a:r>
            <a:r>
              <a:rPr lang="en-US" sz="3200" b="1" baseline="30000" dirty="0">
                <a:solidFill>
                  <a:schemeClr val="tx1"/>
                </a:solidFill>
              </a:rPr>
              <a:t>th</a:t>
            </a:r>
            <a:r>
              <a:rPr lang="en-US" sz="3200" b="1" dirty="0">
                <a:solidFill>
                  <a:schemeClr val="tx1"/>
                </a:solidFill>
              </a:rPr>
              <a:t> April – 5</a:t>
            </a:r>
            <a:r>
              <a:rPr lang="en-US" sz="3200" b="1" baseline="30000" dirty="0">
                <a:solidFill>
                  <a:schemeClr val="tx1"/>
                </a:solidFill>
              </a:rPr>
              <a:t>th</a:t>
            </a:r>
            <a:r>
              <a:rPr lang="en-US" sz="3200" b="1" dirty="0">
                <a:solidFill>
                  <a:schemeClr val="tx1"/>
                </a:solidFill>
              </a:rPr>
              <a:t> May, 2025). It contains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 records related to user activities, age, state of origin,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    most used apps, religion, amount spent on data weekly, monthly income range  and monthly savings.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7AC1F3-65DE-A450-2539-8C71B6B734DD}"/>
              </a:ext>
            </a:extLst>
          </p:cNvPr>
          <p:cNvSpPr/>
          <p:nvPr/>
        </p:nvSpPr>
        <p:spPr>
          <a:xfrm>
            <a:off x="6990735" y="427703"/>
            <a:ext cx="4689988" cy="5456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i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0708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5C7B-7E49-90DA-8533-C873ADFC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16" y="365125"/>
            <a:ext cx="3834581" cy="779463"/>
          </a:xfrm>
        </p:spPr>
        <p:txBody>
          <a:bodyPr/>
          <a:lstStyle/>
          <a:p>
            <a:r>
              <a:rPr lang="en-US" sz="3200" b="1" i="1" dirty="0"/>
              <a:t>PROCESS WORKFLOW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F3208D-537D-7068-0A6C-79B760681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510432"/>
              </p:ext>
            </p:extLst>
          </p:nvPr>
        </p:nvGraphicFramePr>
        <p:xfrm>
          <a:off x="130277" y="1651819"/>
          <a:ext cx="10164097" cy="5206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827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3EB2-6EC5-5105-C1D0-DE7C8CEC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6EC1A0-552C-A917-3408-A535E2542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568"/>
            <a:ext cx="12192000" cy="519143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49FEE9-D5B5-C25A-59DF-6BE6133FE7E5}"/>
              </a:ext>
            </a:extLst>
          </p:cNvPr>
          <p:cNvSpPr/>
          <p:nvPr/>
        </p:nvSpPr>
        <p:spPr>
          <a:xfrm>
            <a:off x="7064477" y="250723"/>
            <a:ext cx="4719484" cy="8938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/>
              <a:t>UNCLEAN DATASET</a:t>
            </a:r>
          </a:p>
        </p:txBody>
      </p:sp>
    </p:spTree>
    <p:extLst>
      <p:ext uri="{BB962C8B-B14F-4D97-AF65-F5344CB8AC3E}">
        <p14:creationId xmlns:p14="http://schemas.microsoft.com/office/powerpoint/2010/main" val="132257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C311E4-49DC-8669-3980-BAA36015739F}"/>
              </a:ext>
            </a:extLst>
          </p:cNvPr>
          <p:cNvSpPr/>
          <p:nvPr/>
        </p:nvSpPr>
        <p:spPr>
          <a:xfrm>
            <a:off x="7329948" y="398206"/>
            <a:ext cx="4527755" cy="8259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/>
              <a:t>DATA CLEANING PROCESS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9AD0CAD-FFEA-E5BA-3141-00A7A5A34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375130"/>
              </p:ext>
            </p:extLst>
          </p:nvPr>
        </p:nvGraphicFramePr>
        <p:xfrm>
          <a:off x="471949" y="1519085"/>
          <a:ext cx="11385754" cy="5147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41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79F6-F674-0792-01EF-0E729F85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AF216-B656-E037-91F5-3397206A9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240"/>
            <a:ext cx="12192000" cy="531876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E9CB48-6E26-52FD-B8C3-23EF4A76BE23}"/>
              </a:ext>
            </a:extLst>
          </p:cNvPr>
          <p:cNvSpPr/>
          <p:nvPr/>
        </p:nvSpPr>
        <p:spPr>
          <a:xfrm>
            <a:off x="7020232" y="457200"/>
            <a:ext cx="4970207" cy="5601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/>
              <a:t>CLEANED DATASET</a:t>
            </a:r>
          </a:p>
        </p:txBody>
      </p:sp>
    </p:spTree>
    <p:extLst>
      <p:ext uri="{BB962C8B-B14F-4D97-AF65-F5344CB8AC3E}">
        <p14:creationId xmlns:p14="http://schemas.microsoft.com/office/powerpoint/2010/main" val="236480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CDA675F-097D-35CF-A2F8-D3D53ED86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873576"/>
              </p:ext>
            </p:extLst>
          </p:nvPr>
        </p:nvGraphicFramePr>
        <p:xfrm>
          <a:off x="560439" y="1519084"/>
          <a:ext cx="11631560" cy="533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06F0DF-F6C6-C0EB-FE9C-6E09AC92457C}"/>
              </a:ext>
            </a:extLst>
          </p:cNvPr>
          <p:cNvSpPr/>
          <p:nvPr/>
        </p:nvSpPr>
        <p:spPr>
          <a:xfrm>
            <a:off x="7772400" y="280220"/>
            <a:ext cx="4026310" cy="8111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chemeClr val="bg2">
                    <a:lumMod val="10000"/>
                  </a:schemeClr>
                </a:solidFill>
              </a:rPr>
              <a:t>ANALYSIS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334044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74B8FC63-A8DB-A9F1-AD4C-C308F7DFA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05" y="1628775"/>
            <a:ext cx="10406979" cy="5229224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EFB2DD-00D3-C32B-E8B5-B16F3F39C0C2}"/>
              </a:ext>
            </a:extLst>
          </p:cNvPr>
          <p:cNvSpPr/>
          <p:nvPr/>
        </p:nvSpPr>
        <p:spPr>
          <a:xfrm>
            <a:off x="7157116" y="485929"/>
            <a:ext cx="4655574" cy="66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chemeClr val="bg2">
                    <a:lumMod val="10000"/>
                  </a:schemeClr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30036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5235F9-9DCC-2E0F-1DB5-0FA0736B725B}"/>
              </a:ext>
            </a:extLst>
          </p:cNvPr>
          <p:cNvSpPr/>
          <p:nvPr/>
        </p:nvSpPr>
        <p:spPr>
          <a:xfrm>
            <a:off x="283906" y="1784555"/>
            <a:ext cx="11662288" cy="488171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&gt; The Company Should Strengthen Customer Relationships</a:t>
            </a:r>
          </a:p>
          <a:p>
            <a:pPr lvl="0">
              <a:defRPr/>
            </a:pPr>
            <a:r>
              <a:rPr lang="en-US" dirty="0"/>
              <a:t>       * Introduce a referral program</a:t>
            </a:r>
          </a:p>
          <a:p>
            <a:pPr lvl="0">
              <a:defRPr/>
            </a:pPr>
            <a:r>
              <a:rPr lang="en-US" dirty="0"/>
              <a:t>       * Improve customer services response time</a:t>
            </a:r>
          </a:p>
          <a:p>
            <a:pPr lvl="0">
              <a:defRPr/>
            </a:pPr>
            <a:r>
              <a:rPr lang="en-US" dirty="0"/>
              <a:t>       * Gather testimonials and turn them into adverts.</a:t>
            </a:r>
          </a:p>
          <a:p>
            <a:pPr lvl="0">
              <a:defRPr/>
            </a:pPr>
            <a:endParaRPr lang="en-US" dirty="0"/>
          </a:p>
          <a:p>
            <a:pPr lvl="0">
              <a:defRPr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&gt; Joint Social Media Promotion</a:t>
            </a:r>
          </a:p>
          <a:p>
            <a:pPr lvl="0">
              <a:defRPr/>
            </a:pPr>
            <a:r>
              <a:rPr lang="en-US" b="1" dirty="0"/>
              <a:t>      * </a:t>
            </a:r>
            <a:r>
              <a:rPr lang="en-US" dirty="0"/>
              <a:t>The company should run a promo between WhatsApp and other less used social</a:t>
            </a:r>
          </a:p>
          <a:p>
            <a:pPr lvl="0">
              <a:defRPr/>
            </a:pPr>
            <a:r>
              <a:rPr lang="en-US" dirty="0"/>
              <a:t>        media apps like YouTube, Google and TikTok.</a:t>
            </a:r>
          </a:p>
          <a:p>
            <a:pPr lvl="0">
              <a:defRPr/>
            </a:pPr>
            <a:r>
              <a:rPr lang="en-US" dirty="0"/>
              <a:t>      </a:t>
            </a:r>
            <a:endParaRPr lang="en-US" sz="2400" dirty="0"/>
          </a:p>
          <a:p>
            <a:pPr lvl="0">
              <a:defRPr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&gt; Offer Promotions towards month ends</a:t>
            </a:r>
          </a:p>
          <a:p>
            <a:pPr lvl="0">
              <a:defRPr/>
            </a:pPr>
            <a:r>
              <a:rPr lang="en-US" dirty="0"/>
              <a:t>     * Based on the daily response trends, the company should consider end of the month</a:t>
            </a:r>
          </a:p>
          <a:p>
            <a:pPr lvl="0">
              <a:defRPr/>
            </a:pPr>
            <a:r>
              <a:rPr lang="en-US" dirty="0"/>
              <a:t>      promotions to attract more customers</a:t>
            </a:r>
          </a:p>
          <a:p>
            <a:pPr algn="ctr"/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F7C903-4492-571D-E4EC-45B7861CF9EF}"/>
              </a:ext>
            </a:extLst>
          </p:cNvPr>
          <p:cNvSpPr/>
          <p:nvPr/>
        </p:nvSpPr>
        <p:spPr>
          <a:xfrm>
            <a:off x="7182465" y="442452"/>
            <a:ext cx="4763729" cy="7669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chemeClr val="bg2">
                    <a:lumMod val="10000"/>
                  </a:schemeClr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48092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</TotalTime>
  <Words>323</Words>
  <Application>Microsoft Office PowerPoint</Application>
  <PresentationFormat>Widescreen</PresentationFormat>
  <Paragraphs>75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Custom Design</vt:lpstr>
      <vt:lpstr>PowerPoint Presentation</vt:lpstr>
      <vt:lpstr>PowerPoint Presentation</vt:lpstr>
      <vt:lpstr>PROCESS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kene samuel</dc:creator>
  <cp:lastModifiedBy>kene samuel</cp:lastModifiedBy>
  <cp:revision>1</cp:revision>
  <dcterms:created xsi:type="dcterms:W3CDTF">2025-06-14T11:44:26Z</dcterms:created>
  <dcterms:modified xsi:type="dcterms:W3CDTF">2025-08-14T21:36:20Z</dcterms:modified>
</cp:coreProperties>
</file>