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799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456" y="-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4329" y="365138"/>
            <a:ext cx="2168737" cy="967642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6/23/16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6/23/16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bg>
      <p:bgPr>
        <a:solidFill>
          <a:srgbClr val="E0F4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sri-10GlobeLogo_TagLockup5_Slide_s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50" y="2085337"/>
            <a:ext cx="4188457" cy="2404872"/>
          </a:xfrm>
          <a:prstGeom prst="rect">
            <a:avLst/>
          </a:prstGeom>
        </p:spPr>
      </p:pic>
      <p:sp>
        <p:nvSpPr>
          <p:cNvPr id="3" name="Parallelogram 10"/>
          <p:cNvSpPr/>
          <p:nvPr/>
        </p:nvSpPr>
        <p:spPr bwMode="auto">
          <a:xfrm rot="5400000" flipV="1">
            <a:off x="5295904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" name="Parallelogram 10"/>
          <p:cNvSpPr/>
          <p:nvPr/>
        </p:nvSpPr>
        <p:spPr bwMode="auto">
          <a:xfrm flipH="1" flipV="1">
            <a:off x="3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6/23/16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6/23/16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6/23/16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6/23/16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</a:t>
            </a:r>
            <a:r>
              <a:rPr lang="en-US" dirty="0"/>
              <a:t>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Edit Section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6/23/16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3049" y="0"/>
            <a:ext cx="12188950" cy="6857998"/>
          </a:xfrm>
          <a:prstGeom prst="rect">
            <a:avLst/>
          </a:prstGeom>
        </p:spPr>
      </p:pic>
      <p:pic>
        <p:nvPicPr>
          <p:cNvPr id="2" name="Picture 1" descr="Screen Shot 2016-06-23 at 8.56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5761" cy="6858000"/>
          </a:xfrm>
          <a:prstGeom prst="rect">
            <a:avLst/>
          </a:prstGeom>
        </p:spPr>
      </p:pic>
      <p:sp>
        <p:nvSpPr>
          <p:cNvPr id="10" name="Text Placeholder 7"/>
          <p:cNvSpPr txBox="1">
            <a:spLocks/>
          </p:cNvSpPr>
          <p:nvPr/>
        </p:nvSpPr>
        <p:spPr>
          <a:xfrm>
            <a:off x="114311" y="5296099"/>
            <a:ext cx="6837583" cy="134652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Tx/>
              <a:buNone/>
              <a:defRPr lang="en-US" sz="4000" b="1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800" b="1" kern="120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2000" b="0" dirty="0" err="1"/>
              <a:t>v</a:t>
            </a:r>
            <a:r>
              <a:rPr lang="en-US" sz="2000" b="0" dirty="0" err="1" smtClean="0"/>
              <a:t>ar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utcDate</a:t>
            </a:r>
            <a:r>
              <a:rPr lang="en-US" sz="2000" b="0" dirty="0" smtClean="0"/>
              <a:t> = </a:t>
            </a:r>
            <a:r>
              <a:rPr lang="en-US" sz="2000" b="0" dirty="0" err="1" smtClean="0"/>
              <a:t>toUTC</a:t>
            </a:r>
            <a:r>
              <a:rPr lang="en-US" sz="2000" b="0" dirty="0"/>
              <a:t>(Date($</a:t>
            </a:r>
            <a:r>
              <a:rPr lang="en-US" sz="2000" b="0" dirty="0" err="1"/>
              <a:t>feature.time</a:t>
            </a:r>
            <a:r>
              <a:rPr lang="en-US" sz="2000" b="0" dirty="0"/>
              <a:t>))</a:t>
            </a:r>
            <a:r>
              <a:rPr lang="en-US" sz="2000" b="0" dirty="0" smtClean="0"/>
              <a:t>;</a:t>
            </a:r>
            <a:endParaRPr lang="en-US" sz="2000" b="0" dirty="0"/>
          </a:p>
          <a:p>
            <a:r>
              <a:rPr lang="en-US" sz="2000" b="0" dirty="0" err="1" smtClean="0"/>
              <a:t>var</a:t>
            </a:r>
            <a:r>
              <a:rPr lang="en-US" sz="2000" b="0" dirty="0" smtClean="0"/>
              <a:t> </a:t>
            </a:r>
            <a:r>
              <a:rPr lang="en-US" sz="2000" b="0" dirty="0"/>
              <a:t>hour = Hour(</a:t>
            </a:r>
            <a:r>
              <a:rPr lang="en-US" sz="2000" b="0" dirty="0" err="1"/>
              <a:t>DateAdd</a:t>
            </a:r>
            <a:r>
              <a:rPr lang="en-US" sz="2000" b="0" dirty="0"/>
              <a:t>(</a:t>
            </a:r>
            <a:r>
              <a:rPr lang="en-US" sz="2000" b="0" dirty="0" err="1"/>
              <a:t>utcDate</a:t>
            </a:r>
            <a:r>
              <a:rPr lang="en-US" sz="2000" b="0" dirty="0"/>
              <a:t>, $</a:t>
            </a:r>
            <a:r>
              <a:rPr lang="en-US" sz="2000" b="0" dirty="0" err="1"/>
              <a:t>feature.tz</a:t>
            </a:r>
            <a:r>
              <a:rPr lang="en-US" sz="2000" b="0" dirty="0"/>
              <a:t>, 'minutes')</a:t>
            </a:r>
            <a:r>
              <a:rPr lang="en-US" sz="2000" b="0" dirty="0" smtClean="0"/>
              <a:t>);</a:t>
            </a:r>
            <a:endParaRPr lang="en-US" sz="2000" b="0" dirty="0"/>
          </a:p>
          <a:p>
            <a:r>
              <a:rPr lang="en-US" sz="2000" b="0" dirty="0" smtClean="0"/>
              <a:t>if</a:t>
            </a:r>
            <a:r>
              <a:rPr lang="en-US" sz="2000" b="0" dirty="0"/>
              <a:t>(hour &gt;= 7 &amp;&amp; hour &lt; 19){ return 'day'; </a:t>
            </a:r>
            <a:r>
              <a:rPr lang="en-US" sz="2000" b="0" dirty="0" smtClean="0"/>
              <a:t>}</a:t>
            </a:r>
            <a:endParaRPr lang="en-US" sz="2000" b="0" dirty="0"/>
          </a:p>
          <a:p>
            <a:r>
              <a:rPr lang="en-US" sz="2000" b="0" dirty="0" smtClean="0"/>
              <a:t>if</a:t>
            </a:r>
            <a:r>
              <a:rPr lang="en-US" sz="2000" b="0" dirty="0"/>
              <a:t>(hour &gt;= 19 || hour &lt; 7){ return 'night'; </a:t>
            </a:r>
            <a:r>
              <a:rPr lang="en-US" sz="2000" b="0" dirty="0" smtClean="0"/>
              <a:t>}</a:t>
            </a:r>
            <a:endParaRPr lang="en-US" sz="2000" b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52747" y="0"/>
            <a:ext cx="3527299" cy="1107996"/>
          </a:xfrm>
        </p:spPr>
        <p:txBody>
          <a:bodyPr/>
          <a:lstStyle/>
          <a:p>
            <a:pPr algn="r"/>
            <a:r>
              <a:rPr lang="en-US" sz="7200" dirty="0" smtClean="0"/>
              <a:t>Arcade</a:t>
            </a:r>
            <a:endParaRPr lang="en-US" sz="7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013356" y="1007074"/>
            <a:ext cx="9073907" cy="861774"/>
          </a:xfrm>
        </p:spPr>
        <p:txBody>
          <a:bodyPr/>
          <a:lstStyle/>
          <a:p>
            <a:pPr marL="571500" indent="-571500" algn="r">
              <a:buFont typeface="Arial"/>
              <a:buChar char="•"/>
            </a:pPr>
            <a:r>
              <a:rPr lang="en-US" sz="2800" b="0" dirty="0" smtClean="0"/>
              <a:t>Expression language that can be used and safely distributed in apps across the ArcGIS platform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55137136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Esri_Corporate_Template-Dark" id="{0C0D75C2-D9DF-8C49-86F8-F2DC66D89890}" vid="{2BE2C959-104A-BF4C-8198-B233A73359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0</TotalTime>
  <Words>84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Arcade</vt:lpstr>
    </vt:vector>
  </TitlesOfParts>
  <Company>Esri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Ekenes</dc:creator>
  <cp:lastModifiedBy/>
  <cp:revision>1</cp:revision>
  <dcterms:created xsi:type="dcterms:W3CDTF">2016-06-23T23:19:47Z</dcterms:created>
  <dcterms:modified xsi:type="dcterms:W3CDTF">2016-06-23T23:20:44Z</dcterms:modified>
</cp:coreProperties>
</file>