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4"/>
  </p:sldMasterIdLst>
  <p:notesMasterIdLst>
    <p:notesMasterId r:id="rId12"/>
  </p:notesMasterIdLst>
  <p:handoutMasterIdLst>
    <p:handoutMasterId r:id="rId13"/>
  </p:handoutMasterIdLst>
  <p:sldIdLst>
    <p:sldId id="680" r:id="rId5"/>
    <p:sldId id="678" r:id="rId6"/>
    <p:sldId id="661" r:id="rId7"/>
    <p:sldId id="679" r:id="rId8"/>
    <p:sldId id="603" r:id="rId9"/>
    <p:sldId id="588" r:id="rId10"/>
    <p:sldId id="6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Apply This Template" id="{1C279523-A2F8-0940-8D2D-7C2ECCEA085A}">
          <p14:sldIdLst>
            <p14:sldId id="680"/>
          </p14:sldIdLst>
        </p14:section>
        <p14:section name="Walk-in" id="{71162279-F1BC-6A43-B032-1DEA7461249F}">
          <p14:sldIdLst>
            <p14:sldId id="678"/>
          </p14:sldIdLst>
        </p14:section>
        <p14:section name="YOUR PRESENTATION" id="{A654102A-DB2C-0A4D-AC6A-D5AD8AFA1FF4}">
          <p14:sldIdLst/>
        </p14:section>
        <p14:section name="Walk-out" id="{5EAF84C3-E0EF-7048-B5C1-5C5607967799}">
          <p14:sldIdLst>
            <p14:sldId id="661"/>
          </p14:sldIdLst>
        </p14:section>
        <p14:section name="2020 DEV SUMMIT Template" id="{517F9699-4710-FC48-A450-3FD47793B632}">
          <p14:sldIdLst>
            <p14:sldId id="679"/>
            <p14:sldId id="603"/>
            <p14:sldId id="588"/>
            <p14:sldId id="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6"/>
    <a:srgbClr val="FFFF00"/>
    <a:srgbClr val="8F64F3"/>
    <a:srgbClr val="966FF3"/>
    <a:srgbClr val="A67FFF"/>
    <a:srgbClr val="693CD1"/>
    <a:srgbClr val="672BF4"/>
    <a:srgbClr val="0E1F84"/>
    <a:srgbClr val="5825D1"/>
    <a:srgbClr val="502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9" autoAdjust="0"/>
    <p:restoredTop sz="94396" autoAdjust="0"/>
  </p:normalViewPr>
  <p:slideViewPr>
    <p:cSldViewPr snapToGrid="0" snapToObjects="1" showGuides="1">
      <p:cViewPr>
        <p:scale>
          <a:sx n="120" d="100"/>
          <a:sy n="120" d="100"/>
        </p:scale>
        <p:origin x="1024" y="848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G456808 DEVELOPER SUMMIT 2020 Template for </a:t>
            </a:r>
            <a:r>
              <a:rPr lang="en-US" dirty="0" err="1"/>
              <a:t>Esri</a:t>
            </a:r>
            <a:r>
              <a:rPr lang="en-US" dirty="0"/>
              <a:t> staff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9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41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Guidance:</a:t>
            </a:r>
          </a:p>
          <a:p>
            <a:endParaRPr lang="en-US" baseline="0" dirty="0"/>
          </a:p>
          <a:p>
            <a:r>
              <a:rPr lang="en-US" baseline="0" dirty="0"/>
              <a:t>This is the survey slide. You can use the example as is or you can screenshot your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5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10/3/19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10/3/19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10/3/19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ss.esri.com/resources/presentations/Shared%20Documents/Font-Replacement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mpass.esri.com/resources/presentations/Pages/FAQ.asp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em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em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B35EEF-4D5C-F743-8EDE-90EE5C8E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6801338" cy="738664"/>
          </a:xfrm>
        </p:spPr>
        <p:txBody>
          <a:bodyPr/>
          <a:lstStyle/>
          <a:p>
            <a:r>
              <a:rPr lang="en-US" dirty="0"/>
              <a:t>How to apply this template to existing slides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AC8035-1C25-6E42-A8CC-33EA7C7CC7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73951"/>
            <a:ext cx="5845909" cy="4292867"/>
          </a:xfrm>
        </p:spPr>
        <p:txBody>
          <a:bodyPr/>
          <a:lstStyle/>
          <a:p>
            <a:pPr marL="177800" indent="-177800">
              <a:spcAft>
                <a:spcPts val="1200"/>
              </a:spcAft>
              <a:buAutoNum type="arabicPeriod"/>
            </a:pPr>
            <a:r>
              <a:rPr lang="en-US" sz="1600" b="0" dirty="0"/>
              <a:t>Open your previous presentation.</a:t>
            </a:r>
          </a:p>
          <a:p>
            <a:pPr marL="177800" indent="-177800">
              <a:spcAft>
                <a:spcPts val="1200"/>
              </a:spcAft>
              <a:buAutoNum type="arabicPeriod"/>
            </a:pPr>
            <a:r>
              <a:rPr lang="en-US" sz="1600" b="0" dirty="0"/>
              <a:t>Copy all relevant slides from previous </a:t>
            </a:r>
            <a:br>
              <a:rPr lang="en-US" sz="1600" b="0" dirty="0"/>
            </a:br>
            <a:r>
              <a:rPr lang="en-US" sz="1600" b="0" dirty="0"/>
              <a:t>presentation to this template. Paste using </a:t>
            </a:r>
            <a:br>
              <a:rPr lang="en-US" sz="1600" b="0" dirty="0"/>
            </a:br>
            <a:r>
              <a:rPr lang="en-US" sz="1600" b="0" dirty="0"/>
              <a:t>Destination Theme.</a:t>
            </a:r>
          </a:p>
          <a:p>
            <a:pPr marL="177800" indent="-177800">
              <a:spcAft>
                <a:spcPts val="1200"/>
              </a:spcAft>
              <a:buAutoNum type="arabicPeriod"/>
            </a:pPr>
            <a:r>
              <a:rPr lang="en-US" sz="1600" b="0" dirty="0"/>
              <a:t>Going slide by slide, copy the Standard Background image.</a:t>
            </a:r>
          </a:p>
          <a:p>
            <a:pPr marL="177800" indent="-177800">
              <a:spcAft>
                <a:spcPts val="1200"/>
              </a:spcAft>
              <a:buAutoNum type="arabicPeriod"/>
            </a:pPr>
            <a:r>
              <a:rPr lang="en-US" sz="1600" b="0" dirty="0"/>
              <a:t>Paste and send to back. </a:t>
            </a:r>
            <a:r>
              <a:rPr lang="en-US" sz="1050" b="0" dirty="0">
                <a:solidFill>
                  <a:schemeClr val="tx2"/>
                </a:solidFill>
              </a:rPr>
              <a:t>Windows shortcut: </a:t>
            </a:r>
            <a:r>
              <a:rPr lang="en-US" sz="1050" b="0" dirty="0" err="1">
                <a:solidFill>
                  <a:schemeClr val="tx2"/>
                </a:solidFill>
              </a:rPr>
              <a:t>Ctrl+Shift</a:t>
            </a:r>
            <a:r>
              <a:rPr lang="en-US" sz="1050" b="0" dirty="0">
                <a:solidFill>
                  <a:schemeClr val="tx2"/>
                </a:solidFill>
              </a:rPr>
              <a:t>+[</a:t>
            </a:r>
          </a:p>
          <a:p>
            <a:pPr marL="177800" indent="-177800">
              <a:spcAft>
                <a:spcPts val="1200"/>
              </a:spcAft>
              <a:buAutoNum type="arabicPeriod"/>
            </a:pPr>
            <a:r>
              <a:rPr lang="en-US" sz="1600" b="0" dirty="0"/>
              <a:t>Delete any remaining pieces left from the old background.</a:t>
            </a:r>
          </a:p>
          <a:p>
            <a:pPr marL="177800" indent="-177800">
              <a:spcAft>
                <a:spcPts val="1200"/>
              </a:spcAft>
              <a:buFont typeface="Arial"/>
              <a:buAutoNum type="arabicPeriod"/>
            </a:pPr>
            <a:r>
              <a:rPr lang="en-US" sz="1600" b="0" dirty="0"/>
              <a:t>For other backgrounds (Title, Section Divider, Demo Intro) use the provided slides in this template. </a:t>
            </a:r>
          </a:p>
          <a:p>
            <a:pPr marL="177800" indent="-177800">
              <a:spcAft>
                <a:spcPts val="1200"/>
              </a:spcAft>
              <a:buAutoNum type="arabicPeriod"/>
            </a:pPr>
            <a:r>
              <a:rPr lang="en-US" sz="1600" b="0" dirty="0"/>
              <a:t>Check your fonts. The default font is Arial to maintain consistency across the enterprise. If you used </a:t>
            </a:r>
            <a:r>
              <a:rPr lang="en-US" sz="1600" b="0" dirty="0" err="1"/>
              <a:t>Avenir</a:t>
            </a:r>
            <a:r>
              <a:rPr lang="en-US" sz="1600" b="0" dirty="0"/>
              <a:t> previously, consider switching to Arial to avoid unknown font substitution by other users. </a:t>
            </a:r>
            <a:r>
              <a:rPr lang="en-US" sz="1050" b="0" dirty="0">
                <a:hlinkClick r:id="rId3" invalidUrl="https://compass.esri.com/resources/presentations/Shared Documents/Font-Replacement.pptx"/>
              </a:rPr>
              <a:t>Instructions for changing font themes.</a:t>
            </a:r>
            <a:endParaRPr lang="en-US" sz="1050" b="0" dirty="0"/>
          </a:p>
          <a:p>
            <a:pPr marL="0" indent="0">
              <a:spcAft>
                <a:spcPts val="1200"/>
              </a:spcAft>
              <a:buNone/>
            </a:pPr>
            <a:br>
              <a:rPr lang="en-US" sz="1050" b="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</a:br>
            <a:r>
              <a:rPr lang="en-US" sz="1050" b="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Why not use PowerPoint’s template features?</a:t>
            </a:r>
            <a:endParaRPr lang="en-US" sz="1050" b="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E6B17-4A2D-B14F-811D-1094C51A3E2E}"/>
              </a:ext>
            </a:extLst>
          </p:cNvPr>
          <p:cNvSpPr txBox="1"/>
          <p:nvPr/>
        </p:nvSpPr>
        <p:spPr>
          <a:xfrm>
            <a:off x="9784814" y="2680777"/>
            <a:ext cx="2125397" cy="57968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noAutofit/>
          </a:bodyPr>
          <a:lstStyle/>
          <a:p>
            <a:pPr eaLnBrk="0" hangingPunct="0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Standard Background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0E1108-269E-8349-B5FD-FC26F433C12D}"/>
              </a:ext>
            </a:extLst>
          </p:cNvPr>
          <p:cNvSpPr txBox="1"/>
          <p:nvPr/>
        </p:nvSpPr>
        <p:spPr>
          <a:xfrm>
            <a:off x="9832019" y="4466032"/>
            <a:ext cx="1624648" cy="70760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noAutofit/>
          </a:bodyPr>
          <a:lstStyle/>
          <a:p>
            <a:pPr eaLnBrk="0" hangingPunct="0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Demo Intro </a:t>
            </a:r>
          </a:p>
          <a:p>
            <a:pPr eaLnBrk="0" hangingPunct="0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—</a:t>
            </a:r>
          </a:p>
          <a:p>
            <a:pPr eaLnBrk="0" hangingPunct="0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Use behind Images </a:t>
            </a: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2060ADCE-3590-3D47-BB8F-11FECC68F346}"/>
              </a:ext>
            </a:extLst>
          </p:cNvPr>
          <p:cNvSpPr txBox="1">
            <a:spLocks/>
          </p:cNvSpPr>
          <p:nvPr/>
        </p:nvSpPr>
        <p:spPr>
          <a:xfrm>
            <a:off x="8004284" y="682625"/>
            <a:ext cx="3905927" cy="36463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b="0">
                <a:solidFill>
                  <a:schemeClr val="accent4">
                    <a:lumMod val="40000"/>
                    <a:lumOff val="60000"/>
                  </a:schemeClr>
                </a:solidFill>
              </a:rPr>
              <a:t>Which background to use?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8A078-5CF3-EF42-97B7-BFCA260D29CF}"/>
              </a:ext>
            </a:extLst>
          </p:cNvPr>
          <p:cNvSpPr txBox="1"/>
          <p:nvPr/>
        </p:nvSpPr>
        <p:spPr>
          <a:xfrm>
            <a:off x="9832019" y="1812871"/>
            <a:ext cx="777515" cy="57968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noAutofit/>
          </a:bodyPr>
          <a:lstStyle/>
          <a:p>
            <a:pPr eaLnBrk="0" hangingPunct="0"/>
            <a:r>
              <a:rPr 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8988C-2997-1140-B7AA-F3A3BA59BDAB}"/>
              </a:ext>
            </a:extLst>
          </p:cNvPr>
          <p:cNvSpPr txBox="1"/>
          <p:nvPr/>
        </p:nvSpPr>
        <p:spPr>
          <a:xfrm>
            <a:off x="9832019" y="3598126"/>
            <a:ext cx="1360696" cy="57968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noAutofit/>
          </a:bodyPr>
          <a:lstStyle/>
          <a:p>
            <a:pPr eaLnBrk="0" hangingPunct="0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Section Divider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7528A3-A0FD-404C-82FA-41EE9562C6ED}"/>
              </a:ext>
            </a:extLst>
          </p:cNvPr>
          <p:cNvCxnSpPr/>
          <p:nvPr/>
        </p:nvCxnSpPr>
        <p:spPr bwMode="auto">
          <a:xfrm>
            <a:off x="7549661" y="429846"/>
            <a:ext cx="0" cy="6111725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55000">
                  <a:schemeClr val="accent4">
                    <a:lumMod val="60000"/>
                    <a:lumOff val="40000"/>
                    <a:alpha val="60000"/>
                  </a:schemeClr>
                </a:gs>
                <a:gs pos="100000">
                  <a:schemeClr val="accent4">
                    <a:lumMod val="60000"/>
                    <a:lumOff val="40000"/>
                    <a:alpha val="13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56DB85-17F3-A148-936A-5EEC40E148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71" t="8719" r="8921" b="20995"/>
          <a:stretch/>
        </p:blipFill>
        <p:spPr>
          <a:xfrm>
            <a:off x="5012869" y="1961198"/>
            <a:ext cx="1289959" cy="862711"/>
          </a:xfrm>
          <a:prstGeom prst="rect">
            <a:avLst/>
          </a:prstGeom>
          <a:ln>
            <a:noFill/>
          </a:ln>
          <a:effectLst>
            <a:outerShdw blurRad="165100" dist="165100" dir="2700000" sx="93000" sy="93000" algn="tl" rotWithShape="0">
              <a:schemeClr val="bg1">
                <a:lumMod val="85000"/>
                <a:lumOff val="15000"/>
                <a:alpha val="33000"/>
              </a:scheme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155A88-C033-FB44-9DA8-A7B397D2D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695" y="1573052"/>
            <a:ext cx="1760793" cy="39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59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70FEEED-017C-B14E-AB35-5DE4320121B2}"/>
              </a:ext>
            </a:extLst>
          </p:cNvPr>
          <p:cNvGrpSpPr/>
          <p:nvPr/>
        </p:nvGrpSpPr>
        <p:grpSpPr>
          <a:xfrm>
            <a:off x="-7429" y="-16011"/>
            <a:ext cx="12199430" cy="7160257"/>
            <a:chOff x="-7429" y="-16011"/>
            <a:chExt cx="12199430" cy="7160257"/>
          </a:xfrm>
        </p:grpSpPr>
        <p:sp>
          <p:nvSpPr>
            <p:cNvPr id="47" name="gradient background1">
              <a:extLst>
                <a:ext uri="{FF2B5EF4-FFF2-40B4-BE49-F238E27FC236}">
                  <a16:creationId xmlns:a16="http://schemas.microsoft.com/office/drawing/2014/main" id="{0847039A-4C7A-D044-9313-23BD4A57F502}"/>
                </a:ext>
              </a:extLst>
            </p:cNvPr>
            <p:cNvSpPr/>
            <p:nvPr/>
          </p:nvSpPr>
          <p:spPr bwMode="auto">
            <a:xfrm>
              <a:off x="0" y="-16011"/>
              <a:ext cx="12191999" cy="6888971"/>
            </a:xfrm>
            <a:prstGeom prst="rect">
              <a:avLst/>
            </a:prstGeom>
            <a:gradFill flip="none" rotWithShape="1">
              <a:gsLst>
                <a:gs pos="61000">
                  <a:srgbClr val="5328C9"/>
                </a:gs>
                <a:gs pos="24000">
                  <a:srgbClr val="863FE4"/>
                </a:gs>
                <a:gs pos="98000">
                  <a:srgbClr val="180C97"/>
                </a:gs>
              </a:gsLst>
              <a:lin ang="0" scaled="0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D143473-945A-B54D-B237-1BE6FA9A6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alphaModFix amt="6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129" t="-28915"/>
            <a:stretch/>
          </p:blipFill>
          <p:spPr>
            <a:xfrm>
              <a:off x="9152503" y="5347770"/>
              <a:ext cx="3039498" cy="154015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6A5064-FA9F-CB42-A287-95A0A3DF7A8D}"/>
                </a:ext>
              </a:extLst>
            </p:cNvPr>
            <p:cNvGrpSpPr/>
            <p:nvPr/>
          </p:nvGrpSpPr>
          <p:grpSpPr>
            <a:xfrm>
              <a:off x="254620" y="425605"/>
              <a:ext cx="339289" cy="469374"/>
              <a:chOff x="11217128" y="4357338"/>
              <a:chExt cx="339289" cy="469374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75D3161-0902-5549-B2E3-60C1B528B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17128" y="4490087"/>
                <a:ext cx="126139" cy="127007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F6E8399-55C4-F54A-82F0-652558247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370564" y="4357338"/>
                <a:ext cx="77581" cy="7811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4999CBC3-BD0F-8E48-9F97-BDEA06E19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96553" y="4766436"/>
                <a:ext cx="59864" cy="60276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5E8F29-B4F5-D645-96E8-BDE9C098EB15}"/>
                </a:ext>
              </a:extLst>
            </p:cNvPr>
            <p:cNvGrpSpPr/>
            <p:nvPr/>
          </p:nvGrpSpPr>
          <p:grpSpPr>
            <a:xfrm>
              <a:off x="-7429" y="4357338"/>
              <a:ext cx="11722403" cy="2786908"/>
              <a:chOff x="-7429" y="4357338"/>
              <a:chExt cx="11722403" cy="2786908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02C9330C-CA5E-C843-8F43-BE8BBDD8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4663" y="4809453"/>
                <a:ext cx="1886870" cy="2009666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3170EBD-4A41-E845-8BC1-32F48C09CFE1}"/>
                  </a:ext>
                </a:extLst>
              </p:cNvPr>
              <p:cNvGrpSpPr/>
              <p:nvPr/>
            </p:nvGrpSpPr>
            <p:grpSpPr>
              <a:xfrm>
                <a:off x="-7429" y="4357338"/>
                <a:ext cx="11722403" cy="2786908"/>
                <a:chOff x="-7429" y="4357338"/>
                <a:chExt cx="11722403" cy="278690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268D3B90-ACE7-1642-9924-CB721D581A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screen">
                  <a:alphaModFix amt="67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-20204"/>
                <a:stretch/>
              </p:blipFill>
              <p:spPr>
                <a:xfrm>
                  <a:off x="-7429" y="5029200"/>
                  <a:ext cx="8849755" cy="1849829"/>
                </a:xfrm>
                <a:prstGeom prst="rect">
                  <a:avLst/>
                </a:prstGeom>
              </p:spPr>
            </p:pic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2D29A05C-641B-6249-8F0D-2EE70D77444B}"/>
                    </a:ext>
                  </a:extLst>
                </p:cNvPr>
                <p:cNvGrpSpPr/>
                <p:nvPr/>
              </p:nvGrpSpPr>
              <p:grpSpPr>
                <a:xfrm>
                  <a:off x="7090158" y="5312474"/>
                  <a:ext cx="967265" cy="626661"/>
                  <a:chOff x="10651311" y="-22363"/>
                  <a:chExt cx="1060058" cy="733563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B6727235-4E3E-044E-BA3A-1536A301E77B}"/>
                      </a:ext>
                    </a:extLst>
                  </p:cNvPr>
                  <p:cNvGrpSpPr/>
                  <p:nvPr/>
                </p:nvGrpSpPr>
                <p:grpSpPr>
                  <a:xfrm>
                    <a:off x="10651311" y="-22363"/>
                    <a:ext cx="309805" cy="361912"/>
                    <a:chOff x="8261157" y="1101314"/>
                    <a:chExt cx="309805" cy="361912"/>
                  </a:xfrm>
                </p:grpSpPr>
                <p:pic>
                  <p:nvPicPr>
                    <p:cNvPr id="95" name="Picture 94">
                      <a:extLst>
                        <a:ext uri="{FF2B5EF4-FFF2-40B4-BE49-F238E27FC236}">
                          <a16:creationId xmlns:a16="http://schemas.microsoft.com/office/drawing/2014/main" id="{6B369537-AC87-3A4E-9BD7-DA13C78572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432722" y="1314553"/>
                      <a:ext cx="138240" cy="14867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Picture 95">
                      <a:extLst>
                        <a:ext uri="{FF2B5EF4-FFF2-40B4-BE49-F238E27FC236}">
                          <a16:creationId xmlns:a16="http://schemas.microsoft.com/office/drawing/2014/main" id="{CC7783E2-2385-E349-83BB-DB3BEC25CB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61157" y="1101314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984D2B8A-2CD3-B54B-95D1-4100696FC6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45762" y="640642"/>
                    <a:ext cx="65607" cy="705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41BD14A-D59F-324D-85F9-266B3C5BCE84}"/>
                    </a:ext>
                  </a:extLst>
                </p:cNvPr>
                <p:cNvGrpSpPr/>
                <p:nvPr/>
              </p:nvGrpSpPr>
              <p:grpSpPr>
                <a:xfrm>
                  <a:off x="11355303" y="4357338"/>
                  <a:ext cx="359671" cy="469374"/>
                  <a:chOff x="11355303" y="4357338"/>
                  <a:chExt cx="359671" cy="469374"/>
                </a:xfrm>
              </p:grpSpPr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1755267C-2DEF-B643-B4F6-EE1F0E7308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88835" y="4490087"/>
                    <a:ext cx="126139" cy="127007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C958DF2F-220D-6747-9F67-BFBC3AC0E4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37471" y="4357338"/>
                    <a:ext cx="77581" cy="78114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168BC168-0955-F34A-899B-EBF7D9A9A4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55303" y="4766436"/>
                    <a:ext cx="59864" cy="6027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F4B095B6-CD94-C240-AE4D-A7881986F32C}"/>
                    </a:ext>
                  </a:extLst>
                </p:cNvPr>
                <p:cNvGrpSpPr/>
                <p:nvPr/>
              </p:nvGrpSpPr>
              <p:grpSpPr>
                <a:xfrm>
                  <a:off x="3411853" y="6193446"/>
                  <a:ext cx="954183" cy="422934"/>
                  <a:chOff x="10809713" y="113601"/>
                  <a:chExt cx="1045721" cy="495083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E1B410C7-AA35-B042-9E1E-D5E9F512D5E5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713" y="113601"/>
                    <a:ext cx="1045721" cy="429930"/>
                    <a:chOff x="8419559" y="1237278"/>
                    <a:chExt cx="1045721" cy="429930"/>
                  </a:xfrm>
                </p:grpSpPr>
                <p:pic>
                  <p:nvPicPr>
                    <p:cNvPr id="107" name="Picture 106">
                      <a:extLst>
                        <a:ext uri="{FF2B5EF4-FFF2-40B4-BE49-F238E27FC236}">
                          <a16:creationId xmlns:a16="http://schemas.microsoft.com/office/drawing/2014/main" id="{6D80B37A-0015-7143-957E-29AA8BA2C8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419559" y="1518535"/>
                      <a:ext cx="138240" cy="14867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Picture 107">
                      <a:extLst>
                        <a:ext uri="{FF2B5EF4-FFF2-40B4-BE49-F238E27FC236}">
                          <a16:creationId xmlns:a16="http://schemas.microsoft.com/office/drawing/2014/main" id="{1DC41E60-66D0-4A45-8C38-0313F4F77D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0256" y="1237278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6B789A0D-D662-074E-A0CD-1A81356B8F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29114" y="538126"/>
                    <a:ext cx="65607" cy="705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CA22A6B7-7FAA-9A4D-A0A0-D07D9916C082}"/>
                    </a:ext>
                  </a:extLst>
                </p:cNvPr>
                <p:cNvGrpSpPr/>
                <p:nvPr/>
              </p:nvGrpSpPr>
              <p:grpSpPr>
                <a:xfrm>
                  <a:off x="4822044" y="6262873"/>
                  <a:ext cx="352237" cy="469374"/>
                  <a:chOff x="11645762" y="161755"/>
                  <a:chExt cx="386028" cy="549445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70212538-9616-8843-A8FD-D385390416D4}"/>
                      </a:ext>
                    </a:extLst>
                  </p:cNvPr>
                  <p:cNvGrpSpPr/>
                  <p:nvPr/>
                </p:nvGrpSpPr>
                <p:grpSpPr>
                  <a:xfrm>
                    <a:off x="11711370" y="161755"/>
                    <a:ext cx="320420" cy="304068"/>
                    <a:chOff x="9321216" y="1285432"/>
                    <a:chExt cx="320420" cy="304068"/>
                  </a:xfrm>
                </p:grpSpPr>
                <p:pic>
                  <p:nvPicPr>
                    <p:cNvPr id="112" name="Picture 111">
                      <a:extLst>
                        <a:ext uri="{FF2B5EF4-FFF2-40B4-BE49-F238E27FC236}">
                          <a16:creationId xmlns:a16="http://schemas.microsoft.com/office/drawing/2014/main" id="{EAFD18E7-7193-1A45-B470-A4B9C1DDAB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03396" y="1440827"/>
                      <a:ext cx="138240" cy="14867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Picture 112">
                      <a:extLst>
                        <a:ext uri="{FF2B5EF4-FFF2-40B4-BE49-F238E27FC236}">
                          <a16:creationId xmlns:a16="http://schemas.microsoft.com/office/drawing/2014/main" id="{E660A0D8-88C7-E545-8FE2-FDC97C7668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21216" y="1285432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1" name="Picture 110">
                    <a:extLst>
                      <a:ext uri="{FF2B5EF4-FFF2-40B4-BE49-F238E27FC236}">
                        <a16:creationId xmlns:a16="http://schemas.microsoft.com/office/drawing/2014/main" id="{FDAAF8F9-4624-7E48-B578-EE80FD7C2D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45762" y="640642"/>
                    <a:ext cx="65607" cy="705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D61701CC-0ABE-D044-B2FE-26116F1E1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8868" y="5050560"/>
                  <a:ext cx="573845" cy="617680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F1497FF2-8927-5C43-9100-52536ACE7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3309" y="4800203"/>
                  <a:ext cx="1288751" cy="1393244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468FA90E-4C6F-A240-92EF-F57E055858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3295" y="6054170"/>
                  <a:ext cx="695665" cy="752070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83C3CA1A-69DE-E042-8FD8-08694CBAF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5886" y="5799473"/>
                  <a:ext cx="412000" cy="443129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D24137AB-B2C6-D040-9B41-2D99A98A2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2434" y="6374353"/>
                  <a:ext cx="337966" cy="363501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1A804BB6-DB23-3745-A1EB-BC19D99C7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0218" y="5729028"/>
                  <a:ext cx="903555" cy="977617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0C57FE4E-CDE2-F247-B369-076DB771E4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63593" y="6492592"/>
                  <a:ext cx="444500" cy="479310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D53F095-1506-E34E-AE98-AA642EE1CD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729" y="5504904"/>
                  <a:ext cx="350125" cy="378824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23A188DE-3C70-8440-8AD4-E1D403C0E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1844" y="5600156"/>
                  <a:ext cx="576672" cy="617680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FAE07FE7-B57E-8A4D-B703-C491B612A0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8576" y="5905243"/>
                  <a:ext cx="1151965" cy="123900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E5630E4-46BD-D146-B1B7-65A6B9F59C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343" y="564779"/>
            <a:ext cx="2120900" cy="660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B3DF2FB-7272-5444-BF59-223F310E296A}"/>
              </a:ext>
            </a:extLst>
          </p:cNvPr>
          <p:cNvSpPr txBox="1"/>
          <p:nvPr/>
        </p:nvSpPr>
        <p:spPr>
          <a:xfrm>
            <a:off x="3349672" y="-910130"/>
            <a:ext cx="5492655" cy="8255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>
                <a:solidFill>
                  <a:srgbClr val="FF0000"/>
                </a:solidFill>
                <a:ea typeface="+mn-ea"/>
                <a:cs typeface="+mn-cs"/>
              </a:rPr>
              <a:t>Please leave artwork “+” clustered</a:t>
            </a:r>
            <a:r>
              <a:rPr lang="en-US" sz="1400" b="1" dirty="0">
                <a:solidFill>
                  <a:srgbClr val="FF0000"/>
                </a:solidFill>
              </a:rPr>
              <a:t>. 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1400" b="1" dirty="0">
                <a:solidFill>
                  <a:srgbClr val="FF0000"/>
                </a:solidFill>
              </a:rPr>
              <a:t>Do not use them alone, as bullet points, or as a “plus” concept. Thank you.</a:t>
            </a:r>
          </a:p>
        </p:txBody>
      </p:sp>
      <p:sp>
        <p:nvSpPr>
          <p:cNvPr id="81" name="EPC 2020">
            <a:extLst>
              <a:ext uri="{FF2B5EF4-FFF2-40B4-BE49-F238E27FC236}">
                <a16:creationId xmlns:a16="http://schemas.microsoft.com/office/drawing/2014/main" id="{71ACAD7C-41CE-7B4B-9F43-F75CFC5E916E}"/>
              </a:ext>
            </a:extLst>
          </p:cNvPr>
          <p:cNvSpPr txBox="1">
            <a:spLocks/>
          </p:cNvSpPr>
          <p:nvPr/>
        </p:nvSpPr>
        <p:spPr bwMode="white">
          <a:xfrm>
            <a:off x="1337821" y="4110063"/>
            <a:ext cx="4148579" cy="20153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lang="en-US"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286000" indent="0" algn="ctr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tabLst>
                <a:tab pos="1484313" algn="l"/>
              </a:tabLst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6pPr>
            <a:lvl7pPr marL="27432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7pPr>
            <a:lvl8pPr marL="32004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8pPr>
            <a:lvl9pPr marL="36576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1200" dirty="0">
                <a:solidFill>
                  <a:srgbClr val="FDEBD7">
                    <a:alpha val="50000"/>
                  </a:srgbClr>
                </a:solidFill>
              </a:rPr>
              <a:t>2020 ESRI DEVELOPER SUMMIT  |  Palm Springs, CA</a:t>
            </a:r>
          </a:p>
        </p:txBody>
      </p:sp>
      <p:sp>
        <p:nvSpPr>
          <p:cNvPr id="61" name="Subtitle 60">
            <a:extLst>
              <a:ext uri="{FF2B5EF4-FFF2-40B4-BE49-F238E27FC236}">
                <a16:creationId xmlns:a16="http://schemas.microsoft.com/office/drawing/2014/main" id="{D3140B26-EF4F-9140-861F-74099371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21" y="3450350"/>
            <a:ext cx="8534401" cy="86124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DEBD7"/>
                </a:solidFill>
              </a:rPr>
              <a:t>Presenter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519FC-7D8D-8945-8148-8F965EFCA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821" y="2428193"/>
            <a:ext cx="8525773" cy="914400"/>
          </a:xfrm>
        </p:spPr>
        <p:txBody>
          <a:bodyPr/>
          <a:lstStyle/>
          <a:p>
            <a:pPr algn="l"/>
            <a:r>
              <a:rPr lang="en-US" sz="3600" b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8366854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E9EE0A-528F-B14E-AE3A-03C3BB6F16F7}"/>
              </a:ext>
            </a:extLst>
          </p:cNvPr>
          <p:cNvGrpSpPr/>
          <p:nvPr/>
        </p:nvGrpSpPr>
        <p:grpSpPr>
          <a:xfrm>
            <a:off x="0" y="-21946"/>
            <a:ext cx="12199427" cy="7308317"/>
            <a:chOff x="0" y="-21946"/>
            <a:chExt cx="12199427" cy="7308317"/>
          </a:xfrm>
        </p:grpSpPr>
        <p:sp>
          <p:nvSpPr>
            <p:cNvPr id="39" name="shading (lower right)">
              <a:extLst>
                <a:ext uri="{FF2B5EF4-FFF2-40B4-BE49-F238E27FC236}">
                  <a16:creationId xmlns:a16="http://schemas.microsoft.com/office/drawing/2014/main" id="{5AA558EA-9057-F549-BC2D-791B486708B2}"/>
                </a:ext>
              </a:extLst>
            </p:cNvPr>
            <p:cNvSpPr/>
            <p:nvPr/>
          </p:nvSpPr>
          <p:spPr bwMode="auto">
            <a:xfrm>
              <a:off x="0" y="0"/>
              <a:ext cx="12199427" cy="6885432"/>
            </a:xfrm>
            <a:prstGeom prst="rect">
              <a:avLst/>
            </a:prstGeom>
            <a:gradFill flip="none" rotWithShape="1">
              <a:gsLst>
                <a:gs pos="13000">
                  <a:srgbClr val="0F228C"/>
                </a:gs>
                <a:gs pos="60000">
                  <a:srgbClr val="5825D1"/>
                </a:gs>
                <a:gs pos="0">
                  <a:srgbClr val="07157F"/>
                </a:gs>
              </a:gsLst>
              <a:lin ang="15000000" scaled="0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03FB463-A5F7-494F-B656-140E92B80412}"/>
                </a:ext>
              </a:extLst>
            </p:cNvPr>
            <p:cNvSpPr/>
            <p:nvPr/>
          </p:nvSpPr>
          <p:spPr bwMode="auto">
            <a:xfrm>
              <a:off x="0" y="1303020"/>
              <a:ext cx="12192000" cy="50292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40000"/>
                  </a:schemeClr>
                </a:gs>
                <a:gs pos="100000">
                  <a:schemeClr val="accent5">
                    <a:lumMod val="60000"/>
                    <a:lumOff val="40000"/>
                    <a:alpha val="24000"/>
                  </a:scheme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1EFC16-B263-284A-AD49-57A695009482}"/>
                </a:ext>
              </a:extLst>
            </p:cNvPr>
            <p:cNvGrpSpPr/>
            <p:nvPr/>
          </p:nvGrpSpPr>
          <p:grpSpPr>
            <a:xfrm>
              <a:off x="7702" y="762784"/>
              <a:ext cx="2128248" cy="6523587"/>
              <a:chOff x="7702" y="762784"/>
              <a:chExt cx="2128248" cy="6523587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084E99C5-C4CA-174B-98D1-E18F74F06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4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28738" t="-6533"/>
              <a:stretch/>
            </p:blipFill>
            <p:spPr>
              <a:xfrm rot="5400000">
                <a:off x="-2026217" y="2796703"/>
                <a:ext cx="6135449" cy="2067611"/>
              </a:xfrm>
              <a:prstGeom prst="rect">
                <a:avLst/>
              </a:prstGeom>
            </p:spPr>
          </p:pic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EBC279F3-3422-754D-B2C5-69BB28B3B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36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65903" y="6561824"/>
                <a:ext cx="170047" cy="18288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91F7882A-CB9A-A84B-BEF5-2ABB9E57A4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alphaModFix amt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542789" y="6345121"/>
                <a:ext cx="395441" cy="388177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8A51C69-F3BA-794B-8E58-5185F27EDE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alphaModFix amt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7121"/>
              <a:stretch/>
            </p:blipFill>
            <p:spPr>
              <a:xfrm>
                <a:off x="275386" y="6129513"/>
                <a:ext cx="526893" cy="55166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FC72C10F-2551-E049-9BDE-A040686168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alphaModFix amt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697" y="6305644"/>
                <a:ext cx="944425" cy="980727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F6F0A1-EA69-564F-9C24-3A98B830AAC4}"/>
                </a:ext>
              </a:extLst>
            </p:cNvPr>
            <p:cNvGrpSpPr/>
            <p:nvPr/>
          </p:nvGrpSpPr>
          <p:grpSpPr>
            <a:xfrm>
              <a:off x="10651849" y="-21946"/>
              <a:ext cx="1540150" cy="1263387"/>
              <a:chOff x="10651849" y="-21946"/>
              <a:chExt cx="1540150" cy="1263387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CDE0CE07-03A0-6B4D-AD47-094049F0C266}"/>
                  </a:ext>
                </a:extLst>
              </p:cNvPr>
              <p:cNvGrpSpPr/>
              <p:nvPr/>
            </p:nvGrpSpPr>
            <p:grpSpPr>
              <a:xfrm>
                <a:off x="11711370" y="161755"/>
                <a:ext cx="320420" cy="304069"/>
                <a:chOff x="9321216" y="1285432"/>
                <a:chExt cx="320420" cy="304069"/>
              </a:xfrm>
            </p:grpSpPr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97AF88CB-D99D-CA40-BDDB-B7546AAA7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71589" y="1406621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774DE909-6FDC-404D-B8EE-C05E7A63FF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1216" y="1285432"/>
                  <a:ext cx="85024" cy="91440"/>
                </a:xfrm>
                <a:prstGeom prst="rect">
                  <a:avLst/>
                </a:prstGeom>
              </p:spPr>
            </p:pic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1E7679A-3AB1-F14F-94FA-687E038DDC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screen">
                <a:alphaModFix amt="6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10790230" y="-160327"/>
                <a:ext cx="1263387" cy="1540150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9BB97B-528A-1A45-9063-15969543D63B}"/>
              </a:ext>
            </a:extLst>
          </p:cNvPr>
          <p:cNvGrpSpPr/>
          <p:nvPr/>
        </p:nvGrpSpPr>
        <p:grpSpPr>
          <a:xfrm>
            <a:off x="1024306" y="1737366"/>
            <a:ext cx="10148936" cy="4013485"/>
            <a:chOff x="1024306" y="1737366"/>
            <a:chExt cx="10148936" cy="401348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67C060-280D-D54D-A09D-519CB5723FFD}"/>
                </a:ext>
              </a:extLst>
            </p:cNvPr>
            <p:cNvSpPr txBox="1"/>
            <p:nvPr/>
          </p:nvSpPr>
          <p:spPr>
            <a:xfrm>
              <a:off x="1038212" y="1737366"/>
              <a:ext cx="1733298" cy="63469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eaLnBrk="0" hangingPunct="0"/>
              <a:r>
                <a:rPr lang="en-US" sz="1400" dirty="0"/>
                <a:t>Download the </a:t>
              </a:r>
              <a:r>
                <a:rPr lang="en-US" sz="1400" dirty="0" err="1"/>
                <a:t>Esri</a:t>
              </a:r>
              <a:r>
                <a:rPr lang="en-US" sz="1400" dirty="0"/>
                <a:t> Events app and find your event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302EE42-F3DA-9244-AE43-256FE4B97A17}"/>
                </a:ext>
              </a:extLst>
            </p:cNvPr>
            <p:cNvSpPr txBox="1"/>
            <p:nvPr/>
          </p:nvSpPr>
          <p:spPr>
            <a:xfrm>
              <a:off x="3129685" y="1737366"/>
              <a:ext cx="1733298" cy="63469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eaLnBrk="0" hangingPunct="0"/>
              <a:r>
                <a:rPr lang="en-US" sz="1400" dirty="0">
                  <a:solidFill>
                    <a:srgbClr val="FDEBD7"/>
                  </a:solidFill>
                </a:rPr>
                <a:t>Select the session you attended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A47AE82-05FE-824A-AD18-F79E6CF275EE}"/>
                </a:ext>
              </a:extLst>
            </p:cNvPr>
            <p:cNvSpPr txBox="1"/>
            <p:nvPr/>
          </p:nvSpPr>
          <p:spPr>
            <a:xfrm>
              <a:off x="5221158" y="1737366"/>
              <a:ext cx="1733298" cy="63469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eaLnBrk="0" hangingPunct="0"/>
              <a:r>
                <a:rPr lang="en-US" sz="1400" dirty="0"/>
                <a:t>Scroll down to “Survey”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AC48D56-CF9D-154C-B45F-4F46C90CF954}"/>
                </a:ext>
              </a:extLst>
            </p:cNvPr>
            <p:cNvSpPr txBox="1"/>
            <p:nvPr/>
          </p:nvSpPr>
          <p:spPr>
            <a:xfrm>
              <a:off x="7312631" y="1737366"/>
              <a:ext cx="1733298" cy="63469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eaLnBrk="0" hangingPunct="0"/>
              <a:r>
                <a:rPr lang="en-US" sz="1400" dirty="0">
                  <a:solidFill>
                    <a:srgbClr val="FDEBD7"/>
                  </a:solidFill>
                </a:rPr>
                <a:t>Log in to access the survey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1A51AF-45C2-9C41-B68E-C7BEB9BBA1C8}"/>
                </a:ext>
              </a:extLst>
            </p:cNvPr>
            <p:cNvSpPr txBox="1"/>
            <p:nvPr/>
          </p:nvSpPr>
          <p:spPr>
            <a:xfrm>
              <a:off x="9404105" y="1737366"/>
              <a:ext cx="1733298" cy="63469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eaLnBrk="0" hangingPunct="0"/>
              <a:r>
                <a:rPr lang="en-US" sz="1400" dirty="0"/>
                <a:t>Complete the survey and select “Submit”</a:t>
              </a:r>
            </a:p>
          </p:txBody>
        </p:sp>
        <p:pic>
          <p:nvPicPr>
            <p:cNvPr id="74" name="Picture 7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4CC9B0EA-0970-0E41-B196-C6C30E8CC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97021" y="2712325"/>
              <a:ext cx="1607862" cy="2888675"/>
            </a:xfrm>
            <a:prstGeom prst="rect">
              <a:avLst/>
            </a:prstGeom>
          </p:spPr>
        </p:pic>
        <p:pic>
          <p:nvPicPr>
            <p:cNvPr id="75" name="Picture 8">
              <a:extLst>
                <a:ext uri="{FF2B5EF4-FFF2-40B4-BE49-F238E27FC236}">
                  <a16:creationId xmlns:a16="http://schemas.microsoft.com/office/drawing/2014/main" id="{205C4380-068A-0943-AF55-D72EA8A2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 amt="5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125273" y="2557999"/>
              <a:ext cx="1745068" cy="3192852"/>
            </a:xfrm>
            <a:prstGeom prst="rect">
              <a:avLst/>
            </a:prstGeom>
          </p:spPr>
        </p:pic>
        <p:pic>
          <p:nvPicPr>
            <p:cNvPr id="76" name="Picture 75" descr="A screenshot of a video game&#10;&#10;Description generated with high confidence">
              <a:extLst>
                <a:ext uri="{FF2B5EF4-FFF2-40B4-BE49-F238E27FC236}">
                  <a16:creationId xmlns:a16="http://schemas.microsoft.com/office/drawing/2014/main" id="{7321D3CA-13CB-064B-BA21-E72894A9B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6373" y="2712325"/>
              <a:ext cx="1623082" cy="2887061"/>
            </a:xfrm>
            <a:prstGeom prst="rect">
              <a:avLst/>
            </a:prstGeom>
          </p:spPr>
        </p:pic>
        <p:pic>
          <p:nvPicPr>
            <p:cNvPr id="77" name="Picture 8">
              <a:extLst>
                <a:ext uri="{FF2B5EF4-FFF2-40B4-BE49-F238E27FC236}">
                  <a16:creationId xmlns:a16="http://schemas.microsoft.com/office/drawing/2014/main" id="{7B94612E-452E-EF48-A60E-509955C59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 amt="5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24306" y="2557999"/>
              <a:ext cx="1745068" cy="3192852"/>
            </a:xfrm>
            <a:prstGeom prst="rect">
              <a:avLst/>
            </a:prstGeom>
          </p:spPr>
        </p:pic>
        <p:pic>
          <p:nvPicPr>
            <p:cNvPr id="78" name="Picture 7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4831A997-D87D-894D-BBD1-731C7FCE8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97892" y="2712325"/>
              <a:ext cx="1624468" cy="2889504"/>
            </a:xfrm>
            <a:prstGeom prst="rect">
              <a:avLst/>
            </a:prstGeom>
          </p:spPr>
        </p:pic>
        <p:pic>
          <p:nvPicPr>
            <p:cNvPr id="79" name="Picture 8">
              <a:extLst>
                <a:ext uri="{FF2B5EF4-FFF2-40B4-BE49-F238E27FC236}">
                  <a16:creationId xmlns:a16="http://schemas.microsoft.com/office/drawing/2014/main" id="{1C21B2DE-D037-A44A-8093-D3869CD24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 amt="5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327207" y="2557999"/>
              <a:ext cx="1745068" cy="3192852"/>
            </a:xfrm>
            <a:prstGeom prst="rect">
              <a:avLst/>
            </a:prstGeom>
          </p:spPr>
        </p:pic>
        <p:pic>
          <p:nvPicPr>
            <p:cNvPr id="80" name="Picture 79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2549238C-36D6-2344-98BE-F66980DDB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495215" y="2712325"/>
              <a:ext cx="1615456" cy="2889504"/>
            </a:xfrm>
            <a:prstGeom prst="rect">
              <a:avLst/>
            </a:prstGeom>
          </p:spPr>
        </p:pic>
        <p:pic>
          <p:nvPicPr>
            <p:cNvPr id="81" name="Picture 8">
              <a:extLst>
                <a:ext uri="{FF2B5EF4-FFF2-40B4-BE49-F238E27FC236}">
                  <a16:creationId xmlns:a16="http://schemas.microsoft.com/office/drawing/2014/main" id="{F5BB8ABF-EA5E-C84E-A378-9DF76791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 amt="5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428174" y="2557999"/>
              <a:ext cx="1745068" cy="319285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CDF4034-1245-4A48-9B0A-D3394AF7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2508" y="2731626"/>
              <a:ext cx="1618488" cy="2878751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CFF3A04-23D8-F34C-85D7-54D092D8EC80}"/>
                </a:ext>
              </a:extLst>
            </p:cNvPr>
            <p:cNvSpPr/>
            <p:nvPr/>
          </p:nvSpPr>
          <p:spPr bwMode="auto">
            <a:xfrm>
              <a:off x="5292508" y="2713363"/>
              <a:ext cx="1618488" cy="97438"/>
            </a:xfrm>
            <a:prstGeom prst="rect">
              <a:avLst/>
            </a:prstGeom>
            <a:solidFill>
              <a:srgbClr val="23232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pic>
          <p:nvPicPr>
            <p:cNvPr id="85" name="Picture 8">
              <a:extLst>
                <a:ext uri="{FF2B5EF4-FFF2-40B4-BE49-F238E27FC236}">
                  <a16:creationId xmlns:a16="http://schemas.microsoft.com/office/drawing/2014/main" id="{47D3E2CE-CC69-8E48-A1B2-C02F13242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 amt="5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226240" y="2557999"/>
              <a:ext cx="1745068" cy="3192852"/>
            </a:xfrm>
            <a:prstGeom prst="rect">
              <a:avLst/>
            </a:prstGeom>
          </p:spPr>
        </p:pic>
        <p:sp>
          <p:nvSpPr>
            <p:cNvPr id="86" name="Right Arrow 38">
              <a:extLst>
                <a:ext uri="{FF2B5EF4-FFF2-40B4-BE49-F238E27FC236}">
                  <a16:creationId xmlns:a16="http://schemas.microsoft.com/office/drawing/2014/main" id="{A5BE9685-CE12-A243-BD6C-67DE64140D0C}"/>
                </a:ext>
              </a:extLst>
            </p:cNvPr>
            <p:cNvSpPr/>
            <p:nvPr/>
          </p:nvSpPr>
          <p:spPr bwMode="auto">
            <a:xfrm>
              <a:off x="2412242" y="3761108"/>
              <a:ext cx="706428" cy="440168"/>
            </a:xfrm>
            <a:prstGeom prst="rightArrow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0">
                  <a:schemeClr val="accent5">
                    <a:lumMod val="20000"/>
                    <a:lumOff val="8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>
              <a:outerShdw blurRad="254000" dist="38100" dir="10800000" algn="r" rotWithShape="0">
                <a:schemeClr val="tx1">
                  <a:alpha val="40000"/>
                </a:scheme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87" name="Right Arrow 38">
              <a:extLst>
                <a:ext uri="{FF2B5EF4-FFF2-40B4-BE49-F238E27FC236}">
                  <a16:creationId xmlns:a16="http://schemas.microsoft.com/office/drawing/2014/main" id="{730E121B-1307-F049-98D2-E1CBBB60111E}"/>
                </a:ext>
              </a:extLst>
            </p:cNvPr>
            <p:cNvSpPr/>
            <p:nvPr/>
          </p:nvSpPr>
          <p:spPr bwMode="auto">
            <a:xfrm>
              <a:off x="4526937" y="4668735"/>
              <a:ext cx="706428" cy="440168"/>
            </a:xfrm>
            <a:prstGeom prst="rightArrow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0">
                  <a:schemeClr val="accent5">
                    <a:lumMod val="20000"/>
                    <a:lumOff val="8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>
              <a:outerShdw blurRad="254000" dist="38100" dir="10800000" algn="r" rotWithShape="0">
                <a:schemeClr val="tx1">
                  <a:alpha val="40000"/>
                </a:scheme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88" name="Right Arrow 38">
              <a:extLst>
                <a:ext uri="{FF2B5EF4-FFF2-40B4-BE49-F238E27FC236}">
                  <a16:creationId xmlns:a16="http://schemas.microsoft.com/office/drawing/2014/main" id="{FF58E769-39CE-1943-A0E0-C47D28377DF8}"/>
                </a:ext>
              </a:extLst>
            </p:cNvPr>
            <p:cNvSpPr/>
            <p:nvPr/>
          </p:nvSpPr>
          <p:spPr bwMode="auto">
            <a:xfrm>
              <a:off x="6676554" y="4668735"/>
              <a:ext cx="706428" cy="440168"/>
            </a:xfrm>
            <a:prstGeom prst="rightArrow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0">
                  <a:schemeClr val="accent5">
                    <a:lumMod val="20000"/>
                    <a:lumOff val="8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>
              <a:outerShdw blurRad="254000" dist="38100" dir="10800000" algn="r" rotWithShape="0">
                <a:schemeClr val="tx1">
                  <a:alpha val="40000"/>
                </a:scheme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89" name="Right Arrow 38">
              <a:extLst>
                <a:ext uri="{FF2B5EF4-FFF2-40B4-BE49-F238E27FC236}">
                  <a16:creationId xmlns:a16="http://schemas.microsoft.com/office/drawing/2014/main" id="{B01D65F0-903F-5E40-B793-64744B8EBE3E}"/>
                </a:ext>
              </a:extLst>
            </p:cNvPr>
            <p:cNvSpPr/>
            <p:nvPr/>
          </p:nvSpPr>
          <p:spPr bwMode="auto">
            <a:xfrm>
              <a:off x="8763307" y="4662284"/>
              <a:ext cx="706428" cy="440168"/>
            </a:xfrm>
            <a:prstGeom prst="rightArrow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0">
                  <a:schemeClr val="accent5">
                    <a:lumMod val="20000"/>
                    <a:lumOff val="8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>
              <a:outerShdw blurRad="254000" dist="38100" dir="10800000" algn="r" rotWithShape="0">
                <a:schemeClr val="tx1">
                  <a:alpha val="40000"/>
                </a:scheme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94A8BE4-20FD-4CFD-8B79-24376A082644}"/>
              </a:ext>
            </a:extLst>
          </p:cNvPr>
          <p:cNvSpPr/>
          <p:nvPr/>
        </p:nvSpPr>
        <p:spPr>
          <a:xfrm>
            <a:off x="1875207" y="411552"/>
            <a:ext cx="8338821" cy="615553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400" dirty="0">
                <a:latin typeface="+mj-lt"/>
                <a:ea typeface="+mj-ea"/>
                <a:cs typeface="Arial"/>
              </a:rPr>
              <a:t>Please Share Your Feedback in the App</a:t>
            </a:r>
          </a:p>
        </p:txBody>
      </p:sp>
    </p:spTree>
    <p:extLst>
      <p:ext uri="{BB962C8B-B14F-4D97-AF65-F5344CB8AC3E}">
        <p14:creationId xmlns:p14="http://schemas.microsoft.com/office/powerpoint/2010/main" val="193386539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D6F4B8-4422-434A-8576-B774E6888E50}"/>
              </a:ext>
            </a:extLst>
          </p:cNvPr>
          <p:cNvGrpSpPr/>
          <p:nvPr/>
        </p:nvGrpSpPr>
        <p:grpSpPr>
          <a:xfrm>
            <a:off x="-7429" y="-16011"/>
            <a:ext cx="12199430" cy="7160257"/>
            <a:chOff x="-7429" y="-16011"/>
            <a:chExt cx="12199430" cy="7160257"/>
          </a:xfrm>
        </p:grpSpPr>
        <p:sp>
          <p:nvSpPr>
            <p:cNvPr id="46" name="gradient background1">
              <a:extLst>
                <a:ext uri="{FF2B5EF4-FFF2-40B4-BE49-F238E27FC236}">
                  <a16:creationId xmlns:a16="http://schemas.microsoft.com/office/drawing/2014/main" id="{4E52E552-52F3-E742-BC03-0CEE208C42EB}"/>
                </a:ext>
              </a:extLst>
            </p:cNvPr>
            <p:cNvSpPr/>
            <p:nvPr/>
          </p:nvSpPr>
          <p:spPr bwMode="auto">
            <a:xfrm>
              <a:off x="0" y="-16011"/>
              <a:ext cx="12191999" cy="6888971"/>
            </a:xfrm>
            <a:prstGeom prst="rect">
              <a:avLst/>
            </a:prstGeom>
            <a:gradFill flip="none" rotWithShape="1">
              <a:gsLst>
                <a:gs pos="61000">
                  <a:srgbClr val="5328C9"/>
                </a:gs>
                <a:gs pos="24000">
                  <a:srgbClr val="863FE4"/>
                </a:gs>
                <a:gs pos="98000">
                  <a:srgbClr val="180C97"/>
                </a:gs>
              </a:gsLst>
              <a:lin ang="20700000" scaled="0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D143473-945A-B54D-B237-1BE6FA9A6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alphaModFix amt="6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129" t="-28915"/>
            <a:stretch/>
          </p:blipFill>
          <p:spPr>
            <a:xfrm>
              <a:off x="9152503" y="5347770"/>
              <a:ext cx="3039498" cy="154015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6A5064-FA9F-CB42-A287-95A0A3DF7A8D}"/>
                </a:ext>
              </a:extLst>
            </p:cNvPr>
            <p:cNvGrpSpPr/>
            <p:nvPr/>
          </p:nvGrpSpPr>
          <p:grpSpPr>
            <a:xfrm>
              <a:off x="254620" y="425605"/>
              <a:ext cx="339289" cy="469374"/>
              <a:chOff x="11217128" y="4357338"/>
              <a:chExt cx="339289" cy="469374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75D3161-0902-5549-B2E3-60C1B528B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17128" y="4490087"/>
                <a:ext cx="126139" cy="127007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F6E8399-55C4-F54A-82F0-652558247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370564" y="4357338"/>
                <a:ext cx="77581" cy="7811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4999CBC3-BD0F-8E48-9F97-BDEA06E19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96553" y="4766436"/>
                <a:ext cx="59864" cy="60276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A71C24-86C2-CA48-BF9D-7C9633BB1052}"/>
                </a:ext>
              </a:extLst>
            </p:cNvPr>
            <p:cNvGrpSpPr/>
            <p:nvPr/>
          </p:nvGrpSpPr>
          <p:grpSpPr>
            <a:xfrm>
              <a:off x="-7429" y="4357338"/>
              <a:ext cx="11722403" cy="2786908"/>
              <a:chOff x="-7429" y="4357338"/>
              <a:chExt cx="11722403" cy="2786908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E06A5F5-C93B-F64A-B011-B9E559CADB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4663" y="4809453"/>
                <a:ext cx="1886870" cy="2009666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3170EBD-4A41-E845-8BC1-32F48C09CFE1}"/>
                  </a:ext>
                </a:extLst>
              </p:cNvPr>
              <p:cNvGrpSpPr/>
              <p:nvPr/>
            </p:nvGrpSpPr>
            <p:grpSpPr>
              <a:xfrm>
                <a:off x="-7429" y="4357338"/>
                <a:ext cx="11722403" cy="2786908"/>
                <a:chOff x="-7429" y="4357338"/>
                <a:chExt cx="11722403" cy="278690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268D3B90-ACE7-1642-9924-CB721D581A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screen">
                  <a:alphaModFix amt="67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-20204"/>
                <a:stretch/>
              </p:blipFill>
              <p:spPr>
                <a:xfrm>
                  <a:off x="-7429" y="5029200"/>
                  <a:ext cx="8849755" cy="1849829"/>
                </a:xfrm>
                <a:prstGeom prst="rect">
                  <a:avLst/>
                </a:prstGeom>
              </p:spPr>
            </p:pic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2D29A05C-641B-6249-8F0D-2EE70D77444B}"/>
                    </a:ext>
                  </a:extLst>
                </p:cNvPr>
                <p:cNvGrpSpPr/>
                <p:nvPr/>
              </p:nvGrpSpPr>
              <p:grpSpPr>
                <a:xfrm>
                  <a:off x="7090158" y="5312474"/>
                  <a:ext cx="967265" cy="626661"/>
                  <a:chOff x="10651311" y="-22363"/>
                  <a:chExt cx="1060058" cy="733563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B6727235-4E3E-044E-BA3A-1536A301E77B}"/>
                      </a:ext>
                    </a:extLst>
                  </p:cNvPr>
                  <p:cNvGrpSpPr/>
                  <p:nvPr/>
                </p:nvGrpSpPr>
                <p:grpSpPr>
                  <a:xfrm>
                    <a:off x="10651311" y="-22363"/>
                    <a:ext cx="309805" cy="361912"/>
                    <a:chOff x="8261157" y="1101314"/>
                    <a:chExt cx="309805" cy="361912"/>
                  </a:xfrm>
                </p:grpSpPr>
                <p:pic>
                  <p:nvPicPr>
                    <p:cNvPr id="95" name="Picture 94">
                      <a:extLst>
                        <a:ext uri="{FF2B5EF4-FFF2-40B4-BE49-F238E27FC236}">
                          <a16:creationId xmlns:a16="http://schemas.microsoft.com/office/drawing/2014/main" id="{6B369537-AC87-3A4E-9BD7-DA13C78572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432722" y="1314553"/>
                      <a:ext cx="138240" cy="14867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Picture 95">
                      <a:extLst>
                        <a:ext uri="{FF2B5EF4-FFF2-40B4-BE49-F238E27FC236}">
                          <a16:creationId xmlns:a16="http://schemas.microsoft.com/office/drawing/2014/main" id="{CC7783E2-2385-E349-83BB-DB3BEC25CB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61157" y="1101314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984D2B8A-2CD3-B54B-95D1-4100696FC6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45762" y="640642"/>
                    <a:ext cx="65607" cy="705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41BD14A-D59F-324D-85F9-266B3C5BCE84}"/>
                    </a:ext>
                  </a:extLst>
                </p:cNvPr>
                <p:cNvGrpSpPr/>
                <p:nvPr/>
              </p:nvGrpSpPr>
              <p:grpSpPr>
                <a:xfrm>
                  <a:off x="11355303" y="4357338"/>
                  <a:ext cx="359671" cy="469374"/>
                  <a:chOff x="11355303" y="4357338"/>
                  <a:chExt cx="359671" cy="469374"/>
                </a:xfrm>
              </p:grpSpPr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1755267C-2DEF-B643-B4F6-EE1F0E7308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88835" y="4490087"/>
                    <a:ext cx="126139" cy="127007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C958DF2F-220D-6747-9F67-BFBC3AC0E4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37471" y="4357338"/>
                    <a:ext cx="77581" cy="78114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168BC168-0955-F34A-899B-EBF7D9A9A4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55303" y="4766436"/>
                    <a:ext cx="59864" cy="6027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F4B095B6-CD94-C240-AE4D-A7881986F32C}"/>
                    </a:ext>
                  </a:extLst>
                </p:cNvPr>
                <p:cNvGrpSpPr/>
                <p:nvPr/>
              </p:nvGrpSpPr>
              <p:grpSpPr>
                <a:xfrm>
                  <a:off x="3411853" y="6193446"/>
                  <a:ext cx="954183" cy="422934"/>
                  <a:chOff x="10809713" y="113601"/>
                  <a:chExt cx="1045721" cy="495083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E1B410C7-AA35-B042-9E1E-D5E9F512D5E5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713" y="113601"/>
                    <a:ext cx="1045721" cy="429930"/>
                    <a:chOff x="8419559" y="1237278"/>
                    <a:chExt cx="1045721" cy="429930"/>
                  </a:xfrm>
                </p:grpSpPr>
                <p:pic>
                  <p:nvPicPr>
                    <p:cNvPr id="107" name="Picture 106">
                      <a:extLst>
                        <a:ext uri="{FF2B5EF4-FFF2-40B4-BE49-F238E27FC236}">
                          <a16:creationId xmlns:a16="http://schemas.microsoft.com/office/drawing/2014/main" id="{6D80B37A-0015-7143-957E-29AA8BA2C8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419559" y="1518535"/>
                      <a:ext cx="138240" cy="14867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Picture 107">
                      <a:extLst>
                        <a:ext uri="{FF2B5EF4-FFF2-40B4-BE49-F238E27FC236}">
                          <a16:creationId xmlns:a16="http://schemas.microsoft.com/office/drawing/2014/main" id="{1DC41E60-66D0-4A45-8C38-0313F4F77D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0256" y="1237278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6B789A0D-D662-074E-A0CD-1A81356B8F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29114" y="538126"/>
                    <a:ext cx="65607" cy="705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CA22A6B7-7FAA-9A4D-A0A0-D07D9916C082}"/>
                    </a:ext>
                  </a:extLst>
                </p:cNvPr>
                <p:cNvGrpSpPr/>
                <p:nvPr/>
              </p:nvGrpSpPr>
              <p:grpSpPr>
                <a:xfrm>
                  <a:off x="4822044" y="6262873"/>
                  <a:ext cx="352237" cy="469374"/>
                  <a:chOff x="11645762" y="161755"/>
                  <a:chExt cx="386028" cy="549445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70212538-9616-8843-A8FD-D385390416D4}"/>
                      </a:ext>
                    </a:extLst>
                  </p:cNvPr>
                  <p:cNvGrpSpPr/>
                  <p:nvPr/>
                </p:nvGrpSpPr>
                <p:grpSpPr>
                  <a:xfrm>
                    <a:off x="11711370" y="161755"/>
                    <a:ext cx="320420" cy="304068"/>
                    <a:chOff x="9321216" y="1285432"/>
                    <a:chExt cx="320420" cy="304068"/>
                  </a:xfrm>
                </p:grpSpPr>
                <p:pic>
                  <p:nvPicPr>
                    <p:cNvPr id="112" name="Picture 111">
                      <a:extLst>
                        <a:ext uri="{FF2B5EF4-FFF2-40B4-BE49-F238E27FC236}">
                          <a16:creationId xmlns:a16="http://schemas.microsoft.com/office/drawing/2014/main" id="{EAFD18E7-7193-1A45-B470-A4B9C1DDAB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03396" y="1440827"/>
                      <a:ext cx="138240" cy="14867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Picture 112">
                      <a:extLst>
                        <a:ext uri="{FF2B5EF4-FFF2-40B4-BE49-F238E27FC236}">
                          <a16:creationId xmlns:a16="http://schemas.microsoft.com/office/drawing/2014/main" id="{E660A0D8-88C7-E545-8FE2-FDC97C7668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21216" y="1285432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1" name="Picture 110">
                    <a:extLst>
                      <a:ext uri="{FF2B5EF4-FFF2-40B4-BE49-F238E27FC236}">
                        <a16:creationId xmlns:a16="http://schemas.microsoft.com/office/drawing/2014/main" id="{FDAAF8F9-4624-7E48-B578-EE80FD7C2D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45762" y="640642"/>
                    <a:ext cx="65607" cy="705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D61701CC-0ABE-D044-B2FE-26116F1E1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8868" y="5050560"/>
                  <a:ext cx="573845" cy="617680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F1497FF2-8927-5C43-9100-52536ACE7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3309" y="4800203"/>
                  <a:ext cx="1288751" cy="1393244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468FA90E-4C6F-A240-92EF-F57E055858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3295" y="6054170"/>
                  <a:ext cx="695665" cy="752070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83C3CA1A-69DE-E042-8FD8-08694CBAF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5886" y="5799473"/>
                  <a:ext cx="412000" cy="443129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D24137AB-B2C6-D040-9B41-2D99A98A2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2434" y="6374353"/>
                  <a:ext cx="337966" cy="363501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1A804BB6-DB23-3745-A1EB-BC19D99C7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0218" y="5729028"/>
                  <a:ext cx="903555" cy="977617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0C57FE4E-CDE2-F247-B369-076DB771E4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63593" y="6492592"/>
                  <a:ext cx="444500" cy="479310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D53F095-1506-E34E-AE98-AA642EE1CD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729" y="5504904"/>
                  <a:ext cx="350125" cy="378824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23A188DE-3C70-8440-8AD4-E1D403C0E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1844" y="5600156"/>
                  <a:ext cx="576672" cy="617680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FAE07FE7-B57E-8A4D-B703-C491B612A0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8576" y="5905243"/>
                  <a:ext cx="1151965" cy="123900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E5630E4-46BD-D146-B1B7-65A6B9F59C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343" y="564779"/>
            <a:ext cx="2120900" cy="660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B3DF2FB-7272-5444-BF59-223F310E296A}"/>
              </a:ext>
            </a:extLst>
          </p:cNvPr>
          <p:cNvSpPr txBox="1"/>
          <p:nvPr/>
        </p:nvSpPr>
        <p:spPr>
          <a:xfrm>
            <a:off x="3349672" y="-910130"/>
            <a:ext cx="5492655" cy="8255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>
                <a:solidFill>
                  <a:srgbClr val="FF0000"/>
                </a:solidFill>
                <a:ea typeface="+mn-ea"/>
                <a:cs typeface="+mn-cs"/>
              </a:rPr>
              <a:t>Please leave artwork “+” clustered</a:t>
            </a:r>
            <a:r>
              <a:rPr lang="en-US" sz="1400" b="1" dirty="0">
                <a:solidFill>
                  <a:srgbClr val="FF0000"/>
                </a:solidFill>
              </a:rPr>
              <a:t>. 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1400" b="1" dirty="0">
                <a:solidFill>
                  <a:srgbClr val="FF0000"/>
                </a:solidFill>
              </a:rPr>
              <a:t>Do not use them alone, as bullet points, or as a “plus” concept. Thank you.</a:t>
            </a:r>
          </a:p>
        </p:txBody>
      </p:sp>
      <p:sp>
        <p:nvSpPr>
          <p:cNvPr id="81" name="EPC 2020">
            <a:extLst>
              <a:ext uri="{FF2B5EF4-FFF2-40B4-BE49-F238E27FC236}">
                <a16:creationId xmlns:a16="http://schemas.microsoft.com/office/drawing/2014/main" id="{71ACAD7C-41CE-7B4B-9F43-F75CFC5E916E}"/>
              </a:ext>
            </a:extLst>
          </p:cNvPr>
          <p:cNvSpPr txBox="1">
            <a:spLocks/>
          </p:cNvSpPr>
          <p:nvPr/>
        </p:nvSpPr>
        <p:spPr bwMode="white">
          <a:xfrm>
            <a:off x="1337821" y="4110063"/>
            <a:ext cx="4148579" cy="20153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lang="en-US"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286000" indent="0" algn="ctr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tabLst>
                <a:tab pos="1484313" algn="l"/>
              </a:tabLst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6pPr>
            <a:lvl7pPr marL="27432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7pPr>
            <a:lvl8pPr marL="32004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8pPr>
            <a:lvl9pPr marL="36576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1200" dirty="0">
                <a:solidFill>
                  <a:srgbClr val="FDEBD7">
                    <a:alpha val="50000"/>
                  </a:srgbClr>
                </a:solidFill>
              </a:rPr>
              <a:t>2020 ESRI DEVELOPER SUMMIT  |  Palm Springs, CA</a:t>
            </a:r>
          </a:p>
        </p:txBody>
      </p:sp>
      <p:sp>
        <p:nvSpPr>
          <p:cNvPr id="61" name="Subtitle 60">
            <a:extLst>
              <a:ext uri="{FF2B5EF4-FFF2-40B4-BE49-F238E27FC236}">
                <a16:creationId xmlns:a16="http://schemas.microsoft.com/office/drawing/2014/main" id="{D3140B26-EF4F-9140-861F-74099371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21" y="3450350"/>
            <a:ext cx="8534401" cy="86124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DEBD7"/>
                </a:solidFill>
              </a:rPr>
              <a:t>Presenter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519FC-7D8D-8945-8148-8F965EFCA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821" y="2428193"/>
            <a:ext cx="8525773" cy="914400"/>
          </a:xfrm>
        </p:spPr>
        <p:txBody>
          <a:bodyPr/>
          <a:lstStyle/>
          <a:p>
            <a:pPr algn="l"/>
            <a:r>
              <a:rPr lang="en-US" sz="3600" b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742696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E46B56-0F0E-6F44-A5D6-F82641E10041}"/>
              </a:ext>
            </a:extLst>
          </p:cNvPr>
          <p:cNvGrpSpPr/>
          <p:nvPr/>
        </p:nvGrpSpPr>
        <p:grpSpPr>
          <a:xfrm>
            <a:off x="-7429" y="0"/>
            <a:ext cx="12206856" cy="6885432"/>
            <a:chOff x="-7429" y="0"/>
            <a:chExt cx="12206856" cy="6885432"/>
          </a:xfrm>
        </p:grpSpPr>
        <p:sp>
          <p:nvSpPr>
            <p:cNvPr id="28" name="shading (lower right)">
              <a:extLst>
                <a:ext uri="{FF2B5EF4-FFF2-40B4-BE49-F238E27FC236}">
                  <a16:creationId xmlns:a16="http://schemas.microsoft.com/office/drawing/2014/main" id="{F832519F-8228-8D46-A54A-D2144928646D}"/>
                </a:ext>
              </a:extLst>
            </p:cNvPr>
            <p:cNvSpPr/>
            <p:nvPr/>
          </p:nvSpPr>
          <p:spPr bwMode="auto">
            <a:xfrm>
              <a:off x="0" y="0"/>
              <a:ext cx="12199427" cy="6885432"/>
            </a:xfrm>
            <a:prstGeom prst="rect">
              <a:avLst/>
            </a:prstGeom>
            <a:gradFill flip="none" rotWithShape="1">
              <a:gsLst>
                <a:gs pos="13000">
                  <a:srgbClr val="0F228C"/>
                </a:gs>
                <a:gs pos="60000">
                  <a:srgbClr val="5825D1"/>
                </a:gs>
                <a:gs pos="0">
                  <a:srgbClr val="07157F"/>
                </a:gs>
              </a:gsLst>
              <a:lin ang="15000000" scaled="0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F18A4BC-EDB9-EB4D-A605-9D9FC496D0E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58" name="Group 57" hidden="1">
                <a:extLst>
                  <a:ext uri="{FF2B5EF4-FFF2-40B4-BE49-F238E27FC236}">
                    <a16:creationId xmlns:a16="http://schemas.microsoft.com/office/drawing/2014/main" id="{96118ECF-358F-0B4C-8738-71864ACDF2C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4CDF0E7-44FA-624D-BB57-1AABA9D365B8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12192000" cy="6858000"/>
                </a:xfrm>
                <a:prstGeom prst="rect">
                  <a:avLst/>
                </a:prstGeom>
                <a:gradFill>
                  <a:gsLst>
                    <a:gs pos="35000">
                      <a:srgbClr val="143F95"/>
                    </a:gs>
                    <a:gs pos="82000">
                      <a:srgbClr val="0E53C1"/>
                    </a:gs>
                    <a:gs pos="7000">
                      <a:srgbClr val="1E3073"/>
                    </a:gs>
                  </a:gsLst>
                  <a:path path="circle">
                    <a:fillToRect t="100000" r="100000"/>
                  </a:path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b="1" dirty="0">
                    <a:solidFill>
                      <a:srgbClr val="000000"/>
                    </a:solidFill>
                    <a:latin typeface="Arial" charset="0"/>
                    <a:ea typeface="ＭＳ Ｐゴシック" pitchFamily="16" charset="-128"/>
                    <a:cs typeface="ＭＳ Ｐゴシック" pitchFamily="-97" charset="-128"/>
                  </a:endParaRPr>
                </a:p>
              </p:txBody>
            </p:sp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802B3CC1-007B-5F48-80E7-38F8A425E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screen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alphaModFix amt="41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9021" y="4810991"/>
                  <a:ext cx="2930236" cy="2047009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CDFFD5C-EB26-0C4F-B5A0-ABB2582744A4}"/>
                  </a:ext>
                </a:extLst>
              </p:cNvPr>
              <p:cNvGrpSpPr/>
              <p:nvPr/>
            </p:nvGrpSpPr>
            <p:grpSpPr>
              <a:xfrm>
                <a:off x="208303" y="146055"/>
                <a:ext cx="11731071" cy="6595922"/>
                <a:chOff x="208303" y="146055"/>
                <a:chExt cx="11731071" cy="659592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C23C417-1823-174E-9303-959E27D592C8}"/>
                    </a:ext>
                  </a:extLst>
                </p:cNvPr>
                <p:cNvGrpSpPr/>
                <p:nvPr/>
              </p:nvGrpSpPr>
              <p:grpSpPr>
                <a:xfrm>
                  <a:off x="11604987" y="146055"/>
                  <a:ext cx="334387" cy="435843"/>
                  <a:chOff x="11604987" y="146055"/>
                  <a:chExt cx="334387" cy="435843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DCC4C248-27BD-524F-806A-C058E08E05C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770125" y="399018"/>
                    <a:ext cx="169249" cy="182880"/>
                    <a:chOff x="7310041" y="760941"/>
                    <a:chExt cx="1043386" cy="1127422"/>
                  </a:xfrm>
                </p:grpSpPr>
                <p:sp>
                  <p:nvSpPr>
                    <p:cNvPr id="73" name="Freeform 72">
                      <a:extLst>
                        <a:ext uri="{FF2B5EF4-FFF2-40B4-BE49-F238E27FC236}">
                          <a16:creationId xmlns:a16="http://schemas.microsoft.com/office/drawing/2014/main" id="{1FA068AF-0F5A-D747-8B30-15E16D6FB89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735358" y="760941"/>
                      <a:ext cx="618069" cy="704087"/>
                    </a:xfrm>
                    <a:custGeom>
                      <a:avLst/>
                      <a:gdLst>
                        <a:gd name="connsiteX0" fmla="*/ 2 w 618069"/>
                        <a:gd name="connsiteY0" fmla="*/ 0 h 704087"/>
                        <a:gd name="connsiteX1" fmla="*/ 278345 w 618069"/>
                        <a:gd name="connsiteY1" fmla="*/ 0 h 704087"/>
                        <a:gd name="connsiteX2" fmla="*/ 278345 w 618069"/>
                        <a:gd name="connsiteY2" fmla="*/ 423334 h 704087"/>
                        <a:gd name="connsiteX3" fmla="*/ 618069 w 618069"/>
                        <a:gd name="connsiteY3" fmla="*/ 423334 h 704087"/>
                        <a:gd name="connsiteX4" fmla="*/ 618069 w 618069"/>
                        <a:gd name="connsiteY4" fmla="*/ 704087 h 704087"/>
                        <a:gd name="connsiteX5" fmla="*/ 278345 w 618069"/>
                        <a:gd name="connsiteY5" fmla="*/ 704087 h 704087"/>
                        <a:gd name="connsiteX6" fmla="*/ 2 w 618069"/>
                        <a:gd name="connsiteY6" fmla="*/ 704087 h 704087"/>
                        <a:gd name="connsiteX7" fmla="*/ 0 w 618069"/>
                        <a:gd name="connsiteY7" fmla="*/ 704087 h 704087"/>
                        <a:gd name="connsiteX8" fmla="*/ 0 w 618069"/>
                        <a:gd name="connsiteY8" fmla="*/ 423334 h 704087"/>
                        <a:gd name="connsiteX9" fmla="*/ 2 w 618069"/>
                        <a:gd name="connsiteY9" fmla="*/ 423334 h 704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8069" h="704087">
                          <a:moveTo>
                            <a:pt x="2" y="0"/>
                          </a:moveTo>
                          <a:lnTo>
                            <a:pt x="278345" y="0"/>
                          </a:lnTo>
                          <a:lnTo>
                            <a:pt x="278345" y="423334"/>
                          </a:lnTo>
                          <a:lnTo>
                            <a:pt x="618069" y="423334"/>
                          </a:lnTo>
                          <a:lnTo>
                            <a:pt x="618069" y="704087"/>
                          </a:lnTo>
                          <a:lnTo>
                            <a:pt x="278345" y="704087"/>
                          </a:lnTo>
                          <a:lnTo>
                            <a:pt x="2" y="704087"/>
                          </a:lnTo>
                          <a:lnTo>
                            <a:pt x="0" y="704087"/>
                          </a:lnTo>
                          <a:lnTo>
                            <a:pt x="0" y="423334"/>
                          </a:lnTo>
                          <a:lnTo>
                            <a:pt x="2" y="423334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alpha val="48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latin typeface="Arial" charset="0"/>
                        <a:ea typeface="ＭＳ Ｐゴシック" pitchFamily="16" charset="-128"/>
                        <a:cs typeface="ＭＳ Ｐゴシック" pitchFamily="-97" charset="-128"/>
                      </a:endParaRP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17738219-222D-B942-ABC0-78894980FD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735360" y="1483281"/>
                      <a:ext cx="278343" cy="405082"/>
                    </a:xfrm>
                    <a:prstGeom prst="rect">
                      <a:avLst/>
                    </a:prstGeom>
                    <a:solidFill>
                      <a:schemeClr val="tx1">
                        <a:alpha val="19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latin typeface="Arial" charset="0"/>
                        <a:ea typeface="ＭＳ Ｐゴシック" pitchFamily="16" charset="-128"/>
                        <a:cs typeface="ＭＳ Ｐゴシック" pitchFamily="-97" charset="-128"/>
                      </a:endParaRPr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227FE2B8-A5CC-0842-A630-FE685E718465}"/>
                        </a:ext>
                      </a:extLst>
                    </p:cNvPr>
                    <p:cNvSpPr/>
                    <p:nvPr/>
                  </p:nvSpPr>
                  <p:spPr bwMode="auto">
                    <a:xfrm rot="5400000">
                      <a:off x="7373410" y="1120906"/>
                      <a:ext cx="278343" cy="405082"/>
                    </a:xfrm>
                    <a:prstGeom prst="rect">
                      <a:avLst/>
                    </a:prstGeom>
                    <a:solidFill>
                      <a:schemeClr val="tx1">
                        <a:alpha val="19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latin typeface="Arial" charset="0"/>
                        <a:ea typeface="ＭＳ Ｐゴシック" pitchFamily="16" charset="-128"/>
                        <a:cs typeface="ＭＳ Ｐゴシック" pitchFamily="-97" charset="-128"/>
                      </a:endParaRPr>
                    </a:p>
                  </p:txBody>
                </p:sp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1D09AAE0-3572-B84A-969D-90595418546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604987" y="146055"/>
                    <a:ext cx="73152" cy="73152"/>
                    <a:chOff x="7310041" y="760941"/>
                    <a:chExt cx="1043386" cy="1127422"/>
                  </a:xfrm>
                </p:grpSpPr>
                <p:sp>
                  <p:nvSpPr>
                    <p:cNvPr id="70" name="Freeform 69">
                      <a:extLst>
                        <a:ext uri="{FF2B5EF4-FFF2-40B4-BE49-F238E27FC236}">
                          <a16:creationId xmlns:a16="http://schemas.microsoft.com/office/drawing/2014/main" id="{7B45A9C6-D0D3-6145-977B-54B6B5467C5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735358" y="760941"/>
                      <a:ext cx="618069" cy="704087"/>
                    </a:xfrm>
                    <a:custGeom>
                      <a:avLst/>
                      <a:gdLst>
                        <a:gd name="connsiteX0" fmla="*/ 2 w 618069"/>
                        <a:gd name="connsiteY0" fmla="*/ 0 h 704087"/>
                        <a:gd name="connsiteX1" fmla="*/ 278345 w 618069"/>
                        <a:gd name="connsiteY1" fmla="*/ 0 h 704087"/>
                        <a:gd name="connsiteX2" fmla="*/ 278345 w 618069"/>
                        <a:gd name="connsiteY2" fmla="*/ 423334 h 704087"/>
                        <a:gd name="connsiteX3" fmla="*/ 618069 w 618069"/>
                        <a:gd name="connsiteY3" fmla="*/ 423334 h 704087"/>
                        <a:gd name="connsiteX4" fmla="*/ 618069 w 618069"/>
                        <a:gd name="connsiteY4" fmla="*/ 704087 h 704087"/>
                        <a:gd name="connsiteX5" fmla="*/ 278345 w 618069"/>
                        <a:gd name="connsiteY5" fmla="*/ 704087 h 704087"/>
                        <a:gd name="connsiteX6" fmla="*/ 2 w 618069"/>
                        <a:gd name="connsiteY6" fmla="*/ 704087 h 704087"/>
                        <a:gd name="connsiteX7" fmla="*/ 0 w 618069"/>
                        <a:gd name="connsiteY7" fmla="*/ 704087 h 704087"/>
                        <a:gd name="connsiteX8" fmla="*/ 0 w 618069"/>
                        <a:gd name="connsiteY8" fmla="*/ 423334 h 704087"/>
                        <a:gd name="connsiteX9" fmla="*/ 2 w 618069"/>
                        <a:gd name="connsiteY9" fmla="*/ 423334 h 704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8069" h="704087">
                          <a:moveTo>
                            <a:pt x="2" y="0"/>
                          </a:moveTo>
                          <a:lnTo>
                            <a:pt x="278345" y="0"/>
                          </a:lnTo>
                          <a:lnTo>
                            <a:pt x="278345" y="423334"/>
                          </a:lnTo>
                          <a:lnTo>
                            <a:pt x="618069" y="423334"/>
                          </a:lnTo>
                          <a:lnTo>
                            <a:pt x="618069" y="704087"/>
                          </a:lnTo>
                          <a:lnTo>
                            <a:pt x="278345" y="704087"/>
                          </a:lnTo>
                          <a:lnTo>
                            <a:pt x="2" y="704087"/>
                          </a:lnTo>
                          <a:lnTo>
                            <a:pt x="0" y="704087"/>
                          </a:lnTo>
                          <a:lnTo>
                            <a:pt x="0" y="423334"/>
                          </a:lnTo>
                          <a:lnTo>
                            <a:pt x="2" y="423334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alpha val="48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latin typeface="Arial" charset="0"/>
                        <a:ea typeface="ＭＳ Ｐゴシック" pitchFamily="16" charset="-128"/>
                        <a:cs typeface="ＭＳ Ｐゴシック" pitchFamily="-97" charset="-128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636DAAC1-E5E7-1B47-89FF-C5E06AD4E3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735360" y="1483281"/>
                      <a:ext cx="278343" cy="405082"/>
                    </a:xfrm>
                    <a:prstGeom prst="rect">
                      <a:avLst/>
                    </a:prstGeom>
                    <a:solidFill>
                      <a:schemeClr val="tx1">
                        <a:alpha val="19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latin typeface="Arial" charset="0"/>
                        <a:ea typeface="ＭＳ Ｐゴシック" pitchFamily="16" charset="-128"/>
                        <a:cs typeface="ＭＳ Ｐゴシック" pitchFamily="-97" charset="-128"/>
                      </a:endParaRPr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4AB0FD33-500F-DE45-AE90-6D7D5D7003DC}"/>
                        </a:ext>
                      </a:extLst>
                    </p:cNvPr>
                    <p:cNvSpPr/>
                    <p:nvPr/>
                  </p:nvSpPr>
                  <p:spPr bwMode="auto">
                    <a:xfrm rot="5400000">
                      <a:off x="7373410" y="1120906"/>
                      <a:ext cx="278343" cy="405082"/>
                    </a:xfrm>
                    <a:prstGeom prst="rect">
                      <a:avLst/>
                    </a:prstGeom>
                    <a:solidFill>
                      <a:schemeClr val="tx1">
                        <a:alpha val="19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latin typeface="Arial" charset="0"/>
                        <a:ea typeface="ＭＳ Ｐゴシック" pitchFamily="16" charset="-128"/>
                        <a:cs typeface="ＭＳ Ｐゴシック" pitchFamily="-97" charset="-128"/>
                      </a:endParaRPr>
                    </a:p>
                  </p:txBody>
                </p: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B34187A-E905-7F46-9560-369064EFBFD2}"/>
                    </a:ext>
                  </a:extLst>
                </p:cNvPr>
                <p:cNvGrpSpPr/>
                <p:nvPr/>
              </p:nvGrpSpPr>
              <p:grpSpPr>
                <a:xfrm>
                  <a:off x="208303" y="5787704"/>
                  <a:ext cx="437544" cy="389381"/>
                  <a:chOff x="9178262" y="1315181"/>
                  <a:chExt cx="437544" cy="389381"/>
                </a:xfrm>
              </p:grpSpPr>
              <p:pic>
                <p:nvPicPr>
                  <p:cNvPr id="66" name="Picture 65">
                    <a:extLst>
                      <a:ext uri="{FF2B5EF4-FFF2-40B4-BE49-F238E27FC236}">
                        <a16:creationId xmlns:a16="http://schemas.microsoft.com/office/drawing/2014/main" id="{74CD331A-0367-A84E-8B0E-D96127D57E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45759" y="1521682"/>
                    <a:ext cx="170047" cy="182880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272A9F2E-F22C-CC43-8B1C-A6DC87BBB1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78262" y="1315181"/>
                    <a:ext cx="85024" cy="9144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FD6A8CC-92C7-8744-95BF-55694DC8EC72}"/>
                    </a:ext>
                  </a:extLst>
                </p:cNvPr>
                <p:cNvGrpSpPr/>
                <p:nvPr/>
              </p:nvGrpSpPr>
              <p:grpSpPr>
                <a:xfrm>
                  <a:off x="250899" y="6421937"/>
                  <a:ext cx="669934" cy="274320"/>
                  <a:chOff x="9445759" y="1430242"/>
                  <a:chExt cx="669934" cy="274320"/>
                </a:xfrm>
              </p:grpSpPr>
              <p:pic>
                <p:nvPicPr>
                  <p:cNvPr id="64" name="Picture 63">
                    <a:extLst>
                      <a:ext uri="{FF2B5EF4-FFF2-40B4-BE49-F238E27FC236}">
                        <a16:creationId xmlns:a16="http://schemas.microsoft.com/office/drawing/2014/main" id="{E3DC77DD-164F-AB43-8F48-249BB673BA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45759" y="1521682"/>
                    <a:ext cx="170047" cy="182880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>
                    <a:extLst>
                      <a:ext uri="{FF2B5EF4-FFF2-40B4-BE49-F238E27FC236}">
                        <a16:creationId xmlns:a16="http://schemas.microsoft.com/office/drawing/2014/main" id="{1F96F120-EF7E-3143-8E02-061D4B8B1D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30669" y="1430242"/>
                    <a:ext cx="85024" cy="914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E79EDDF9-C0E6-E947-ACBE-819442DE61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8384" y="6650537"/>
                  <a:ext cx="85024" cy="9144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68F538C-2A87-AE44-A8D2-E8EFFE352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alphaModFix amt="6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58345"/>
            <a:stretch/>
          </p:blipFill>
          <p:spPr>
            <a:xfrm>
              <a:off x="-7429" y="5029200"/>
              <a:ext cx="3162521" cy="1849829"/>
            </a:xfrm>
            <a:prstGeom prst="rect">
              <a:avLst/>
            </a:prstGeom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F82A1B-CB18-BA4B-8E55-5B17306979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B8C8841-D3DA-5F46-9C9F-BB037EE5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C496C37-C735-FE47-B447-0D3C20322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257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24E8B0-F2B3-8340-9EAD-DDFBF454451B}"/>
              </a:ext>
            </a:extLst>
          </p:cNvPr>
          <p:cNvGrpSpPr/>
          <p:nvPr/>
        </p:nvGrpSpPr>
        <p:grpSpPr>
          <a:xfrm>
            <a:off x="-11140" y="-16011"/>
            <a:ext cx="12203139" cy="7225075"/>
            <a:chOff x="-11140" y="-16011"/>
            <a:chExt cx="12203139" cy="7225075"/>
          </a:xfrm>
        </p:grpSpPr>
        <p:sp>
          <p:nvSpPr>
            <p:cNvPr id="20" name="gradient background1">
              <a:extLst>
                <a:ext uri="{FF2B5EF4-FFF2-40B4-BE49-F238E27FC236}">
                  <a16:creationId xmlns:a16="http://schemas.microsoft.com/office/drawing/2014/main" id="{9EBB1D68-9CCA-474C-880A-11A4AC495C27}"/>
                </a:ext>
              </a:extLst>
            </p:cNvPr>
            <p:cNvSpPr/>
            <p:nvPr/>
          </p:nvSpPr>
          <p:spPr bwMode="auto">
            <a:xfrm>
              <a:off x="0" y="-16011"/>
              <a:ext cx="12191999" cy="6888971"/>
            </a:xfrm>
            <a:prstGeom prst="rect">
              <a:avLst/>
            </a:prstGeom>
            <a:gradFill flip="none" rotWithShape="1">
              <a:gsLst>
                <a:gs pos="61000">
                  <a:srgbClr val="5328C9"/>
                </a:gs>
                <a:gs pos="24000">
                  <a:srgbClr val="863FE4"/>
                </a:gs>
                <a:gs pos="98000">
                  <a:srgbClr val="180C97"/>
                </a:gs>
              </a:gsLst>
              <a:lin ang="20700000" scaled="0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508097-8EF6-4E46-9D55-6EF257A77304}"/>
                </a:ext>
              </a:extLst>
            </p:cNvPr>
            <p:cNvGrpSpPr/>
            <p:nvPr/>
          </p:nvGrpSpPr>
          <p:grpSpPr>
            <a:xfrm>
              <a:off x="-11140" y="2"/>
              <a:ext cx="12199425" cy="7209062"/>
              <a:chOff x="-11140" y="2"/>
              <a:chExt cx="12199425" cy="720906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A669BC1-F83A-D84A-A271-DC947C8D05EC}"/>
                  </a:ext>
                </a:extLst>
              </p:cNvPr>
              <p:cNvGrpSpPr/>
              <p:nvPr/>
            </p:nvGrpSpPr>
            <p:grpSpPr>
              <a:xfrm>
                <a:off x="-11140" y="2"/>
                <a:ext cx="12199425" cy="6888971"/>
                <a:chOff x="-7428" y="-16011"/>
                <a:chExt cx="12199425" cy="6888971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4F5DE2A6-138D-E947-9D7C-75E0B282D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screen">
                  <a:alphaModFix amt="67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-9940" r="-10727"/>
                <a:stretch/>
              </p:blipFill>
              <p:spPr>
                <a:xfrm>
                  <a:off x="-7428" y="4530812"/>
                  <a:ext cx="3953920" cy="2342148"/>
                </a:xfrm>
                <a:prstGeom prst="rect">
                  <a:avLst/>
                </a:prstGeom>
              </p:spPr>
            </p:pic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B4C1DA3-1025-8848-B40A-AE1F43C0208C}"/>
                    </a:ext>
                  </a:extLst>
                </p:cNvPr>
                <p:cNvGrpSpPr/>
                <p:nvPr/>
              </p:nvGrpSpPr>
              <p:grpSpPr>
                <a:xfrm>
                  <a:off x="10445577" y="-16011"/>
                  <a:ext cx="1746420" cy="1226973"/>
                  <a:chOff x="10445577" y="-16011"/>
                  <a:chExt cx="1746420" cy="1226973"/>
                </a:xfrm>
              </p:grpSpPr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49123C4E-FD69-B84B-99EC-611533CE72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screen">
                    <a:alphaModFix amt="67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 rot="10800000">
                    <a:off x="10445577" y="-16011"/>
                    <a:ext cx="1746420" cy="1226973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6703BE27-FD8F-8947-8D05-580C7CB211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804990" y="445071"/>
                    <a:ext cx="126139" cy="127007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632F16AF-2BDB-724B-9D79-CAE9A36304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53626" y="312322"/>
                    <a:ext cx="77581" cy="78114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3AC9810A-4E20-CE4D-9AC5-DBCE4386C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71458" y="721420"/>
                    <a:ext cx="59864" cy="6027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977B566-D4F0-1444-A302-1A2F94699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 amt="90000"/>
              </a:blip>
              <a:stretch>
                <a:fillRect/>
              </a:stretch>
            </p:blipFill>
            <p:spPr>
              <a:xfrm>
                <a:off x="459373" y="5557701"/>
                <a:ext cx="1526260" cy="1651363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67F118C-CE13-184B-96FB-6BE68D564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 amt="81000"/>
              </a:blip>
              <a:stretch>
                <a:fillRect/>
              </a:stretch>
            </p:blipFill>
            <p:spPr>
              <a:xfrm>
                <a:off x="200791" y="5023583"/>
                <a:ext cx="566651" cy="61309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38792A9-CFB6-7A4F-BE80-55D045500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73000"/>
              </a:blip>
              <a:stretch>
                <a:fillRect/>
              </a:stretch>
            </p:blipFill>
            <p:spPr>
              <a:xfrm>
                <a:off x="2250821" y="5636680"/>
                <a:ext cx="384123" cy="415268"/>
              </a:xfrm>
              <a:prstGeom prst="rect">
                <a:avLst/>
              </a:prstGeom>
            </p:spPr>
          </p:pic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A067-10B5-0740-9B8E-094820E22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DEBD7"/>
                </a:solidFill>
              </a:rPr>
              <a:t>Section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0A39-F017-7E49-8450-75FB7414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BE5BAF9-222B-AC44-AAE1-5278C9C13BB0}"/>
              </a:ext>
            </a:extLst>
          </p:cNvPr>
          <p:cNvGrpSpPr/>
          <p:nvPr/>
        </p:nvGrpSpPr>
        <p:grpSpPr>
          <a:xfrm>
            <a:off x="-182510" y="-16011"/>
            <a:ext cx="12374509" cy="6895040"/>
            <a:chOff x="-182510" y="-16011"/>
            <a:chExt cx="12374509" cy="6895040"/>
          </a:xfrm>
        </p:grpSpPr>
        <p:sp>
          <p:nvSpPr>
            <p:cNvPr id="42" name="gradient background1">
              <a:extLst>
                <a:ext uri="{FF2B5EF4-FFF2-40B4-BE49-F238E27FC236}">
                  <a16:creationId xmlns:a16="http://schemas.microsoft.com/office/drawing/2014/main" id="{A8E27D8D-78EB-F747-8EF9-99C519F868A1}"/>
                </a:ext>
              </a:extLst>
            </p:cNvPr>
            <p:cNvSpPr/>
            <p:nvPr/>
          </p:nvSpPr>
          <p:spPr bwMode="auto">
            <a:xfrm>
              <a:off x="0" y="-16011"/>
              <a:ext cx="12191999" cy="6888971"/>
            </a:xfrm>
            <a:prstGeom prst="rect">
              <a:avLst/>
            </a:prstGeom>
            <a:gradFill flip="none" rotWithShape="1">
              <a:gsLst>
                <a:gs pos="61000">
                  <a:srgbClr val="5328C9"/>
                </a:gs>
                <a:gs pos="24000">
                  <a:srgbClr val="863FE4"/>
                </a:gs>
                <a:gs pos="98000">
                  <a:srgbClr val="180C97"/>
                </a:gs>
              </a:gsLst>
              <a:lin ang="20700000" scaled="0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401F3EC-16CA-DE4A-8062-0B009547C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alphaModFix amt="6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7303" r="-63134"/>
            <a:stretch/>
          </p:blipFill>
          <p:spPr>
            <a:xfrm>
              <a:off x="-7429" y="5029200"/>
              <a:ext cx="8849755" cy="184982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C692D8-49B7-2340-BFB9-2B6DCB96FC2B}"/>
                </a:ext>
              </a:extLst>
            </p:cNvPr>
            <p:cNvGrpSpPr/>
            <p:nvPr/>
          </p:nvGrpSpPr>
          <p:grpSpPr>
            <a:xfrm>
              <a:off x="-182510" y="1590101"/>
              <a:ext cx="7358863" cy="5142146"/>
              <a:chOff x="-182510" y="1590101"/>
              <a:chExt cx="7358863" cy="5142146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2456568E-6B32-2E41-BDC6-66E529494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7629" y="5445020"/>
                <a:ext cx="1179515" cy="1256277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CDE8EFF-54B4-4A43-B1A3-2DC3C5BB37B9}"/>
                  </a:ext>
                </a:extLst>
              </p:cNvPr>
              <p:cNvGrpSpPr/>
              <p:nvPr/>
            </p:nvGrpSpPr>
            <p:grpSpPr>
              <a:xfrm>
                <a:off x="-182510" y="1590101"/>
                <a:ext cx="7358863" cy="5142146"/>
                <a:chOff x="-182510" y="1590101"/>
                <a:chExt cx="7358863" cy="5142146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EC60B20-EB1A-0542-9C38-E3CA999385A4}"/>
                    </a:ext>
                  </a:extLst>
                </p:cNvPr>
                <p:cNvGrpSpPr/>
                <p:nvPr/>
              </p:nvGrpSpPr>
              <p:grpSpPr>
                <a:xfrm>
                  <a:off x="6816682" y="1590101"/>
                  <a:ext cx="359671" cy="469374"/>
                  <a:chOff x="11571458" y="312322"/>
                  <a:chExt cx="359671" cy="469374"/>
                </a:xfrm>
              </p:grpSpPr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48D957B5-BAA8-5143-9F97-317D2A4A0C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804990" y="445071"/>
                    <a:ext cx="126139" cy="127007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E3522753-8EF2-6B40-80A5-3D3C47FF03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53626" y="312322"/>
                    <a:ext cx="77581" cy="78114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399037B4-BB1C-D44D-A08C-30566A2659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71458" y="721420"/>
                    <a:ext cx="59864" cy="6027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43E3A4C-F7FA-FC40-AAE0-8418C69D4241}"/>
                    </a:ext>
                  </a:extLst>
                </p:cNvPr>
                <p:cNvGrpSpPr/>
                <p:nvPr/>
              </p:nvGrpSpPr>
              <p:grpSpPr>
                <a:xfrm>
                  <a:off x="-182510" y="4429403"/>
                  <a:ext cx="6919090" cy="2302844"/>
                  <a:chOff x="-182510" y="4429403"/>
                  <a:chExt cx="6919090" cy="2302844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D9FD1F75-A033-0646-A700-5B391FD3C92B}"/>
                      </a:ext>
                    </a:extLst>
                  </p:cNvPr>
                  <p:cNvGrpSpPr/>
                  <p:nvPr/>
                </p:nvGrpSpPr>
                <p:grpSpPr>
                  <a:xfrm>
                    <a:off x="5769315" y="5832464"/>
                    <a:ext cx="967265" cy="626661"/>
                    <a:chOff x="10651311" y="-22363"/>
                    <a:chExt cx="1060058" cy="733563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BE224956-AB28-9E4E-A34C-E877F53BE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651311" y="-22363"/>
                      <a:ext cx="309805" cy="361912"/>
                      <a:chOff x="8261157" y="1101314"/>
                      <a:chExt cx="309805" cy="361912"/>
                    </a:xfrm>
                  </p:grpSpPr>
                  <p:pic>
                    <p:nvPicPr>
                      <p:cNvPr id="82" name="Picture 81">
                        <a:extLst>
                          <a:ext uri="{FF2B5EF4-FFF2-40B4-BE49-F238E27FC236}">
                            <a16:creationId xmlns:a16="http://schemas.microsoft.com/office/drawing/2014/main" id="{3A98AF12-7472-A84A-9D06-3ED7A46ACD8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screen">
                        <a:alphaModFix amt="59000"/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432722" y="1314553"/>
                        <a:ext cx="138240" cy="14867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5" name="Picture 84">
                        <a:extLst>
                          <a:ext uri="{FF2B5EF4-FFF2-40B4-BE49-F238E27FC236}">
                            <a16:creationId xmlns:a16="http://schemas.microsoft.com/office/drawing/2014/main" id="{13123EC5-43AE-E440-9FE2-A10AEDC8677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screen">
                        <a:alphaModFix amt="59000"/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261157" y="1101314"/>
                        <a:ext cx="85024" cy="9144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3" name="Picture 62">
                      <a:extLst>
                        <a:ext uri="{FF2B5EF4-FFF2-40B4-BE49-F238E27FC236}">
                          <a16:creationId xmlns:a16="http://schemas.microsoft.com/office/drawing/2014/main" id="{5653C467-4E43-BF40-8B8C-D90D2ABF56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45762" y="640642"/>
                      <a:ext cx="65607" cy="7055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85AC011-F142-6745-A8F2-504D44374C51}"/>
                      </a:ext>
                    </a:extLst>
                  </p:cNvPr>
                  <p:cNvGrpSpPr/>
                  <p:nvPr/>
                </p:nvGrpSpPr>
                <p:grpSpPr>
                  <a:xfrm>
                    <a:off x="3411853" y="6193446"/>
                    <a:ext cx="954183" cy="422934"/>
                    <a:chOff x="10809713" y="113601"/>
                    <a:chExt cx="1045721" cy="495083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1F9602DE-4C65-D543-B9B1-5E741F2F93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9713" y="113601"/>
                      <a:ext cx="1045721" cy="429930"/>
                      <a:chOff x="8419559" y="1237278"/>
                      <a:chExt cx="1045721" cy="429930"/>
                    </a:xfrm>
                  </p:grpSpPr>
                  <p:pic>
                    <p:nvPicPr>
                      <p:cNvPr id="57" name="Picture 56">
                        <a:extLst>
                          <a:ext uri="{FF2B5EF4-FFF2-40B4-BE49-F238E27FC236}">
                            <a16:creationId xmlns:a16="http://schemas.microsoft.com/office/drawing/2014/main" id="{623D0C1A-0D15-E146-AD56-3B96A2A26DC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screen">
                        <a:alphaModFix amt="59000"/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419559" y="1518535"/>
                        <a:ext cx="138240" cy="14867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" name="Picture 57">
                        <a:extLst>
                          <a:ext uri="{FF2B5EF4-FFF2-40B4-BE49-F238E27FC236}">
                            <a16:creationId xmlns:a16="http://schemas.microsoft.com/office/drawing/2014/main" id="{0B99686D-5F7D-ED45-B9F0-973EDF6381C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screen">
                        <a:alphaModFix amt="59000"/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380256" y="1237278"/>
                        <a:ext cx="85024" cy="9144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8ED8C97A-AD16-1145-80EC-C198940746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29114" y="538126"/>
                      <a:ext cx="65607" cy="7055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A87A30DE-E2D8-AB46-8683-38B14A874CBF}"/>
                      </a:ext>
                    </a:extLst>
                  </p:cNvPr>
                  <p:cNvGrpSpPr/>
                  <p:nvPr/>
                </p:nvGrpSpPr>
                <p:grpSpPr>
                  <a:xfrm>
                    <a:off x="4822044" y="6262873"/>
                    <a:ext cx="352237" cy="469374"/>
                    <a:chOff x="11645762" y="161755"/>
                    <a:chExt cx="386028" cy="549445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729A482F-372B-574B-8223-6172B02DB2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11370" y="161755"/>
                      <a:ext cx="320420" cy="304068"/>
                      <a:chOff x="9321216" y="1285432"/>
                      <a:chExt cx="320420" cy="304068"/>
                    </a:xfrm>
                  </p:grpSpPr>
                  <p:pic>
                    <p:nvPicPr>
                      <p:cNvPr id="53" name="Picture 52">
                        <a:extLst>
                          <a:ext uri="{FF2B5EF4-FFF2-40B4-BE49-F238E27FC236}">
                            <a16:creationId xmlns:a16="http://schemas.microsoft.com/office/drawing/2014/main" id="{0A80EF58-1CCD-6642-ACFA-EA15A7C706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screen">
                        <a:alphaModFix amt="59000"/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503396" y="1440827"/>
                        <a:ext cx="138240" cy="14867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" name="Picture 53">
                        <a:extLst>
                          <a:ext uri="{FF2B5EF4-FFF2-40B4-BE49-F238E27FC236}">
                            <a16:creationId xmlns:a16="http://schemas.microsoft.com/office/drawing/2014/main" id="{DE5709FA-0309-754D-8101-A1E50CE5620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screen">
                        <a:alphaModFix amt="59000"/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321216" y="1285432"/>
                        <a:ext cx="85024" cy="9144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2" name="Picture 51">
                      <a:extLst>
                        <a:ext uri="{FF2B5EF4-FFF2-40B4-BE49-F238E27FC236}">
                          <a16:creationId xmlns:a16="http://schemas.microsoft.com/office/drawing/2014/main" id="{88DF0327-CCB2-1743-9121-DB0B4BB903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45762" y="640642"/>
                      <a:ext cx="65607" cy="7055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5" name="Picture 74">
                    <a:extLst>
                      <a:ext uri="{FF2B5EF4-FFF2-40B4-BE49-F238E27FC236}">
                        <a16:creationId xmlns:a16="http://schemas.microsoft.com/office/drawing/2014/main" id="{8AFF80EB-1C5D-2944-87A3-31416BE74B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44149" y="5491559"/>
                    <a:ext cx="830164" cy="898210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67C6C995-5EDD-3944-8BB2-2449EF71B5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15175" t="26226" r="51208" b="38567"/>
                  <a:stretch/>
                </p:blipFill>
                <p:spPr>
                  <a:xfrm>
                    <a:off x="-182510" y="4777754"/>
                    <a:ext cx="1636418" cy="1713792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2AAB52DE-88A7-164B-BE2C-42822CE3CF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672061" y="5507607"/>
                    <a:ext cx="745497" cy="805943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>
                    <a:extLst>
                      <a:ext uri="{FF2B5EF4-FFF2-40B4-BE49-F238E27FC236}">
                        <a16:creationId xmlns:a16="http://schemas.microsoft.com/office/drawing/2014/main" id="{F1230AF7-729C-EB46-85B5-9622F17265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1149" y="4429403"/>
                    <a:ext cx="321961" cy="348351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74023230-13E6-D443-A5A0-AC9D76F88B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180354" y="5258247"/>
                    <a:ext cx="476501" cy="512503"/>
                  </a:xfrm>
                  <a:prstGeom prst="rect">
                    <a:avLst/>
                  </a:prstGeom>
                </p:spPr>
              </p:pic>
              <p:pic>
                <p:nvPicPr>
                  <p:cNvPr id="69" name="Picture 68">
                    <a:extLst>
                      <a:ext uri="{FF2B5EF4-FFF2-40B4-BE49-F238E27FC236}">
                        <a16:creationId xmlns:a16="http://schemas.microsoft.com/office/drawing/2014/main" id="{FBB09D29-9E63-924E-946B-565F5AB648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171572" y="5943844"/>
                    <a:ext cx="407711" cy="439640"/>
                  </a:xfrm>
                  <a:prstGeom prst="rect">
                    <a:avLst/>
                  </a:prstGeom>
                </p:spPr>
              </p:pic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89F8FB26-1BC6-EB47-ADE7-93E815C13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620256" y="6193446"/>
                    <a:ext cx="252434" cy="271507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DEBD7"/>
                </a:solidFill>
              </a:rPr>
              <a:t>Presenter(s)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76871" y="2932886"/>
            <a:ext cx="4527741" cy="584775"/>
          </a:xfrm>
        </p:spPr>
        <p:txBody>
          <a:bodyPr/>
          <a:lstStyle/>
          <a:p>
            <a:r>
              <a:rPr lang="en-US" dirty="0"/>
              <a:t>Demo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A62D51-7BA3-AD48-B08C-718E298332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84959044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6" ma:contentTypeDescription="Create a new document." ma:contentTypeScope="" ma:versionID="74515a54bca02139da222085721357b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89ac7d328ad090443a1d2513f10f34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dlc_Exempt" ma:index="10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7CCB09B909685840A5AA5DC537182835|810367359" UniqueId="13da4d23-1587-4cac-9dba-a207f9b2f19e">
      <p:Name>Auditing</p:Name>
      <p:Description>Audits user actions on documents and list items to the Audit Log.</p:Description>
      <p:CustomData>
        <Audit>
          <Update/>
          <View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E133DB-697E-4C10-B192-8899027B1EC6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3b231bd9-362e-4b4a-b934-a8e14959ce6d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A8FD2D2-8DD9-4C39-9506-169D3AF05D9A}"/>
</file>

<file path=customXml/itemProps4.xml><?xml version="1.0" encoding="utf-8"?>
<ds:datastoreItem xmlns:ds="http://schemas.openxmlformats.org/officeDocument/2006/customXml" ds:itemID="{21A0C75C-AE3D-43EA-BA9C-5C1A5DFCC2E6}"/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</Template>
  <TotalTime>0</TotalTime>
  <Words>203</Words>
  <Application>Microsoft Macintosh PowerPoint</Application>
  <PresentationFormat>Widescreen</PresentationFormat>
  <Paragraphs>47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Grande</vt:lpstr>
      <vt:lpstr>Esri_Corporate_Template-Dark</vt:lpstr>
      <vt:lpstr>How to apply this template to existing slides</vt:lpstr>
      <vt:lpstr>Presentation Title</vt:lpstr>
      <vt:lpstr>PowerPoint Presentation</vt:lpstr>
      <vt:lpstr>Presentation Title</vt:lpstr>
      <vt:lpstr>PowerPoint Presentation</vt:lpstr>
      <vt:lpstr>Section Header</vt:lpstr>
      <vt:lpstr>Demo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Sackowski</dc:creator>
  <cp:lastModifiedBy/>
  <cp:revision>1</cp:revision>
  <cp:lastPrinted>2019-04-30T20:56:12Z</cp:lastPrinted>
  <dcterms:created xsi:type="dcterms:W3CDTF">2019-08-28T00:58:57Z</dcterms:created>
  <dcterms:modified xsi:type="dcterms:W3CDTF">2019-10-03T18:22:35Z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