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4"/>
  </p:sldMasterIdLst>
  <p:notesMasterIdLst>
    <p:notesMasterId r:id="rId10"/>
  </p:notesMasterIdLst>
  <p:handoutMasterIdLst>
    <p:handoutMasterId r:id="rId11"/>
  </p:handoutMasterIdLst>
  <p:sldIdLst>
    <p:sldId id="588" r:id="rId5"/>
    <p:sldId id="673" r:id="rId6"/>
    <p:sldId id="670" r:id="rId7"/>
    <p:sldId id="674" r:id="rId8"/>
    <p:sldId id="6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1D9"/>
    <a:srgbClr val="000000"/>
    <a:srgbClr val="232323"/>
    <a:srgbClr val="00DDD6"/>
    <a:srgbClr val="71FBF1"/>
    <a:srgbClr val="E0F4FE"/>
    <a:srgbClr val="0073B4"/>
    <a:srgbClr val="438EB7"/>
    <a:srgbClr val="00B9F2"/>
    <a:srgbClr val="007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80284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664" y="176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2/9/20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2/9/20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540BC37-F9D7-1549-8106-A4C4F9BA287B}"/>
              </a:ext>
            </a:extLst>
          </p:cNvPr>
          <p:cNvGrpSpPr/>
          <p:nvPr/>
        </p:nvGrpSpPr>
        <p:grpSpPr>
          <a:xfrm>
            <a:off x="-7428" y="-16011"/>
            <a:ext cx="12206855" cy="6889496"/>
            <a:chOff x="-7428" y="-16011"/>
            <a:chExt cx="12206855" cy="6889496"/>
          </a:xfrm>
        </p:grpSpPr>
        <p:sp>
          <p:nvSpPr>
            <p:cNvPr id="18" name="shading (lower right)">
              <a:extLst>
                <a:ext uri="{FF2B5EF4-FFF2-40B4-BE49-F238E27FC236}">
                  <a16:creationId xmlns:a16="http://schemas.microsoft.com/office/drawing/2014/main" id="{035CF9FE-BB45-3C4E-911C-4522C52967A9}"/>
                </a:ext>
              </a:extLst>
            </p:cNvPr>
            <p:cNvSpPr/>
            <p:nvPr/>
          </p:nvSpPr>
          <p:spPr bwMode="auto">
            <a:xfrm>
              <a:off x="0" y="-15486"/>
              <a:ext cx="12199427" cy="6888971"/>
            </a:xfrm>
            <a:prstGeom prst="rect">
              <a:avLst/>
            </a:prstGeom>
            <a:gradFill flip="none" rotWithShape="1">
              <a:gsLst>
                <a:gs pos="100000">
                  <a:srgbClr val="69CAFA"/>
                </a:gs>
                <a:gs pos="75000">
                  <a:srgbClr val="1B83D3"/>
                </a:gs>
                <a:gs pos="55000">
                  <a:srgbClr val="095FB4"/>
                </a:gs>
                <a:gs pos="1000">
                  <a:srgbClr val="113684"/>
                </a:gs>
              </a:gsLst>
              <a:lin ang="15000000" scaled="0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0AAB2E-23B1-9D4B-8A33-3F7D73C2F291}"/>
                </a:ext>
              </a:extLst>
            </p:cNvPr>
            <p:cNvGrpSpPr/>
            <p:nvPr/>
          </p:nvGrpSpPr>
          <p:grpSpPr>
            <a:xfrm>
              <a:off x="-7428" y="-16011"/>
              <a:ext cx="12199425" cy="6888971"/>
              <a:chOff x="-7428" y="-16011"/>
              <a:chExt cx="12199425" cy="68889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3F1E49A-21F9-5B4A-99A6-781FAD217CE0}"/>
                  </a:ext>
                </a:extLst>
              </p:cNvPr>
              <p:cNvGrpSpPr/>
              <p:nvPr/>
            </p:nvGrpSpPr>
            <p:grpSpPr>
              <a:xfrm>
                <a:off x="-7428" y="-16011"/>
                <a:ext cx="12199425" cy="6888971"/>
                <a:chOff x="-7428" y="-16011"/>
                <a:chExt cx="12199425" cy="6888971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B32481E2-934F-5F4B-8F24-3D99A21B2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alphaModFix amt="67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-9940" r="-10727"/>
                <a:stretch/>
              </p:blipFill>
              <p:spPr>
                <a:xfrm>
                  <a:off x="-7428" y="4530812"/>
                  <a:ext cx="3953920" cy="2342148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E5CE531-DAA1-E849-A21E-9DB8DFB2699B}"/>
                    </a:ext>
                  </a:extLst>
                </p:cNvPr>
                <p:cNvGrpSpPr/>
                <p:nvPr/>
              </p:nvGrpSpPr>
              <p:grpSpPr>
                <a:xfrm>
                  <a:off x="10445577" y="-16011"/>
                  <a:ext cx="1746420" cy="1226973"/>
                  <a:chOff x="10445577" y="-16011"/>
                  <a:chExt cx="1746420" cy="1226973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7ABF1F0B-CA41-6245-93CC-F649733DA0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screen">
                    <a:alphaModFix amt="67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 rot="10800000">
                    <a:off x="10445577" y="-16011"/>
                    <a:ext cx="1746420" cy="122697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98715FEB-28B6-5641-A4DB-59A791D41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04990" y="445071"/>
                    <a:ext cx="126139" cy="127007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6A533B75-CE33-0F4E-A102-6294F4E8E3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53626" y="312322"/>
                    <a:ext cx="77581" cy="78114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A1D2CA47-13B1-744D-9E4B-DC32DAFF2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71458" y="721420"/>
                    <a:ext cx="59864" cy="602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27A4C03-612D-1F4C-A15F-F97FA78D9ACF}"/>
                    </a:ext>
                  </a:extLst>
                </p:cNvPr>
                <p:cNvGrpSpPr/>
                <p:nvPr/>
              </p:nvGrpSpPr>
              <p:grpSpPr>
                <a:xfrm>
                  <a:off x="427597" y="5177214"/>
                  <a:ext cx="2089019" cy="1680786"/>
                  <a:chOff x="427597" y="5177214"/>
                  <a:chExt cx="2089019" cy="1680786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C228C2BE-0957-0544-B02F-D86430E1C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39650" t="23330" r="15768" b="16004"/>
                  <a:stretch/>
                </p:blipFill>
                <p:spPr>
                  <a:xfrm>
                    <a:off x="427597" y="5177214"/>
                    <a:ext cx="1480144" cy="1680786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29E51BA0-7860-C94C-9829-F2A6EDE45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/>
                  <a:stretch/>
                </p:blipFill>
                <p:spPr>
                  <a:xfrm>
                    <a:off x="2131174" y="5648606"/>
                    <a:ext cx="385442" cy="41526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721245C-7775-414C-B76D-0718C5878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</a:blip>
              <a:srcRect/>
              <a:stretch/>
            </p:blipFill>
            <p:spPr>
              <a:xfrm>
                <a:off x="235956" y="5017079"/>
                <a:ext cx="636700" cy="684807"/>
              </a:xfrm>
              <a:prstGeom prst="rect">
                <a:avLst/>
              </a:prstGeom>
            </p:spPr>
          </p:pic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A067-10B5-0740-9B8E-094820E2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data already on the client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0A39-F017-7E49-8450-75FB7414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Layer Views</a:t>
            </a: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A612241-3D62-0E40-87CA-1C12DDDE852D}"/>
              </a:ext>
            </a:extLst>
          </p:cNvPr>
          <p:cNvGrpSpPr/>
          <p:nvPr/>
        </p:nvGrpSpPr>
        <p:grpSpPr>
          <a:xfrm>
            <a:off x="-7429" y="-15486"/>
            <a:ext cx="12206856" cy="6894515"/>
            <a:chOff x="-7429" y="-15486"/>
            <a:chExt cx="12206856" cy="6894515"/>
          </a:xfrm>
        </p:grpSpPr>
        <p:sp>
          <p:nvSpPr>
            <p:cNvPr id="48" name="shading (lower right)">
              <a:extLst>
                <a:ext uri="{FF2B5EF4-FFF2-40B4-BE49-F238E27FC236}">
                  <a16:creationId xmlns:a16="http://schemas.microsoft.com/office/drawing/2014/main" id="{FCEFB078-961D-F44E-8FB0-9B6224E595C0}"/>
                </a:ext>
              </a:extLst>
            </p:cNvPr>
            <p:cNvSpPr/>
            <p:nvPr/>
          </p:nvSpPr>
          <p:spPr bwMode="auto">
            <a:xfrm>
              <a:off x="0" y="-15486"/>
              <a:ext cx="12199427" cy="6888971"/>
            </a:xfrm>
            <a:prstGeom prst="rect">
              <a:avLst/>
            </a:prstGeom>
            <a:gradFill flip="none" rotWithShape="1">
              <a:gsLst>
                <a:gs pos="91000">
                  <a:srgbClr val="095FB4"/>
                </a:gs>
                <a:gs pos="74000">
                  <a:srgbClr val="153F98"/>
                </a:gs>
                <a:gs pos="49000">
                  <a:srgbClr val="113684"/>
                </a:gs>
              </a:gsLst>
              <a:lin ang="27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3AD156E-1158-8449-A4EE-10EA003AC793}"/>
                </a:ext>
              </a:extLst>
            </p:cNvPr>
            <p:cNvGrpSpPr/>
            <p:nvPr/>
          </p:nvGrpSpPr>
          <p:grpSpPr>
            <a:xfrm>
              <a:off x="-7429" y="0"/>
              <a:ext cx="12199429" cy="6879029"/>
              <a:chOff x="-7429" y="0"/>
              <a:chExt cx="12199429" cy="687902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43CAFEC-67FC-724C-8BF0-D878BB767C1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grpSp>
              <p:nvGrpSpPr>
                <p:cNvPr id="57" name="Group 56" hidden="1">
                  <a:extLst>
                    <a:ext uri="{FF2B5EF4-FFF2-40B4-BE49-F238E27FC236}">
                      <a16:creationId xmlns:a16="http://schemas.microsoft.com/office/drawing/2014/main" id="{735314B6-6F90-F740-91B4-863326B7CD9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2000" cy="6858000"/>
                  <a:chOff x="0" y="0"/>
                  <a:chExt cx="12192000" cy="6858000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B2F8683-6F8F-FC4E-8545-92610A794C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0"/>
                    <a:ext cx="12192000" cy="6858000"/>
                  </a:xfrm>
                  <a:prstGeom prst="rect">
                    <a:avLst/>
                  </a:prstGeom>
                  <a:gradFill>
                    <a:gsLst>
                      <a:gs pos="35000">
                        <a:srgbClr val="143F95"/>
                      </a:gs>
                      <a:gs pos="82000">
                        <a:srgbClr val="0E53C1"/>
                      </a:gs>
                      <a:gs pos="7000">
                        <a:srgbClr val="1E3073"/>
                      </a:gs>
                    </a:gsLst>
                    <a:path path="circle">
                      <a:fillToRect t="100000" r="100000"/>
                    </a:path>
                  </a:gra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22DD1F1C-311B-4A4F-815D-2F1BF23F04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screen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alphaModFix amt="41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021" y="4810991"/>
                    <a:ext cx="2930236" cy="20470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E837285-E68C-164F-BC4C-52B70F591D02}"/>
                    </a:ext>
                  </a:extLst>
                </p:cNvPr>
                <p:cNvGrpSpPr/>
                <p:nvPr/>
              </p:nvGrpSpPr>
              <p:grpSpPr>
                <a:xfrm>
                  <a:off x="208303" y="146055"/>
                  <a:ext cx="11731071" cy="6595922"/>
                  <a:chOff x="208303" y="146055"/>
                  <a:chExt cx="11731071" cy="6595922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8F093F1-B081-8949-9729-1DE054997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604987" y="146055"/>
                    <a:ext cx="334387" cy="435843"/>
                    <a:chOff x="11604987" y="146055"/>
                    <a:chExt cx="334387" cy="435843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C7986B65-EE30-7F42-9C47-A5C80C1F123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770125" y="399018"/>
                      <a:ext cx="169249" cy="182880"/>
                      <a:chOff x="7310041" y="760941"/>
                      <a:chExt cx="1043386" cy="1127422"/>
                    </a:xfrm>
                  </p:grpSpPr>
                  <p:sp>
                    <p:nvSpPr>
                      <p:cNvPr id="72" name="Freeform 71">
                        <a:extLst>
                          <a:ext uri="{FF2B5EF4-FFF2-40B4-BE49-F238E27FC236}">
                            <a16:creationId xmlns:a16="http://schemas.microsoft.com/office/drawing/2014/main" id="{8C1512FE-03B8-C742-942C-A92E1C2107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B23BF33-416F-DE4F-A6EF-9E56C66604C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DC5D71B1-B54B-1F4D-A36C-4A46F6243BA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A1F6F2B0-D2CE-B842-8417-ADD21CE5DD3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4987" y="146055"/>
                      <a:ext cx="73152" cy="73152"/>
                      <a:chOff x="7310041" y="760941"/>
                      <a:chExt cx="1043386" cy="1127422"/>
                    </a:xfrm>
                  </p:grpSpPr>
                  <p:sp>
                    <p:nvSpPr>
                      <p:cNvPr id="69" name="Freeform 68">
                        <a:extLst>
                          <a:ext uri="{FF2B5EF4-FFF2-40B4-BE49-F238E27FC236}">
                            <a16:creationId xmlns:a16="http://schemas.microsoft.com/office/drawing/2014/main" id="{42E47B87-862E-154D-B124-89BC69E031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D8522B73-8AA7-D04C-8AD7-BB91AF23AB4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C3B49E02-09B5-5F4A-B327-AF637B1656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777DAF99-58EE-7540-B131-DF25FF0F2221}"/>
                      </a:ext>
                    </a:extLst>
                  </p:cNvPr>
                  <p:cNvGrpSpPr/>
                  <p:nvPr/>
                </p:nvGrpSpPr>
                <p:grpSpPr>
                  <a:xfrm>
                    <a:off x="208303" y="5787704"/>
                    <a:ext cx="437544" cy="389381"/>
                    <a:chOff x="9178262" y="1315181"/>
                    <a:chExt cx="437544" cy="389381"/>
                  </a:xfrm>
                </p:grpSpPr>
                <p:pic>
                  <p:nvPicPr>
                    <p:cNvPr id="65" name="Picture 64">
                      <a:extLst>
                        <a:ext uri="{FF2B5EF4-FFF2-40B4-BE49-F238E27FC236}">
                          <a16:creationId xmlns:a16="http://schemas.microsoft.com/office/drawing/2014/main" id="{F34057F1-2DFE-8044-839C-2F515C85B5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Picture 65">
                      <a:extLst>
                        <a:ext uri="{FF2B5EF4-FFF2-40B4-BE49-F238E27FC236}">
                          <a16:creationId xmlns:a16="http://schemas.microsoft.com/office/drawing/2014/main" id="{ECF3BBE5-B19C-B641-BB99-9A6918EB78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78262" y="1315181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2D2A76C-3ECD-834C-88FE-473E3EDE91CE}"/>
                      </a:ext>
                    </a:extLst>
                  </p:cNvPr>
                  <p:cNvGrpSpPr/>
                  <p:nvPr/>
                </p:nvGrpSpPr>
                <p:grpSpPr>
                  <a:xfrm>
                    <a:off x="250899" y="6421937"/>
                    <a:ext cx="669934" cy="274320"/>
                    <a:chOff x="9445759" y="1430242"/>
                    <a:chExt cx="669934" cy="274320"/>
                  </a:xfrm>
                </p:grpSpPr>
                <p:pic>
                  <p:nvPicPr>
                    <p:cNvPr id="63" name="Picture 62">
                      <a:extLst>
                        <a:ext uri="{FF2B5EF4-FFF2-40B4-BE49-F238E27FC236}">
                          <a16:creationId xmlns:a16="http://schemas.microsoft.com/office/drawing/2014/main" id="{FB8C1B88-0483-844B-8B09-570BB8718B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Picture 63">
                      <a:extLst>
                        <a:ext uri="{FF2B5EF4-FFF2-40B4-BE49-F238E27FC236}">
                          <a16:creationId xmlns:a16="http://schemas.microsoft.com/office/drawing/2014/main" id="{5B48D78E-2F2F-8145-B4D1-B113E84B26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0669" y="143024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9C568D84-E587-874D-977C-143D80066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8384" y="6650537"/>
                    <a:ext cx="85024" cy="9144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FFB0F3B-EA6E-EB49-9A30-15A21C994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6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8345"/>
              <a:stretch/>
            </p:blipFill>
            <p:spPr>
              <a:xfrm>
                <a:off x="-7429" y="5029200"/>
                <a:ext cx="3162521" cy="1849829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46166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</p:txBody>
      </p:sp>
    </p:spTree>
    <p:extLst>
      <p:ext uri="{BB962C8B-B14F-4D97-AF65-F5344CB8AC3E}">
        <p14:creationId xmlns:p14="http://schemas.microsoft.com/office/powerpoint/2010/main" val="221837643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1C479D-6613-AE4E-9EBC-86E3805DB625}"/>
              </a:ext>
            </a:extLst>
          </p:cNvPr>
          <p:cNvGrpSpPr/>
          <p:nvPr/>
        </p:nvGrpSpPr>
        <p:grpSpPr>
          <a:xfrm>
            <a:off x="-7429" y="-15486"/>
            <a:ext cx="12206856" cy="6894515"/>
            <a:chOff x="-7429" y="-15486"/>
            <a:chExt cx="12206856" cy="6894515"/>
          </a:xfrm>
        </p:grpSpPr>
        <p:sp>
          <p:nvSpPr>
            <p:cNvPr id="59" name="shading (lower right)">
              <a:extLst>
                <a:ext uri="{FF2B5EF4-FFF2-40B4-BE49-F238E27FC236}">
                  <a16:creationId xmlns:a16="http://schemas.microsoft.com/office/drawing/2014/main" id="{43775D2F-C903-BF47-880D-49D5965F9D47}"/>
                </a:ext>
              </a:extLst>
            </p:cNvPr>
            <p:cNvSpPr/>
            <p:nvPr/>
          </p:nvSpPr>
          <p:spPr bwMode="auto">
            <a:xfrm>
              <a:off x="0" y="-15486"/>
              <a:ext cx="12199427" cy="6888971"/>
            </a:xfrm>
            <a:prstGeom prst="rect">
              <a:avLst/>
            </a:prstGeom>
            <a:gradFill flip="none" rotWithShape="1">
              <a:gsLst>
                <a:gs pos="91000">
                  <a:srgbClr val="095FB4"/>
                </a:gs>
                <a:gs pos="74000">
                  <a:srgbClr val="153F98"/>
                </a:gs>
                <a:gs pos="49000">
                  <a:srgbClr val="113684"/>
                </a:gs>
              </a:gsLst>
              <a:lin ang="27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BDEEFC7-12CD-494A-AB4F-F363BE8F1DA5}"/>
                </a:ext>
              </a:extLst>
            </p:cNvPr>
            <p:cNvGrpSpPr/>
            <p:nvPr/>
          </p:nvGrpSpPr>
          <p:grpSpPr>
            <a:xfrm>
              <a:off x="-7429" y="0"/>
              <a:ext cx="12199429" cy="6879029"/>
              <a:chOff x="-7429" y="0"/>
              <a:chExt cx="12199429" cy="687902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1740468-508F-774F-A88C-9236E6D63963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grpSp>
              <p:nvGrpSpPr>
                <p:cNvPr id="63" name="Group 62" hidden="1">
                  <a:extLst>
                    <a:ext uri="{FF2B5EF4-FFF2-40B4-BE49-F238E27FC236}">
                      <a16:creationId xmlns:a16="http://schemas.microsoft.com/office/drawing/2014/main" id="{8FC62644-1DB9-F544-B350-D791C7FF4A4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2000" cy="6858000"/>
                  <a:chOff x="0" y="0"/>
                  <a:chExt cx="12192000" cy="6858000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A374245D-B7F4-5041-A8BD-44F89BF592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0"/>
                    <a:ext cx="12192000" cy="6858000"/>
                  </a:xfrm>
                  <a:prstGeom prst="rect">
                    <a:avLst/>
                  </a:prstGeom>
                  <a:gradFill>
                    <a:gsLst>
                      <a:gs pos="35000">
                        <a:srgbClr val="143F95"/>
                      </a:gs>
                      <a:gs pos="82000">
                        <a:srgbClr val="0E53C1"/>
                      </a:gs>
                      <a:gs pos="7000">
                        <a:srgbClr val="1E3073"/>
                      </a:gs>
                    </a:gsLst>
                    <a:path path="circle">
                      <a:fillToRect t="100000" r="100000"/>
                    </a:path>
                  </a:gra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3661D008-611E-2E42-862B-BC18AF161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screen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alphaModFix amt="41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021" y="4810991"/>
                    <a:ext cx="2930236" cy="20470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FC8F0A8-D049-BC4D-8D5D-C3D63977DB38}"/>
                    </a:ext>
                  </a:extLst>
                </p:cNvPr>
                <p:cNvGrpSpPr/>
                <p:nvPr/>
              </p:nvGrpSpPr>
              <p:grpSpPr>
                <a:xfrm>
                  <a:off x="208303" y="146055"/>
                  <a:ext cx="11731071" cy="6595922"/>
                  <a:chOff x="208303" y="146055"/>
                  <a:chExt cx="11731071" cy="6595922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328C7033-2515-C948-AA6A-A053C971E79D}"/>
                      </a:ext>
                    </a:extLst>
                  </p:cNvPr>
                  <p:cNvGrpSpPr/>
                  <p:nvPr/>
                </p:nvGrpSpPr>
                <p:grpSpPr>
                  <a:xfrm>
                    <a:off x="11604987" y="146055"/>
                    <a:ext cx="334387" cy="435843"/>
                    <a:chOff x="11604987" y="146055"/>
                    <a:chExt cx="334387" cy="435843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BFF15B26-2ADF-8C40-A5B3-25B1B986294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770125" y="399018"/>
                      <a:ext cx="169249" cy="182880"/>
                      <a:chOff x="7310041" y="760941"/>
                      <a:chExt cx="1043386" cy="1127422"/>
                    </a:xfrm>
                  </p:grpSpPr>
                  <p:sp>
                    <p:nvSpPr>
                      <p:cNvPr id="97" name="Freeform 96">
                        <a:extLst>
                          <a:ext uri="{FF2B5EF4-FFF2-40B4-BE49-F238E27FC236}">
                            <a16:creationId xmlns:a16="http://schemas.microsoft.com/office/drawing/2014/main" id="{B618417F-DBDA-D646-84BE-5872C5540C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A4B0035A-415D-A34B-B191-C249CD43D7C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E7982DD4-C657-0B41-B20A-89948EA253D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BBD4B1F3-3B05-7746-A317-6D19CA7A3AD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4987" y="146055"/>
                      <a:ext cx="73152" cy="73152"/>
                      <a:chOff x="7310041" y="760941"/>
                      <a:chExt cx="1043386" cy="1127422"/>
                    </a:xfrm>
                  </p:grpSpPr>
                  <p:sp>
                    <p:nvSpPr>
                      <p:cNvPr id="94" name="Freeform 93">
                        <a:extLst>
                          <a:ext uri="{FF2B5EF4-FFF2-40B4-BE49-F238E27FC236}">
                            <a16:creationId xmlns:a16="http://schemas.microsoft.com/office/drawing/2014/main" id="{BCDC61DE-9F64-4546-9BFA-E66BA14F36C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6B382B80-1314-DA47-8082-608E146917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3B94FD6C-81D4-3B4A-A272-7E197CEB5BF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D18447C7-D687-0B46-B5F4-B599797A7CBE}"/>
                      </a:ext>
                    </a:extLst>
                  </p:cNvPr>
                  <p:cNvGrpSpPr/>
                  <p:nvPr/>
                </p:nvGrpSpPr>
                <p:grpSpPr>
                  <a:xfrm>
                    <a:off x="208303" y="5787704"/>
                    <a:ext cx="437544" cy="389381"/>
                    <a:chOff x="9178262" y="1315181"/>
                    <a:chExt cx="437544" cy="389381"/>
                  </a:xfrm>
                </p:grpSpPr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3D2BE99C-D379-A541-BB27-677BE5A819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>
                      <a:extLst>
                        <a:ext uri="{FF2B5EF4-FFF2-40B4-BE49-F238E27FC236}">
                          <a16:creationId xmlns:a16="http://schemas.microsoft.com/office/drawing/2014/main" id="{DEF090F5-D467-1D47-991B-C5C8DD7EF1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78262" y="1315181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1B49FEAD-2B76-E74A-9A77-6CBDE18D6A09}"/>
                      </a:ext>
                    </a:extLst>
                  </p:cNvPr>
                  <p:cNvGrpSpPr/>
                  <p:nvPr/>
                </p:nvGrpSpPr>
                <p:grpSpPr>
                  <a:xfrm>
                    <a:off x="250899" y="6421937"/>
                    <a:ext cx="669934" cy="274320"/>
                    <a:chOff x="9445759" y="1430242"/>
                    <a:chExt cx="669934" cy="274320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CACDFFA8-52C8-3843-8B43-99960342CD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53295EEF-C110-5845-9DB1-34C0B3D788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0669" y="143024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D459DC8B-3B62-1C4F-8C80-9887FEAA6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8384" y="6650537"/>
                    <a:ext cx="85024" cy="9144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77E33A6-17F1-924D-8EF1-14D6B31ADE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6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8345"/>
              <a:stretch/>
            </p:blipFill>
            <p:spPr>
              <a:xfrm>
                <a:off x="-7429" y="5029200"/>
                <a:ext cx="3162521" cy="1849829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Oval 17">
            <a:extLst>
              <a:ext uri="{FF2B5EF4-FFF2-40B4-BE49-F238E27FC236}">
                <a16:creationId xmlns:a16="http://schemas.microsoft.com/office/drawing/2014/main" id="{C87F113E-68DD-0A42-9B8B-37BD2B79CCC0}"/>
              </a:ext>
            </a:extLst>
          </p:cNvPr>
          <p:cNvSpPr>
            <a:spLocks noChangeAspect="1"/>
          </p:cNvSpPr>
          <p:nvPr/>
        </p:nvSpPr>
        <p:spPr bwMode="auto">
          <a:xfrm rot="17520271" flipV="1">
            <a:off x="4049775" y="1593405"/>
            <a:ext cx="2855536" cy="2114740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9" name="Oval 17">
            <a:extLst>
              <a:ext uri="{FF2B5EF4-FFF2-40B4-BE49-F238E27FC236}">
                <a16:creationId xmlns:a16="http://schemas.microsoft.com/office/drawing/2014/main" id="{8A889ACB-FF9E-6C4F-8950-C841AB9534CC}"/>
              </a:ext>
            </a:extLst>
          </p:cNvPr>
          <p:cNvSpPr>
            <a:spLocks noChangeAspect="1"/>
          </p:cNvSpPr>
          <p:nvPr/>
        </p:nvSpPr>
        <p:spPr bwMode="auto">
          <a:xfrm rot="17409752" flipH="1">
            <a:off x="3814812" y="971196"/>
            <a:ext cx="2517868" cy="1864671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476463" y="2876326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73866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5" name="Picture 5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61790E-6330-1E42-BCA2-D3174332A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580" y="2057942"/>
            <a:ext cx="3191907" cy="2344893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EED19E-4FD7-C541-8B73-6C5F73AFE9D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3755" y="2056321"/>
            <a:ext cx="2814825" cy="79704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AF72B9-13D8-2C47-9928-3990F7EE7D98}"/>
              </a:ext>
            </a:extLst>
          </p:cNvPr>
          <p:cNvCxnSpPr>
            <a:cxnSpLocks/>
          </p:cNvCxnSpPr>
          <p:nvPr/>
        </p:nvCxnSpPr>
        <p:spPr bwMode="auto">
          <a:xfrm>
            <a:off x="4855205" y="3384765"/>
            <a:ext cx="2683375" cy="101807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37C6D-6953-F34E-B139-BAD6C9E439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3970" y="3113812"/>
            <a:ext cx="569430" cy="4470"/>
          </a:xfrm>
          <a:prstGeom prst="straightConnector1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222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736BEBC-F963-1D43-A360-73CF2E6572B7}"/>
              </a:ext>
            </a:extLst>
          </p:cNvPr>
          <p:cNvGrpSpPr/>
          <p:nvPr/>
        </p:nvGrpSpPr>
        <p:grpSpPr>
          <a:xfrm>
            <a:off x="-7429" y="-15486"/>
            <a:ext cx="12206856" cy="6894515"/>
            <a:chOff x="-7429" y="-15486"/>
            <a:chExt cx="12206856" cy="6894515"/>
          </a:xfrm>
        </p:grpSpPr>
        <p:sp>
          <p:nvSpPr>
            <p:cNvPr id="111" name="shading (lower right)">
              <a:extLst>
                <a:ext uri="{FF2B5EF4-FFF2-40B4-BE49-F238E27FC236}">
                  <a16:creationId xmlns:a16="http://schemas.microsoft.com/office/drawing/2014/main" id="{04DE70FF-F4EB-C446-8705-DBE56694CC0D}"/>
                </a:ext>
              </a:extLst>
            </p:cNvPr>
            <p:cNvSpPr/>
            <p:nvPr/>
          </p:nvSpPr>
          <p:spPr bwMode="auto">
            <a:xfrm>
              <a:off x="0" y="-15486"/>
              <a:ext cx="12199427" cy="6888971"/>
            </a:xfrm>
            <a:prstGeom prst="rect">
              <a:avLst/>
            </a:prstGeom>
            <a:gradFill flip="none" rotWithShape="1">
              <a:gsLst>
                <a:gs pos="91000">
                  <a:srgbClr val="095FB4"/>
                </a:gs>
                <a:gs pos="74000">
                  <a:srgbClr val="153F98"/>
                </a:gs>
                <a:gs pos="49000">
                  <a:srgbClr val="113684"/>
                </a:gs>
              </a:gsLst>
              <a:lin ang="27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21A8B8-528B-3943-B91D-B60A1E0CFF9F}"/>
                </a:ext>
              </a:extLst>
            </p:cNvPr>
            <p:cNvGrpSpPr/>
            <p:nvPr/>
          </p:nvGrpSpPr>
          <p:grpSpPr>
            <a:xfrm>
              <a:off x="-7429" y="0"/>
              <a:ext cx="12199429" cy="6879029"/>
              <a:chOff x="-7429" y="0"/>
              <a:chExt cx="12199429" cy="6879029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C19EC63-874F-3F45-8078-241E61C5181C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grpSp>
              <p:nvGrpSpPr>
                <p:cNvPr id="115" name="Group 114" hidden="1">
                  <a:extLst>
                    <a:ext uri="{FF2B5EF4-FFF2-40B4-BE49-F238E27FC236}">
                      <a16:creationId xmlns:a16="http://schemas.microsoft.com/office/drawing/2014/main" id="{92584090-7B75-9140-BBBE-38CEC8A999B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2000" cy="6858000"/>
                  <a:chOff x="0" y="0"/>
                  <a:chExt cx="12192000" cy="6858000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7C056E7F-A29A-5F4D-BA22-D91070FA62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0"/>
                    <a:ext cx="12192000" cy="6858000"/>
                  </a:xfrm>
                  <a:prstGeom prst="rect">
                    <a:avLst/>
                  </a:prstGeom>
                  <a:gradFill>
                    <a:gsLst>
                      <a:gs pos="35000">
                        <a:srgbClr val="143F95"/>
                      </a:gs>
                      <a:gs pos="82000">
                        <a:srgbClr val="0E53C1"/>
                      </a:gs>
                      <a:gs pos="7000">
                        <a:srgbClr val="1E3073"/>
                      </a:gs>
                    </a:gsLst>
                    <a:path path="circle">
                      <a:fillToRect t="100000" r="100000"/>
                    </a:path>
                  </a:gra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1091BF95-2B57-DB4E-A472-0BC1DD950B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screen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alphaModFix amt="41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021" y="4810991"/>
                    <a:ext cx="2930236" cy="20470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95C4FD9-7E4B-B94C-8ECB-F93DDF7B8503}"/>
                    </a:ext>
                  </a:extLst>
                </p:cNvPr>
                <p:cNvGrpSpPr/>
                <p:nvPr/>
              </p:nvGrpSpPr>
              <p:grpSpPr>
                <a:xfrm>
                  <a:off x="208303" y="146055"/>
                  <a:ext cx="11731071" cy="6595922"/>
                  <a:chOff x="208303" y="146055"/>
                  <a:chExt cx="11731071" cy="6595922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90C187BF-1C0C-AE4C-AF77-8465E8FB18C8}"/>
                      </a:ext>
                    </a:extLst>
                  </p:cNvPr>
                  <p:cNvGrpSpPr/>
                  <p:nvPr/>
                </p:nvGrpSpPr>
                <p:grpSpPr>
                  <a:xfrm>
                    <a:off x="11604987" y="146055"/>
                    <a:ext cx="334387" cy="435843"/>
                    <a:chOff x="11604987" y="146055"/>
                    <a:chExt cx="334387" cy="435843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EF895FD8-B293-564E-BBB4-B362542EF55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770125" y="399018"/>
                      <a:ext cx="169249" cy="182880"/>
                      <a:chOff x="7310041" y="760941"/>
                      <a:chExt cx="1043386" cy="1127422"/>
                    </a:xfrm>
                  </p:grpSpPr>
                  <p:sp>
                    <p:nvSpPr>
                      <p:cNvPr id="130" name="Freeform 129">
                        <a:extLst>
                          <a:ext uri="{FF2B5EF4-FFF2-40B4-BE49-F238E27FC236}">
                            <a16:creationId xmlns:a16="http://schemas.microsoft.com/office/drawing/2014/main" id="{352BB670-1B80-D845-A2E1-5A178BA78C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0261F5C0-D811-1245-BEB2-F8FC0C6B9D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32" name="Rectangle 131">
                        <a:extLst>
                          <a:ext uri="{FF2B5EF4-FFF2-40B4-BE49-F238E27FC236}">
                            <a16:creationId xmlns:a16="http://schemas.microsoft.com/office/drawing/2014/main" id="{7F2EC158-E08E-F945-8766-13F8A0BEE7D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78B6961E-4EED-BA46-A1F3-AA5E79863AB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4987" y="146055"/>
                      <a:ext cx="73152" cy="73152"/>
                      <a:chOff x="7310041" y="760941"/>
                      <a:chExt cx="1043386" cy="1127422"/>
                    </a:xfrm>
                  </p:grpSpPr>
                  <p:sp>
                    <p:nvSpPr>
                      <p:cNvPr id="127" name="Freeform 126">
                        <a:extLst>
                          <a:ext uri="{FF2B5EF4-FFF2-40B4-BE49-F238E27FC236}">
                            <a16:creationId xmlns:a16="http://schemas.microsoft.com/office/drawing/2014/main" id="{DF68D85E-CC24-FF4B-B43B-7C0911E29DE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F9B8EB8B-5811-DE4A-9FB7-A1D89E41C1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4DBC9EE1-99D8-1345-BD4D-6CDD7718687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8E9F8DF9-B171-D043-8A61-D5CEE835DFA8}"/>
                      </a:ext>
                    </a:extLst>
                  </p:cNvPr>
                  <p:cNvGrpSpPr/>
                  <p:nvPr/>
                </p:nvGrpSpPr>
                <p:grpSpPr>
                  <a:xfrm>
                    <a:off x="208303" y="5787704"/>
                    <a:ext cx="437544" cy="389381"/>
                    <a:chOff x="9178262" y="1315181"/>
                    <a:chExt cx="437544" cy="389381"/>
                  </a:xfrm>
                </p:grpSpPr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2D778A00-B73A-9147-8062-349B5F358F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Picture 123">
                      <a:extLst>
                        <a:ext uri="{FF2B5EF4-FFF2-40B4-BE49-F238E27FC236}">
                          <a16:creationId xmlns:a16="http://schemas.microsoft.com/office/drawing/2014/main" id="{75A4912A-EF65-6145-8BD9-9745C192C0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78262" y="1315181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1467333F-D3A0-9741-B9BC-5095DDBF57CA}"/>
                      </a:ext>
                    </a:extLst>
                  </p:cNvPr>
                  <p:cNvGrpSpPr/>
                  <p:nvPr/>
                </p:nvGrpSpPr>
                <p:grpSpPr>
                  <a:xfrm>
                    <a:off x="250899" y="6421937"/>
                    <a:ext cx="669934" cy="274320"/>
                    <a:chOff x="9445759" y="1430242"/>
                    <a:chExt cx="669934" cy="274320"/>
                  </a:xfrm>
                </p:grpSpPr>
                <p:pic>
                  <p:nvPicPr>
                    <p:cNvPr id="121" name="Picture 120">
                      <a:extLst>
                        <a:ext uri="{FF2B5EF4-FFF2-40B4-BE49-F238E27FC236}">
                          <a16:creationId xmlns:a16="http://schemas.microsoft.com/office/drawing/2014/main" id="{B78E0521-0C62-5748-9618-CE2517E09B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Picture 121">
                      <a:extLst>
                        <a:ext uri="{FF2B5EF4-FFF2-40B4-BE49-F238E27FC236}">
                          <a16:creationId xmlns:a16="http://schemas.microsoft.com/office/drawing/2014/main" id="{B9C0499A-065C-4343-838A-8FF3955442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0669" y="143024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104BF4E0-9485-C04F-AA96-0927214EFB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8384" y="6650537"/>
                    <a:ext cx="85024" cy="9144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323F86F-C847-B348-8491-19DC4E26FC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6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8345"/>
              <a:stretch/>
            </p:blipFill>
            <p:spPr>
              <a:xfrm>
                <a:off x="-7429" y="5029200"/>
                <a:ext cx="3162521" cy="1849829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476463" y="2876326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1292662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features queried from server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features }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queryFeatures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Oval 17">
            <a:extLst>
              <a:ext uri="{FF2B5EF4-FFF2-40B4-BE49-F238E27FC236}">
                <a16:creationId xmlns:a16="http://schemas.microsoft.com/office/drawing/2014/main" id="{2C414410-6D7C-8747-9362-81F123BF75AD}"/>
              </a:ext>
            </a:extLst>
          </p:cNvPr>
          <p:cNvSpPr>
            <a:spLocks noChangeAspect="1"/>
          </p:cNvSpPr>
          <p:nvPr/>
        </p:nvSpPr>
        <p:spPr bwMode="auto">
          <a:xfrm rot="17409752" flipH="1">
            <a:off x="3787797" y="1255298"/>
            <a:ext cx="2677900" cy="1983187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B0A1BF30-3C6D-9A42-BE03-93942977EC72}"/>
              </a:ext>
            </a:extLst>
          </p:cNvPr>
          <p:cNvSpPr>
            <a:spLocks noChangeAspect="1"/>
          </p:cNvSpPr>
          <p:nvPr/>
        </p:nvSpPr>
        <p:spPr bwMode="auto">
          <a:xfrm rot="17520271" flipV="1">
            <a:off x="3979002" y="1602550"/>
            <a:ext cx="3029446" cy="2243533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5E590E-FAF5-424D-8CFA-7FAEE455FFB0}"/>
              </a:ext>
            </a:extLst>
          </p:cNvPr>
          <p:cNvGrpSpPr>
            <a:grpSpLocks noChangeAspect="1"/>
          </p:cNvGrpSpPr>
          <p:nvPr/>
        </p:nvGrpSpPr>
        <p:grpSpPr>
          <a:xfrm>
            <a:off x="1306547" y="1803653"/>
            <a:ext cx="404825" cy="530352"/>
            <a:chOff x="2484974" y="2482692"/>
            <a:chExt cx="404825" cy="530352"/>
          </a:xfrm>
        </p:grpSpPr>
        <p:sp useBgFill="1">
          <p:nvSpPr>
            <p:cNvPr id="60" name="Freeform 12">
              <a:extLst>
                <a:ext uri="{FF2B5EF4-FFF2-40B4-BE49-F238E27FC236}">
                  <a16:creationId xmlns:a16="http://schemas.microsoft.com/office/drawing/2014/main" id="{066718D5-31A6-0D41-831D-8D486748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974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C41EF3B1-7816-E542-8DFC-C426766F2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649" y="2507797"/>
              <a:ext cx="351476" cy="480141"/>
            </a:xfrm>
            <a:custGeom>
              <a:avLst/>
              <a:gdLst>
                <a:gd name="T0" fmla="*/ 169 w 1574"/>
                <a:gd name="T1" fmla="*/ 1349 h 2136"/>
                <a:gd name="T2" fmla="*/ 169 w 1574"/>
                <a:gd name="T3" fmla="*/ 1855 h 2136"/>
                <a:gd name="T4" fmla="*/ 450 w 1574"/>
                <a:gd name="T5" fmla="*/ 1855 h 2136"/>
                <a:gd name="T6" fmla="*/ 450 w 1574"/>
                <a:gd name="T7" fmla="*/ 1349 h 2136"/>
                <a:gd name="T8" fmla="*/ 169 w 1574"/>
                <a:gd name="T9" fmla="*/ 1349 h 2136"/>
                <a:gd name="T10" fmla="*/ 1068 w 1574"/>
                <a:gd name="T11" fmla="*/ 1237 h 2136"/>
                <a:gd name="T12" fmla="*/ 1068 w 1574"/>
                <a:gd name="T13" fmla="*/ 1855 h 2136"/>
                <a:gd name="T14" fmla="*/ 1349 w 1574"/>
                <a:gd name="T15" fmla="*/ 1855 h 2136"/>
                <a:gd name="T16" fmla="*/ 1349 w 1574"/>
                <a:gd name="T17" fmla="*/ 1237 h 2136"/>
                <a:gd name="T18" fmla="*/ 1068 w 1574"/>
                <a:gd name="T19" fmla="*/ 1237 h 2136"/>
                <a:gd name="T20" fmla="*/ 618 w 1574"/>
                <a:gd name="T21" fmla="*/ 956 h 2136"/>
                <a:gd name="T22" fmla="*/ 618 w 1574"/>
                <a:gd name="T23" fmla="*/ 1855 h 2136"/>
                <a:gd name="T24" fmla="*/ 899 w 1574"/>
                <a:gd name="T25" fmla="*/ 1855 h 2136"/>
                <a:gd name="T26" fmla="*/ 899 w 1574"/>
                <a:gd name="T27" fmla="*/ 956 h 2136"/>
                <a:gd name="T28" fmla="*/ 618 w 1574"/>
                <a:gd name="T29" fmla="*/ 956 h 2136"/>
                <a:gd name="T30" fmla="*/ 956 w 1574"/>
                <a:gd name="T31" fmla="*/ 0 h 2136"/>
                <a:gd name="T32" fmla="*/ 1574 w 1574"/>
                <a:gd name="T33" fmla="*/ 618 h 2136"/>
                <a:gd name="T34" fmla="*/ 956 w 1574"/>
                <a:gd name="T35" fmla="*/ 618 h 2136"/>
                <a:gd name="T36" fmla="*/ 956 w 1574"/>
                <a:gd name="T37" fmla="*/ 0 h 2136"/>
                <a:gd name="T38" fmla="*/ 0 w 1574"/>
                <a:gd name="T39" fmla="*/ 0 h 2136"/>
                <a:gd name="T40" fmla="*/ 786 w 1574"/>
                <a:gd name="T41" fmla="*/ 0 h 2136"/>
                <a:gd name="T42" fmla="*/ 786 w 1574"/>
                <a:gd name="T43" fmla="*/ 674 h 2136"/>
                <a:gd name="T44" fmla="*/ 790 w 1574"/>
                <a:gd name="T45" fmla="*/ 700 h 2136"/>
                <a:gd name="T46" fmla="*/ 799 w 1574"/>
                <a:gd name="T47" fmla="*/ 724 h 2136"/>
                <a:gd name="T48" fmla="*/ 811 w 1574"/>
                <a:gd name="T49" fmla="*/ 745 h 2136"/>
                <a:gd name="T50" fmla="*/ 829 w 1574"/>
                <a:gd name="T51" fmla="*/ 762 h 2136"/>
                <a:gd name="T52" fmla="*/ 850 w 1574"/>
                <a:gd name="T53" fmla="*/ 775 h 2136"/>
                <a:gd name="T54" fmla="*/ 874 w 1574"/>
                <a:gd name="T55" fmla="*/ 784 h 2136"/>
                <a:gd name="T56" fmla="*/ 899 w 1574"/>
                <a:gd name="T57" fmla="*/ 787 h 2136"/>
                <a:gd name="T58" fmla="*/ 1574 w 1574"/>
                <a:gd name="T59" fmla="*/ 787 h 2136"/>
                <a:gd name="T60" fmla="*/ 1574 w 1574"/>
                <a:gd name="T61" fmla="*/ 2136 h 2136"/>
                <a:gd name="T62" fmla="*/ 0 w 1574"/>
                <a:gd name="T63" fmla="*/ 2136 h 2136"/>
                <a:gd name="T64" fmla="*/ 0 w 1574"/>
                <a:gd name="T65" fmla="*/ 2023 h 2136"/>
                <a:gd name="T66" fmla="*/ 0 w 1574"/>
                <a:gd name="T67" fmla="*/ 1916 h 2136"/>
                <a:gd name="T68" fmla="*/ 0 w 1574"/>
                <a:gd name="T69" fmla="*/ 1723 h 2136"/>
                <a:gd name="T70" fmla="*/ 0 w 1574"/>
                <a:gd name="T71" fmla="*/ 1634 h 2136"/>
                <a:gd name="T72" fmla="*/ 0 w 1574"/>
                <a:gd name="T73" fmla="*/ 1550 h 2136"/>
                <a:gd name="T74" fmla="*/ 0 w 1574"/>
                <a:gd name="T75" fmla="*/ 1179 h 2136"/>
                <a:gd name="T76" fmla="*/ 0 w 1574"/>
                <a:gd name="T77" fmla="*/ 1109 h 2136"/>
                <a:gd name="T78" fmla="*/ 0 w 1574"/>
                <a:gd name="T79" fmla="*/ 1041 h 2136"/>
                <a:gd name="T80" fmla="*/ 0 w 1574"/>
                <a:gd name="T81" fmla="*/ 901 h 2136"/>
                <a:gd name="T82" fmla="*/ 0 w 1574"/>
                <a:gd name="T83" fmla="*/ 829 h 2136"/>
                <a:gd name="T84" fmla="*/ 0 w 1574"/>
                <a:gd name="T85" fmla="*/ 755 h 2136"/>
                <a:gd name="T86" fmla="*/ 0 w 1574"/>
                <a:gd name="T87" fmla="*/ 597 h 2136"/>
                <a:gd name="T88" fmla="*/ 0 w 1574"/>
                <a:gd name="T89" fmla="*/ 511 h 2136"/>
                <a:gd name="T90" fmla="*/ 0 w 1574"/>
                <a:gd name="T91" fmla="*/ 422 h 2136"/>
                <a:gd name="T92" fmla="*/ 0 w 1574"/>
                <a:gd name="T93" fmla="*/ 224 h 2136"/>
                <a:gd name="T94" fmla="*/ 0 w 1574"/>
                <a:gd name="T95" fmla="*/ 115 h 2136"/>
                <a:gd name="T96" fmla="*/ 0 w 1574"/>
                <a:gd name="T9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4" h="2136">
                  <a:moveTo>
                    <a:pt x="169" y="1349"/>
                  </a:moveTo>
                  <a:lnTo>
                    <a:pt x="169" y="1855"/>
                  </a:lnTo>
                  <a:lnTo>
                    <a:pt x="450" y="1855"/>
                  </a:lnTo>
                  <a:lnTo>
                    <a:pt x="450" y="1349"/>
                  </a:lnTo>
                  <a:lnTo>
                    <a:pt x="169" y="1349"/>
                  </a:lnTo>
                  <a:close/>
                  <a:moveTo>
                    <a:pt x="1068" y="1237"/>
                  </a:moveTo>
                  <a:lnTo>
                    <a:pt x="1068" y="1855"/>
                  </a:lnTo>
                  <a:lnTo>
                    <a:pt x="1349" y="1855"/>
                  </a:lnTo>
                  <a:lnTo>
                    <a:pt x="1349" y="1237"/>
                  </a:lnTo>
                  <a:lnTo>
                    <a:pt x="1068" y="1237"/>
                  </a:lnTo>
                  <a:close/>
                  <a:moveTo>
                    <a:pt x="618" y="956"/>
                  </a:moveTo>
                  <a:lnTo>
                    <a:pt x="618" y="1855"/>
                  </a:lnTo>
                  <a:lnTo>
                    <a:pt x="899" y="1855"/>
                  </a:lnTo>
                  <a:lnTo>
                    <a:pt x="899" y="956"/>
                  </a:lnTo>
                  <a:lnTo>
                    <a:pt x="618" y="956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6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C29134-803A-0140-8C2D-FBB425933DCE}"/>
              </a:ext>
            </a:extLst>
          </p:cNvPr>
          <p:cNvGrpSpPr/>
          <p:nvPr/>
        </p:nvGrpSpPr>
        <p:grpSpPr>
          <a:xfrm>
            <a:off x="1986723" y="1885879"/>
            <a:ext cx="613131" cy="488588"/>
            <a:chOff x="9866643" y="-760778"/>
            <a:chExt cx="817599" cy="651524"/>
          </a:xfrm>
        </p:grpSpPr>
        <p:sp useBgFill="1">
          <p:nvSpPr>
            <p:cNvPr id="63" name="Freeform 6">
              <a:extLst>
                <a:ext uri="{FF2B5EF4-FFF2-40B4-BE49-F238E27FC236}">
                  <a16:creationId xmlns:a16="http://schemas.microsoft.com/office/drawing/2014/main" id="{E7A0E460-0708-8744-B186-C4EC20F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643" y="-760778"/>
              <a:ext cx="817599" cy="651524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3">
              <a:extLst>
                <a:ext uri="{FF2B5EF4-FFF2-40B4-BE49-F238E27FC236}">
                  <a16:creationId xmlns:a16="http://schemas.microsoft.com/office/drawing/2014/main" id="{9B6141D5-D787-B946-B49B-089EC2C8B8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2C621FA2-A034-7345-A933-83B8C7B62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83961C39-3303-EB4B-B9F8-ECDF25EA6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43" y="-635158"/>
              <a:ext cx="510999" cy="325763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6FA8C9D1-E199-3645-9BC6-C08580E81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0710" y="-726711"/>
              <a:ext cx="749466" cy="583391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F7DFA61-5A16-A24D-B844-BC43F12378A3}"/>
              </a:ext>
            </a:extLst>
          </p:cNvPr>
          <p:cNvGrpSpPr>
            <a:grpSpLocks noChangeAspect="1"/>
          </p:cNvGrpSpPr>
          <p:nvPr/>
        </p:nvGrpSpPr>
        <p:grpSpPr>
          <a:xfrm>
            <a:off x="1659253" y="1390792"/>
            <a:ext cx="536575" cy="409575"/>
            <a:chOff x="9577388" y="3132138"/>
            <a:chExt cx="536575" cy="409575"/>
          </a:xfrm>
        </p:grpSpPr>
        <p:sp useBgFill="1">
          <p:nvSpPr>
            <p:cNvPr id="88" name="Freeform 155">
              <a:extLst>
                <a:ext uri="{FF2B5EF4-FFF2-40B4-BE49-F238E27FC236}">
                  <a16:creationId xmlns:a16="http://schemas.microsoft.com/office/drawing/2014/main" id="{262C455D-A74D-5947-8868-48394194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132138"/>
              <a:ext cx="536575" cy="409575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56">
              <a:extLst>
                <a:ext uri="{FF2B5EF4-FFF2-40B4-BE49-F238E27FC236}">
                  <a16:creationId xmlns:a16="http://schemas.microsoft.com/office/drawing/2014/main" id="{F6CC7526-2C18-8946-8C56-06C0DB639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0276" y="3209926"/>
              <a:ext cx="215900" cy="1270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7">
              <a:extLst>
                <a:ext uri="{FF2B5EF4-FFF2-40B4-BE49-F238E27FC236}">
                  <a16:creationId xmlns:a16="http://schemas.microsoft.com/office/drawing/2014/main" id="{BC31FCE0-E05E-D545-B1C8-4CC882B6F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303 w 955"/>
                <a:gd name="T1" fmla="*/ 0 h 562"/>
                <a:gd name="T2" fmla="*/ 314 w 955"/>
                <a:gd name="T3" fmla="*/ 6 h 562"/>
                <a:gd name="T4" fmla="*/ 339 w 955"/>
                <a:gd name="T5" fmla="*/ 34 h 562"/>
                <a:gd name="T6" fmla="*/ 367 w 955"/>
                <a:gd name="T7" fmla="*/ 74 h 562"/>
                <a:gd name="T8" fmla="*/ 391 w 955"/>
                <a:gd name="T9" fmla="*/ 121 h 562"/>
                <a:gd name="T10" fmla="*/ 407 w 955"/>
                <a:gd name="T11" fmla="*/ 171 h 562"/>
                <a:gd name="T12" fmla="*/ 411 w 955"/>
                <a:gd name="T13" fmla="*/ 222 h 562"/>
                <a:gd name="T14" fmla="*/ 410 w 955"/>
                <a:gd name="T15" fmla="*/ 268 h 562"/>
                <a:gd name="T16" fmla="*/ 410 w 955"/>
                <a:gd name="T17" fmla="*/ 301 h 562"/>
                <a:gd name="T18" fmla="*/ 424 w 955"/>
                <a:gd name="T19" fmla="*/ 329 h 562"/>
                <a:gd name="T20" fmla="*/ 445 w 955"/>
                <a:gd name="T21" fmla="*/ 356 h 562"/>
                <a:gd name="T22" fmla="*/ 464 w 955"/>
                <a:gd name="T23" fmla="*/ 379 h 562"/>
                <a:gd name="T24" fmla="*/ 484 w 955"/>
                <a:gd name="T25" fmla="*/ 400 h 562"/>
                <a:gd name="T26" fmla="*/ 500 w 955"/>
                <a:gd name="T27" fmla="*/ 397 h 562"/>
                <a:gd name="T28" fmla="*/ 514 w 955"/>
                <a:gd name="T29" fmla="*/ 368 h 562"/>
                <a:gd name="T30" fmla="*/ 527 w 955"/>
                <a:gd name="T31" fmla="*/ 331 h 562"/>
                <a:gd name="T32" fmla="*/ 536 w 955"/>
                <a:gd name="T33" fmla="*/ 298 h 562"/>
                <a:gd name="T34" fmla="*/ 541 w 955"/>
                <a:gd name="T35" fmla="*/ 268 h 562"/>
                <a:gd name="T36" fmla="*/ 562 w 955"/>
                <a:gd name="T37" fmla="*/ 231 h 562"/>
                <a:gd name="T38" fmla="*/ 595 w 955"/>
                <a:gd name="T39" fmla="*/ 196 h 562"/>
                <a:gd name="T40" fmla="*/ 628 w 955"/>
                <a:gd name="T41" fmla="*/ 168 h 562"/>
                <a:gd name="T42" fmla="*/ 648 w 955"/>
                <a:gd name="T43" fmla="*/ 154 h 562"/>
                <a:gd name="T44" fmla="*/ 666 w 955"/>
                <a:gd name="T45" fmla="*/ 148 h 562"/>
                <a:gd name="T46" fmla="*/ 695 w 955"/>
                <a:gd name="T47" fmla="*/ 143 h 562"/>
                <a:gd name="T48" fmla="*/ 744 w 955"/>
                <a:gd name="T49" fmla="*/ 138 h 562"/>
                <a:gd name="T50" fmla="*/ 793 w 955"/>
                <a:gd name="T51" fmla="*/ 135 h 562"/>
                <a:gd name="T52" fmla="*/ 812 w 955"/>
                <a:gd name="T53" fmla="*/ 130 h 562"/>
                <a:gd name="T54" fmla="*/ 802 w 955"/>
                <a:gd name="T55" fmla="*/ 115 h 562"/>
                <a:gd name="T56" fmla="*/ 779 w 955"/>
                <a:gd name="T57" fmla="*/ 95 h 562"/>
                <a:gd name="T58" fmla="*/ 767 w 955"/>
                <a:gd name="T59" fmla="*/ 72 h 562"/>
                <a:gd name="T60" fmla="*/ 769 w 955"/>
                <a:gd name="T61" fmla="*/ 41 h 562"/>
                <a:gd name="T62" fmla="*/ 782 w 955"/>
                <a:gd name="T63" fmla="*/ 0 h 562"/>
                <a:gd name="T64" fmla="*/ 955 w 955"/>
                <a:gd name="T65" fmla="*/ 562 h 562"/>
                <a:gd name="T66" fmla="*/ 0 w 955"/>
                <a:gd name="T6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303" y="0"/>
                  </a:lnTo>
                  <a:lnTo>
                    <a:pt x="304" y="0"/>
                  </a:lnTo>
                  <a:lnTo>
                    <a:pt x="314" y="6"/>
                  </a:lnTo>
                  <a:lnTo>
                    <a:pt x="325" y="18"/>
                  </a:lnTo>
                  <a:lnTo>
                    <a:pt x="339" y="34"/>
                  </a:lnTo>
                  <a:lnTo>
                    <a:pt x="353" y="52"/>
                  </a:lnTo>
                  <a:lnTo>
                    <a:pt x="367" y="74"/>
                  </a:lnTo>
                  <a:lnTo>
                    <a:pt x="379" y="97"/>
                  </a:lnTo>
                  <a:lnTo>
                    <a:pt x="391" y="121"/>
                  </a:lnTo>
                  <a:lnTo>
                    <a:pt x="400" y="147"/>
                  </a:lnTo>
                  <a:lnTo>
                    <a:pt x="407" y="171"/>
                  </a:lnTo>
                  <a:lnTo>
                    <a:pt x="411" y="194"/>
                  </a:lnTo>
                  <a:lnTo>
                    <a:pt x="411" y="222"/>
                  </a:lnTo>
                  <a:lnTo>
                    <a:pt x="410" y="254"/>
                  </a:lnTo>
                  <a:lnTo>
                    <a:pt x="410" y="268"/>
                  </a:lnTo>
                  <a:lnTo>
                    <a:pt x="410" y="285"/>
                  </a:lnTo>
                  <a:lnTo>
                    <a:pt x="410" y="301"/>
                  </a:lnTo>
                  <a:lnTo>
                    <a:pt x="410" y="314"/>
                  </a:lnTo>
                  <a:lnTo>
                    <a:pt x="424" y="329"/>
                  </a:lnTo>
                  <a:lnTo>
                    <a:pt x="438" y="348"/>
                  </a:lnTo>
                  <a:lnTo>
                    <a:pt x="445" y="356"/>
                  </a:lnTo>
                  <a:lnTo>
                    <a:pt x="454" y="368"/>
                  </a:lnTo>
                  <a:lnTo>
                    <a:pt x="464" y="379"/>
                  </a:lnTo>
                  <a:lnTo>
                    <a:pt x="474" y="391"/>
                  </a:lnTo>
                  <a:lnTo>
                    <a:pt x="484" y="400"/>
                  </a:lnTo>
                  <a:lnTo>
                    <a:pt x="493" y="406"/>
                  </a:lnTo>
                  <a:lnTo>
                    <a:pt x="500" y="397"/>
                  </a:lnTo>
                  <a:lnTo>
                    <a:pt x="507" y="383"/>
                  </a:lnTo>
                  <a:lnTo>
                    <a:pt x="514" y="368"/>
                  </a:lnTo>
                  <a:lnTo>
                    <a:pt x="522" y="349"/>
                  </a:lnTo>
                  <a:lnTo>
                    <a:pt x="527" y="331"/>
                  </a:lnTo>
                  <a:lnTo>
                    <a:pt x="532" y="313"/>
                  </a:lnTo>
                  <a:lnTo>
                    <a:pt x="536" y="298"/>
                  </a:lnTo>
                  <a:lnTo>
                    <a:pt x="538" y="285"/>
                  </a:lnTo>
                  <a:lnTo>
                    <a:pt x="541" y="268"/>
                  </a:lnTo>
                  <a:lnTo>
                    <a:pt x="549" y="250"/>
                  </a:lnTo>
                  <a:lnTo>
                    <a:pt x="562" y="231"/>
                  </a:lnTo>
                  <a:lnTo>
                    <a:pt x="578" y="213"/>
                  </a:lnTo>
                  <a:lnTo>
                    <a:pt x="595" y="196"/>
                  </a:lnTo>
                  <a:lnTo>
                    <a:pt x="612" y="182"/>
                  </a:lnTo>
                  <a:lnTo>
                    <a:pt x="628" y="168"/>
                  </a:lnTo>
                  <a:lnTo>
                    <a:pt x="641" y="158"/>
                  </a:lnTo>
                  <a:lnTo>
                    <a:pt x="648" y="154"/>
                  </a:lnTo>
                  <a:lnTo>
                    <a:pt x="656" y="150"/>
                  </a:lnTo>
                  <a:lnTo>
                    <a:pt x="666" y="148"/>
                  </a:lnTo>
                  <a:lnTo>
                    <a:pt x="678" y="145"/>
                  </a:lnTo>
                  <a:lnTo>
                    <a:pt x="695" y="143"/>
                  </a:lnTo>
                  <a:lnTo>
                    <a:pt x="717" y="141"/>
                  </a:lnTo>
                  <a:lnTo>
                    <a:pt x="744" y="138"/>
                  </a:lnTo>
                  <a:lnTo>
                    <a:pt x="778" y="136"/>
                  </a:lnTo>
                  <a:lnTo>
                    <a:pt x="793" y="135"/>
                  </a:lnTo>
                  <a:lnTo>
                    <a:pt x="808" y="134"/>
                  </a:lnTo>
                  <a:lnTo>
                    <a:pt x="812" y="130"/>
                  </a:lnTo>
                  <a:lnTo>
                    <a:pt x="817" y="125"/>
                  </a:lnTo>
                  <a:lnTo>
                    <a:pt x="802" y="115"/>
                  </a:lnTo>
                  <a:lnTo>
                    <a:pt x="789" y="105"/>
                  </a:lnTo>
                  <a:lnTo>
                    <a:pt x="779" y="95"/>
                  </a:lnTo>
                  <a:lnTo>
                    <a:pt x="771" y="85"/>
                  </a:lnTo>
                  <a:lnTo>
                    <a:pt x="767" y="72"/>
                  </a:lnTo>
                  <a:lnTo>
                    <a:pt x="766" y="57"/>
                  </a:lnTo>
                  <a:lnTo>
                    <a:pt x="769" y="41"/>
                  </a:lnTo>
                  <a:lnTo>
                    <a:pt x="774" y="22"/>
                  </a:lnTo>
                  <a:lnTo>
                    <a:pt x="782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8">
              <a:extLst>
                <a:ext uri="{FF2B5EF4-FFF2-40B4-BE49-F238E27FC236}">
                  <a16:creationId xmlns:a16="http://schemas.microsoft.com/office/drawing/2014/main" id="{ADC6C9C1-4360-0F48-83CB-A7930CDF3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230 w 955"/>
                <a:gd name="T1" fmla="*/ 0 h 562"/>
                <a:gd name="T2" fmla="*/ 256 w 955"/>
                <a:gd name="T3" fmla="*/ 20 h 562"/>
                <a:gd name="T4" fmla="*/ 278 w 955"/>
                <a:gd name="T5" fmla="*/ 37 h 562"/>
                <a:gd name="T6" fmla="*/ 294 w 955"/>
                <a:gd name="T7" fmla="*/ 46 h 562"/>
                <a:gd name="T8" fmla="*/ 313 w 955"/>
                <a:gd name="T9" fmla="*/ 71 h 562"/>
                <a:gd name="T10" fmla="*/ 333 w 955"/>
                <a:gd name="T11" fmla="*/ 106 h 562"/>
                <a:gd name="T12" fmla="*/ 352 w 955"/>
                <a:gd name="T13" fmla="*/ 146 h 562"/>
                <a:gd name="T14" fmla="*/ 363 w 955"/>
                <a:gd name="T15" fmla="*/ 182 h 562"/>
                <a:gd name="T16" fmla="*/ 367 w 955"/>
                <a:gd name="T17" fmla="*/ 211 h 562"/>
                <a:gd name="T18" fmla="*/ 366 w 955"/>
                <a:gd name="T19" fmla="*/ 246 h 562"/>
                <a:gd name="T20" fmla="*/ 364 w 955"/>
                <a:gd name="T21" fmla="*/ 283 h 562"/>
                <a:gd name="T22" fmla="*/ 366 w 955"/>
                <a:gd name="T23" fmla="*/ 316 h 562"/>
                <a:gd name="T24" fmla="*/ 371 w 955"/>
                <a:gd name="T25" fmla="*/ 338 h 562"/>
                <a:gd name="T26" fmla="*/ 382 w 955"/>
                <a:gd name="T27" fmla="*/ 349 h 562"/>
                <a:gd name="T28" fmla="*/ 401 w 955"/>
                <a:gd name="T29" fmla="*/ 372 h 562"/>
                <a:gd name="T30" fmla="*/ 426 w 955"/>
                <a:gd name="T31" fmla="*/ 404 h 562"/>
                <a:gd name="T32" fmla="*/ 454 w 955"/>
                <a:gd name="T33" fmla="*/ 433 h 562"/>
                <a:gd name="T34" fmla="*/ 484 w 955"/>
                <a:gd name="T35" fmla="*/ 450 h 562"/>
                <a:gd name="T36" fmla="*/ 512 w 955"/>
                <a:gd name="T37" fmla="*/ 447 h 562"/>
                <a:gd name="T38" fmla="*/ 537 w 955"/>
                <a:gd name="T39" fmla="*/ 423 h 562"/>
                <a:gd name="T40" fmla="*/ 556 w 955"/>
                <a:gd name="T41" fmla="*/ 386 h 562"/>
                <a:gd name="T42" fmla="*/ 570 w 955"/>
                <a:gd name="T43" fmla="*/ 344 h 562"/>
                <a:gd name="T44" fmla="*/ 579 w 955"/>
                <a:gd name="T45" fmla="*/ 308 h 562"/>
                <a:gd name="T46" fmla="*/ 582 w 955"/>
                <a:gd name="T47" fmla="*/ 286 h 562"/>
                <a:gd name="T48" fmla="*/ 592 w 955"/>
                <a:gd name="T49" fmla="*/ 266 h 562"/>
                <a:gd name="T50" fmla="*/ 614 w 955"/>
                <a:gd name="T51" fmla="*/ 242 h 562"/>
                <a:gd name="T52" fmla="*/ 640 w 955"/>
                <a:gd name="T53" fmla="*/ 218 h 562"/>
                <a:gd name="T54" fmla="*/ 662 w 955"/>
                <a:gd name="T55" fmla="*/ 199 h 562"/>
                <a:gd name="T56" fmla="*/ 675 w 955"/>
                <a:gd name="T57" fmla="*/ 191 h 562"/>
                <a:gd name="T58" fmla="*/ 704 w 955"/>
                <a:gd name="T59" fmla="*/ 187 h 562"/>
                <a:gd name="T60" fmla="*/ 744 w 955"/>
                <a:gd name="T61" fmla="*/ 184 h 562"/>
                <a:gd name="T62" fmla="*/ 785 w 955"/>
                <a:gd name="T63" fmla="*/ 181 h 562"/>
                <a:gd name="T64" fmla="*/ 816 w 955"/>
                <a:gd name="T65" fmla="*/ 179 h 562"/>
                <a:gd name="T66" fmla="*/ 831 w 955"/>
                <a:gd name="T67" fmla="*/ 174 h 562"/>
                <a:gd name="T68" fmla="*/ 850 w 955"/>
                <a:gd name="T69" fmla="*/ 153 h 562"/>
                <a:gd name="T70" fmla="*/ 872 w 955"/>
                <a:gd name="T71" fmla="*/ 125 h 562"/>
                <a:gd name="T72" fmla="*/ 864 w 955"/>
                <a:gd name="T73" fmla="*/ 101 h 562"/>
                <a:gd name="T74" fmla="*/ 835 w 955"/>
                <a:gd name="T75" fmla="*/ 83 h 562"/>
                <a:gd name="T76" fmla="*/ 816 w 955"/>
                <a:gd name="T77" fmla="*/ 69 h 562"/>
                <a:gd name="T78" fmla="*/ 811 w 955"/>
                <a:gd name="T79" fmla="*/ 59 h 562"/>
                <a:gd name="T80" fmla="*/ 816 w 955"/>
                <a:gd name="T81" fmla="*/ 40 h 562"/>
                <a:gd name="T82" fmla="*/ 824 w 955"/>
                <a:gd name="T83" fmla="*/ 14 h 562"/>
                <a:gd name="T84" fmla="*/ 955 w 955"/>
                <a:gd name="T85" fmla="*/ 0 h 562"/>
                <a:gd name="T86" fmla="*/ 0 w 955"/>
                <a:gd name="T8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230" y="0"/>
                  </a:lnTo>
                  <a:lnTo>
                    <a:pt x="243" y="11"/>
                  </a:lnTo>
                  <a:lnTo>
                    <a:pt x="256" y="20"/>
                  </a:lnTo>
                  <a:lnTo>
                    <a:pt x="267" y="30"/>
                  </a:lnTo>
                  <a:lnTo>
                    <a:pt x="278" y="37"/>
                  </a:lnTo>
                  <a:lnTo>
                    <a:pt x="286" y="41"/>
                  </a:lnTo>
                  <a:lnTo>
                    <a:pt x="294" y="46"/>
                  </a:lnTo>
                  <a:lnTo>
                    <a:pt x="303" y="57"/>
                  </a:lnTo>
                  <a:lnTo>
                    <a:pt x="313" y="71"/>
                  </a:lnTo>
                  <a:lnTo>
                    <a:pt x="323" y="88"/>
                  </a:lnTo>
                  <a:lnTo>
                    <a:pt x="333" y="106"/>
                  </a:lnTo>
                  <a:lnTo>
                    <a:pt x="342" y="126"/>
                  </a:lnTo>
                  <a:lnTo>
                    <a:pt x="352" y="146"/>
                  </a:lnTo>
                  <a:lnTo>
                    <a:pt x="358" y="165"/>
                  </a:lnTo>
                  <a:lnTo>
                    <a:pt x="363" y="182"/>
                  </a:lnTo>
                  <a:lnTo>
                    <a:pt x="366" y="198"/>
                  </a:lnTo>
                  <a:lnTo>
                    <a:pt x="367" y="211"/>
                  </a:lnTo>
                  <a:lnTo>
                    <a:pt x="367" y="228"/>
                  </a:lnTo>
                  <a:lnTo>
                    <a:pt x="366" y="246"/>
                  </a:lnTo>
                  <a:lnTo>
                    <a:pt x="366" y="265"/>
                  </a:lnTo>
                  <a:lnTo>
                    <a:pt x="364" y="283"/>
                  </a:lnTo>
                  <a:lnTo>
                    <a:pt x="364" y="301"/>
                  </a:lnTo>
                  <a:lnTo>
                    <a:pt x="366" y="316"/>
                  </a:lnTo>
                  <a:lnTo>
                    <a:pt x="368" y="329"/>
                  </a:lnTo>
                  <a:lnTo>
                    <a:pt x="371" y="338"/>
                  </a:lnTo>
                  <a:lnTo>
                    <a:pt x="375" y="343"/>
                  </a:lnTo>
                  <a:lnTo>
                    <a:pt x="382" y="349"/>
                  </a:lnTo>
                  <a:lnTo>
                    <a:pt x="391" y="359"/>
                  </a:lnTo>
                  <a:lnTo>
                    <a:pt x="401" y="372"/>
                  </a:lnTo>
                  <a:lnTo>
                    <a:pt x="413" y="388"/>
                  </a:lnTo>
                  <a:lnTo>
                    <a:pt x="426" y="404"/>
                  </a:lnTo>
                  <a:lnTo>
                    <a:pt x="439" y="419"/>
                  </a:lnTo>
                  <a:lnTo>
                    <a:pt x="454" y="433"/>
                  </a:lnTo>
                  <a:lnTo>
                    <a:pt x="469" y="444"/>
                  </a:lnTo>
                  <a:lnTo>
                    <a:pt x="484" y="450"/>
                  </a:lnTo>
                  <a:lnTo>
                    <a:pt x="500" y="452"/>
                  </a:lnTo>
                  <a:lnTo>
                    <a:pt x="512" y="447"/>
                  </a:lnTo>
                  <a:lnTo>
                    <a:pt x="525" y="436"/>
                  </a:lnTo>
                  <a:lnTo>
                    <a:pt x="537" y="423"/>
                  </a:lnTo>
                  <a:lnTo>
                    <a:pt x="547" y="405"/>
                  </a:lnTo>
                  <a:lnTo>
                    <a:pt x="556" y="386"/>
                  </a:lnTo>
                  <a:lnTo>
                    <a:pt x="564" y="364"/>
                  </a:lnTo>
                  <a:lnTo>
                    <a:pt x="570" y="344"/>
                  </a:lnTo>
                  <a:lnTo>
                    <a:pt x="576" y="325"/>
                  </a:lnTo>
                  <a:lnTo>
                    <a:pt x="579" y="308"/>
                  </a:lnTo>
                  <a:lnTo>
                    <a:pt x="581" y="295"/>
                  </a:lnTo>
                  <a:lnTo>
                    <a:pt x="582" y="286"/>
                  </a:lnTo>
                  <a:lnTo>
                    <a:pt x="585" y="278"/>
                  </a:lnTo>
                  <a:lnTo>
                    <a:pt x="592" y="266"/>
                  </a:lnTo>
                  <a:lnTo>
                    <a:pt x="602" y="255"/>
                  </a:lnTo>
                  <a:lnTo>
                    <a:pt x="614" y="242"/>
                  </a:lnTo>
                  <a:lnTo>
                    <a:pt x="628" y="229"/>
                  </a:lnTo>
                  <a:lnTo>
                    <a:pt x="640" y="218"/>
                  </a:lnTo>
                  <a:lnTo>
                    <a:pt x="652" y="207"/>
                  </a:lnTo>
                  <a:lnTo>
                    <a:pt x="662" y="199"/>
                  </a:lnTo>
                  <a:lnTo>
                    <a:pt x="668" y="194"/>
                  </a:lnTo>
                  <a:lnTo>
                    <a:pt x="675" y="191"/>
                  </a:lnTo>
                  <a:lnTo>
                    <a:pt x="688" y="189"/>
                  </a:lnTo>
                  <a:lnTo>
                    <a:pt x="704" y="187"/>
                  </a:lnTo>
                  <a:lnTo>
                    <a:pt x="723" y="185"/>
                  </a:lnTo>
                  <a:lnTo>
                    <a:pt x="744" y="184"/>
                  </a:lnTo>
                  <a:lnTo>
                    <a:pt x="765" y="183"/>
                  </a:lnTo>
                  <a:lnTo>
                    <a:pt x="785" y="181"/>
                  </a:lnTo>
                  <a:lnTo>
                    <a:pt x="802" y="180"/>
                  </a:lnTo>
                  <a:lnTo>
                    <a:pt x="816" y="179"/>
                  </a:lnTo>
                  <a:lnTo>
                    <a:pt x="824" y="179"/>
                  </a:lnTo>
                  <a:lnTo>
                    <a:pt x="831" y="174"/>
                  </a:lnTo>
                  <a:lnTo>
                    <a:pt x="841" y="166"/>
                  </a:lnTo>
                  <a:lnTo>
                    <a:pt x="850" y="153"/>
                  </a:lnTo>
                  <a:lnTo>
                    <a:pt x="861" y="139"/>
                  </a:lnTo>
                  <a:lnTo>
                    <a:pt x="872" y="125"/>
                  </a:lnTo>
                  <a:lnTo>
                    <a:pt x="881" y="110"/>
                  </a:lnTo>
                  <a:lnTo>
                    <a:pt x="864" y="101"/>
                  </a:lnTo>
                  <a:lnTo>
                    <a:pt x="848" y="92"/>
                  </a:lnTo>
                  <a:lnTo>
                    <a:pt x="835" y="83"/>
                  </a:lnTo>
                  <a:lnTo>
                    <a:pt x="823" y="76"/>
                  </a:lnTo>
                  <a:lnTo>
                    <a:pt x="816" y="69"/>
                  </a:lnTo>
                  <a:lnTo>
                    <a:pt x="811" y="64"/>
                  </a:lnTo>
                  <a:lnTo>
                    <a:pt x="811" y="59"/>
                  </a:lnTo>
                  <a:lnTo>
                    <a:pt x="812" y="51"/>
                  </a:lnTo>
                  <a:lnTo>
                    <a:pt x="816" y="40"/>
                  </a:lnTo>
                  <a:lnTo>
                    <a:pt x="820" y="27"/>
                  </a:lnTo>
                  <a:lnTo>
                    <a:pt x="824" y="14"/>
                  </a:lnTo>
                  <a:lnTo>
                    <a:pt x="829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9">
              <a:extLst>
                <a:ext uri="{FF2B5EF4-FFF2-40B4-BE49-F238E27FC236}">
                  <a16:creationId xmlns:a16="http://schemas.microsoft.com/office/drawing/2014/main" id="{C21A6DA5-956B-9D41-9CEE-293CD598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70251"/>
              <a:ext cx="69850" cy="66675"/>
            </a:xfrm>
            <a:custGeom>
              <a:avLst/>
              <a:gdLst>
                <a:gd name="T0" fmla="*/ 0 w 306"/>
                <a:gd name="T1" fmla="*/ 0 h 293"/>
                <a:gd name="T2" fmla="*/ 27 w 306"/>
                <a:gd name="T3" fmla="*/ 31 h 293"/>
                <a:gd name="T4" fmla="*/ 59 w 306"/>
                <a:gd name="T5" fmla="*/ 61 h 293"/>
                <a:gd name="T6" fmla="*/ 95 w 306"/>
                <a:gd name="T7" fmla="*/ 87 h 293"/>
                <a:gd name="T8" fmla="*/ 133 w 306"/>
                <a:gd name="T9" fmla="*/ 111 h 293"/>
                <a:gd name="T10" fmla="*/ 170 w 306"/>
                <a:gd name="T11" fmla="*/ 133 h 293"/>
                <a:gd name="T12" fmla="*/ 205 w 306"/>
                <a:gd name="T13" fmla="*/ 153 h 293"/>
                <a:gd name="T14" fmla="*/ 226 w 306"/>
                <a:gd name="T15" fmla="*/ 166 h 293"/>
                <a:gd name="T16" fmla="*/ 243 w 306"/>
                <a:gd name="T17" fmla="*/ 182 h 293"/>
                <a:gd name="T18" fmla="*/ 258 w 306"/>
                <a:gd name="T19" fmla="*/ 200 h 293"/>
                <a:gd name="T20" fmla="*/ 270 w 306"/>
                <a:gd name="T21" fmla="*/ 220 h 293"/>
                <a:gd name="T22" fmla="*/ 281 w 306"/>
                <a:gd name="T23" fmla="*/ 240 h 293"/>
                <a:gd name="T24" fmla="*/ 291 w 306"/>
                <a:gd name="T25" fmla="*/ 259 h 293"/>
                <a:gd name="T26" fmla="*/ 299 w 306"/>
                <a:gd name="T27" fmla="*/ 277 h 293"/>
                <a:gd name="T28" fmla="*/ 306 w 306"/>
                <a:gd name="T29" fmla="*/ 293 h 293"/>
                <a:gd name="T30" fmla="*/ 0 w 306"/>
                <a:gd name="T31" fmla="*/ 293 h 293"/>
                <a:gd name="T32" fmla="*/ 0 w 306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293">
                  <a:moveTo>
                    <a:pt x="0" y="0"/>
                  </a:moveTo>
                  <a:lnTo>
                    <a:pt x="27" y="31"/>
                  </a:lnTo>
                  <a:lnTo>
                    <a:pt x="59" y="61"/>
                  </a:lnTo>
                  <a:lnTo>
                    <a:pt x="95" y="87"/>
                  </a:lnTo>
                  <a:lnTo>
                    <a:pt x="133" y="111"/>
                  </a:lnTo>
                  <a:lnTo>
                    <a:pt x="170" y="133"/>
                  </a:lnTo>
                  <a:lnTo>
                    <a:pt x="205" y="153"/>
                  </a:lnTo>
                  <a:lnTo>
                    <a:pt x="226" y="166"/>
                  </a:lnTo>
                  <a:lnTo>
                    <a:pt x="243" y="182"/>
                  </a:lnTo>
                  <a:lnTo>
                    <a:pt x="258" y="200"/>
                  </a:lnTo>
                  <a:lnTo>
                    <a:pt x="270" y="220"/>
                  </a:lnTo>
                  <a:lnTo>
                    <a:pt x="281" y="240"/>
                  </a:lnTo>
                  <a:lnTo>
                    <a:pt x="291" y="259"/>
                  </a:lnTo>
                  <a:lnTo>
                    <a:pt x="299" y="277"/>
                  </a:lnTo>
                  <a:lnTo>
                    <a:pt x="306" y="293"/>
                  </a:lnTo>
                  <a:lnTo>
                    <a:pt x="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60">
              <a:extLst>
                <a:ext uri="{FF2B5EF4-FFF2-40B4-BE49-F238E27FC236}">
                  <a16:creationId xmlns:a16="http://schemas.microsoft.com/office/drawing/2014/main" id="{02380118-B98A-4240-B5CA-58421732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98826"/>
              <a:ext cx="52388" cy="38100"/>
            </a:xfrm>
            <a:custGeom>
              <a:avLst/>
              <a:gdLst>
                <a:gd name="T0" fmla="*/ 0 w 230"/>
                <a:gd name="T1" fmla="*/ 0 h 169"/>
                <a:gd name="T2" fmla="*/ 24 w 230"/>
                <a:gd name="T3" fmla="*/ 14 h 169"/>
                <a:gd name="T4" fmla="*/ 53 w 230"/>
                <a:gd name="T5" fmla="*/ 25 h 169"/>
                <a:gd name="T6" fmla="*/ 83 w 230"/>
                <a:gd name="T7" fmla="*/ 36 h 169"/>
                <a:gd name="T8" fmla="*/ 114 w 230"/>
                <a:gd name="T9" fmla="*/ 48 h 169"/>
                <a:gd name="T10" fmla="*/ 145 w 230"/>
                <a:gd name="T11" fmla="*/ 60 h 169"/>
                <a:gd name="T12" fmla="*/ 174 w 230"/>
                <a:gd name="T13" fmla="*/ 75 h 169"/>
                <a:gd name="T14" fmla="*/ 189 w 230"/>
                <a:gd name="T15" fmla="*/ 87 h 169"/>
                <a:gd name="T16" fmla="*/ 202 w 230"/>
                <a:gd name="T17" fmla="*/ 100 h 169"/>
                <a:gd name="T18" fmla="*/ 212 w 230"/>
                <a:gd name="T19" fmla="*/ 116 h 169"/>
                <a:gd name="T20" fmla="*/ 220 w 230"/>
                <a:gd name="T21" fmla="*/ 133 h 169"/>
                <a:gd name="T22" fmla="*/ 226 w 230"/>
                <a:gd name="T23" fmla="*/ 151 h 169"/>
                <a:gd name="T24" fmla="*/ 230 w 230"/>
                <a:gd name="T25" fmla="*/ 169 h 169"/>
                <a:gd name="T26" fmla="*/ 0 w 230"/>
                <a:gd name="T27" fmla="*/ 169 h 169"/>
                <a:gd name="T28" fmla="*/ 0 w 230"/>
                <a:gd name="T2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4" y="14"/>
                  </a:lnTo>
                  <a:lnTo>
                    <a:pt x="53" y="25"/>
                  </a:lnTo>
                  <a:lnTo>
                    <a:pt x="83" y="36"/>
                  </a:lnTo>
                  <a:lnTo>
                    <a:pt x="114" y="48"/>
                  </a:lnTo>
                  <a:lnTo>
                    <a:pt x="145" y="60"/>
                  </a:lnTo>
                  <a:lnTo>
                    <a:pt x="174" y="75"/>
                  </a:lnTo>
                  <a:lnTo>
                    <a:pt x="189" y="87"/>
                  </a:lnTo>
                  <a:lnTo>
                    <a:pt x="202" y="100"/>
                  </a:lnTo>
                  <a:lnTo>
                    <a:pt x="212" y="116"/>
                  </a:lnTo>
                  <a:lnTo>
                    <a:pt x="220" y="133"/>
                  </a:lnTo>
                  <a:lnTo>
                    <a:pt x="226" y="151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1">
              <a:extLst>
                <a:ext uri="{FF2B5EF4-FFF2-40B4-BE49-F238E27FC236}">
                  <a16:creationId xmlns:a16="http://schemas.microsoft.com/office/drawing/2014/main" id="{250572E9-ECB3-FE45-A1C3-0DF886FD3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76" y="3244851"/>
              <a:ext cx="17463" cy="15875"/>
            </a:xfrm>
            <a:custGeom>
              <a:avLst/>
              <a:gdLst>
                <a:gd name="T0" fmla="*/ 37 w 73"/>
                <a:gd name="T1" fmla="*/ 0 h 73"/>
                <a:gd name="T2" fmla="*/ 51 w 73"/>
                <a:gd name="T3" fmla="*/ 3 h 73"/>
                <a:gd name="T4" fmla="*/ 62 w 73"/>
                <a:gd name="T5" fmla="*/ 11 h 73"/>
                <a:gd name="T6" fmla="*/ 70 w 73"/>
                <a:gd name="T7" fmla="*/ 22 h 73"/>
                <a:gd name="T8" fmla="*/ 73 w 73"/>
                <a:gd name="T9" fmla="*/ 37 h 73"/>
                <a:gd name="T10" fmla="*/ 70 w 73"/>
                <a:gd name="T11" fmla="*/ 51 h 73"/>
                <a:gd name="T12" fmla="*/ 62 w 73"/>
                <a:gd name="T13" fmla="*/ 63 h 73"/>
                <a:gd name="T14" fmla="*/ 51 w 73"/>
                <a:gd name="T15" fmla="*/ 70 h 73"/>
                <a:gd name="T16" fmla="*/ 37 w 73"/>
                <a:gd name="T17" fmla="*/ 73 h 73"/>
                <a:gd name="T18" fmla="*/ 22 w 73"/>
                <a:gd name="T19" fmla="*/ 70 h 73"/>
                <a:gd name="T20" fmla="*/ 11 w 73"/>
                <a:gd name="T21" fmla="*/ 63 h 73"/>
                <a:gd name="T22" fmla="*/ 3 w 73"/>
                <a:gd name="T23" fmla="*/ 51 h 73"/>
                <a:gd name="T24" fmla="*/ 0 w 73"/>
                <a:gd name="T25" fmla="*/ 37 h 73"/>
                <a:gd name="T26" fmla="*/ 3 w 73"/>
                <a:gd name="T27" fmla="*/ 22 h 73"/>
                <a:gd name="T28" fmla="*/ 11 w 73"/>
                <a:gd name="T29" fmla="*/ 11 h 73"/>
                <a:gd name="T30" fmla="*/ 22 w 73"/>
                <a:gd name="T31" fmla="*/ 3 h 73"/>
                <a:gd name="T32" fmla="*/ 37 w 73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3">
                  <a:moveTo>
                    <a:pt x="37" y="0"/>
                  </a:moveTo>
                  <a:lnTo>
                    <a:pt x="51" y="3"/>
                  </a:lnTo>
                  <a:lnTo>
                    <a:pt x="62" y="11"/>
                  </a:lnTo>
                  <a:lnTo>
                    <a:pt x="70" y="22"/>
                  </a:lnTo>
                  <a:lnTo>
                    <a:pt x="73" y="37"/>
                  </a:lnTo>
                  <a:lnTo>
                    <a:pt x="70" y="51"/>
                  </a:lnTo>
                  <a:lnTo>
                    <a:pt x="62" y="63"/>
                  </a:lnTo>
                  <a:lnTo>
                    <a:pt x="51" y="70"/>
                  </a:lnTo>
                  <a:lnTo>
                    <a:pt x="37" y="73"/>
                  </a:lnTo>
                  <a:lnTo>
                    <a:pt x="22" y="70"/>
                  </a:lnTo>
                  <a:lnTo>
                    <a:pt x="11" y="63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2"/>
                  </a:lnTo>
                  <a:lnTo>
                    <a:pt x="11" y="11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2">
              <a:extLst>
                <a:ext uri="{FF2B5EF4-FFF2-40B4-BE49-F238E27FC236}">
                  <a16:creationId xmlns:a16="http://schemas.microsoft.com/office/drawing/2014/main" id="{9375FCF9-8F20-2346-90E6-0CD1FF70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3295651"/>
              <a:ext cx="23813" cy="23813"/>
            </a:xfrm>
            <a:custGeom>
              <a:avLst/>
              <a:gdLst>
                <a:gd name="T0" fmla="*/ 55 w 110"/>
                <a:gd name="T1" fmla="*/ 0 h 111"/>
                <a:gd name="T2" fmla="*/ 73 w 110"/>
                <a:gd name="T3" fmla="*/ 3 h 111"/>
                <a:gd name="T4" fmla="*/ 87 w 110"/>
                <a:gd name="T5" fmla="*/ 11 h 111"/>
                <a:gd name="T6" fmla="*/ 99 w 110"/>
                <a:gd name="T7" fmla="*/ 23 h 111"/>
                <a:gd name="T8" fmla="*/ 108 w 110"/>
                <a:gd name="T9" fmla="*/ 38 h 111"/>
                <a:gd name="T10" fmla="*/ 110 w 110"/>
                <a:gd name="T11" fmla="*/ 55 h 111"/>
                <a:gd name="T12" fmla="*/ 108 w 110"/>
                <a:gd name="T13" fmla="*/ 73 h 111"/>
                <a:gd name="T14" fmla="*/ 99 w 110"/>
                <a:gd name="T15" fmla="*/ 88 h 111"/>
                <a:gd name="T16" fmla="*/ 87 w 110"/>
                <a:gd name="T17" fmla="*/ 99 h 111"/>
                <a:gd name="T18" fmla="*/ 73 w 110"/>
                <a:gd name="T19" fmla="*/ 108 h 111"/>
                <a:gd name="T20" fmla="*/ 55 w 110"/>
                <a:gd name="T21" fmla="*/ 111 h 111"/>
                <a:gd name="T22" fmla="*/ 38 w 110"/>
                <a:gd name="T23" fmla="*/ 108 h 111"/>
                <a:gd name="T24" fmla="*/ 22 w 110"/>
                <a:gd name="T25" fmla="*/ 99 h 111"/>
                <a:gd name="T26" fmla="*/ 10 w 110"/>
                <a:gd name="T27" fmla="*/ 88 h 111"/>
                <a:gd name="T28" fmla="*/ 3 w 110"/>
                <a:gd name="T29" fmla="*/ 73 h 111"/>
                <a:gd name="T30" fmla="*/ 0 w 110"/>
                <a:gd name="T31" fmla="*/ 55 h 111"/>
                <a:gd name="T32" fmla="*/ 3 w 110"/>
                <a:gd name="T33" fmla="*/ 38 h 111"/>
                <a:gd name="T34" fmla="*/ 10 w 110"/>
                <a:gd name="T35" fmla="*/ 23 h 111"/>
                <a:gd name="T36" fmla="*/ 22 w 110"/>
                <a:gd name="T37" fmla="*/ 11 h 111"/>
                <a:gd name="T38" fmla="*/ 38 w 110"/>
                <a:gd name="T39" fmla="*/ 3 h 111"/>
                <a:gd name="T40" fmla="*/ 55 w 11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lnTo>
                    <a:pt x="73" y="3"/>
                  </a:lnTo>
                  <a:lnTo>
                    <a:pt x="87" y="11"/>
                  </a:lnTo>
                  <a:lnTo>
                    <a:pt x="99" y="23"/>
                  </a:lnTo>
                  <a:lnTo>
                    <a:pt x="108" y="38"/>
                  </a:lnTo>
                  <a:lnTo>
                    <a:pt x="110" y="55"/>
                  </a:lnTo>
                  <a:lnTo>
                    <a:pt x="108" y="73"/>
                  </a:lnTo>
                  <a:lnTo>
                    <a:pt x="99" y="88"/>
                  </a:lnTo>
                  <a:lnTo>
                    <a:pt x="87" y="99"/>
                  </a:lnTo>
                  <a:lnTo>
                    <a:pt x="73" y="108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2" y="99"/>
                  </a:lnTo>
                  <a:lnTo>
                    <a:pt x="10" y="88"/>
                  </a:lnTo>
                  <a:lnTo>
                    <a:pt x="3" y="7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3">
              <a:extLst>
                <a:ext uri="{FF2B5EF4-FFF2-40B4-BE49-F238E27FC236}">
                  <a16:creationId xmlns:a16="http://schemas.microsoft.com/office/drawing/2014/main" id="{CB040C44-D979-C74F-AD1B-EA6AFD34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3216276"/>
              <a:ext cx="15875" cy="17463"/>
            </a:xfrm>
            <a:custGeom>
              <a:avLst/>
              <a:gdLst>
                <a:gd name="T0" fmla="*/ 35 w 71"/>
                <a:gd name="T1" fmla="*/ 0 h 72"/>
                <a:gd name="T2" fmla="*/ 49 w 71"/>
                <a:gd name="T3" fmla="*/ 2 h 72"/>
                <a:gd name="T4" fmla="*/ 61 w 71"/>
                <a:gd name="T5" fmla="*/ 10 h 72"/>
                <a:gd name="T6" fmla="*/ 68 w 71"/>
                <a:gd name="T7" fmla="*/ 21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5 w 71"/>
                <a:gd name="T17" fmla="*/ 72 h 72"/>
                <a:gd name="T18" fmla="*/ 22 w 71"/>
                <a:gd name="T19" fmla="*/ 68 h 72"/>
                <a:gd name="T20" fmla="*/ 10 w 71"/>
                <a:gd name="T21" fmla="*/ 61 h 72"/>
                <a:gd name="T22" fmla="*/ 2 w 71"/>
                <a:gd name="T23" fmla="*/ 49 h 72"/>
                <a:gd name="T24" fmla="*/ 0 w 71"/>
                <a:gd name="T25" fmla="*/ 36 h 72"/>
                <a:gd name="T26" fmla="*/ 2 w 71"/>
                <a:gd name="T27" fmla="*/ 21 h 72"/>
                <a:gd name="T28" fmla="*/ 10 w 71"/>
                <a:gd name="T29" fmla="*/ 10 h 72"/>
                <a:gd name="T30" fmla="*/ 22 w 71"/>
                <a:gd name="T31" fmla="*/ 2 h 72"/>
                <a:gd name="T32" fmla="*/ 35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2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4">
              <a:extLst>
                <a:ext uri="{FF2B5EF4-FFF2-40B4-BE49-F238E27FC236}">
                  <a16:creationId xmlns:a16="http://schemas.microsoft.com/office/drawing/2014/main" id="{A9D3F4D2-8E64-9C41-ABFF-C69571ED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1" y="3281363"/>
              <a:ext cx="17463" cy="15875"/>
            </a:xfrm>
            <a:custGeom>
              <a:avLst/>
              <a:gdLst>
                <a:gd name="T0" fmla="*/ 36 w 72"/>
                <a:gd name="T1" fmla="*/ 0 h 72"/>
                <a:gd name="T2" fmla="*/ 50 w 72"/>
                <a:gd name="T3" fmla="*/ 3 h 72"/>
                <a:gd name="T4" fmla="*/ 61 w 72"/>
                <a:gd name="T5" fmla="*/ 10 h 72"/>
                <a:gd name="T6" fmla="*/ 69 w 72"/>
                <a:gd name="T7" fmla="*/ 22 h 72"/>
                <a:gd name="T8" fmla="*/ 72 w 72"/>
                <a:gd name="T9" fmla="*/ 36 h 72"/>
                <a:gd name="T10" fmla="*/ 69 w 72"/>
                <a:gd name="T11" fmla="*/ 50 h 72"/>
                <a:gd name="T12" fmla="*/ 61 w 72"/>
                <a:gd name="T13" fmla="*/ 61 h 72"/>
                <a:gd name="T14" fmla="*/ 50 w 72"/>
                <a:gd name="T15" fmla="*/ 70 h 72"/>
                <a:gd name="T16" fmla="*/ 36 w 72"/>
                <a:gd name="T17" fmla="*/ 72 h 72"/>
                <a:gd name="T18" fmla="*/ 22 w 72"/>
                <a:gd name="T19" fmla="*/ 70 h 72"/>
                <a:gd name="T20" fmla="*/ 10 w 72"/>
                <a:gd name="T21" fmla="*/ 61 h 72"/>
                <a:gd name="T22" fmla="*/ 3 w 72"/>
                <a:gd name="T23" fmla="*/ 50 h 72"/>
                <a:gd name="T24" fmla="*/ 0 w 72"/>
                <a:gd name="T25" fmla="*/ 36 h 72"/>
                <a:gd name="T26" fmla="*/ 3 w 72"/>
                <a:gd name="T27" fmla="*/ 22 h 72"/>
                <a:gd name="T28" fmla="*/ 10 w 72"/>
                <a:gd name="T29" fmla="*/ 10 h 72"/>
                <a:gd name="T30" fmla="*/ 22 w 72"/>
                <a:gd name="T31" fmla="*/ 3 h 72"/>
                <a:gd name="T32" fmla="*/ 36 w 72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50" y="3"/>
                  </a:lnTo>
                  <a:lnTo>
                    <a:pt x="61" y="10"/>
                  </a:lnTo>
                  <a:lnTo>
                    <a:pt x="69" y="22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50" y="70"/>
                  </a:lnTo>
                  <a:lnTo>
                    <a:pt x="36" y="72"/>
                  </a:lnTo>
                  <a:lnTo>
                    <a:pt x="22" y="70"/>
                  </a:lnTo>
                  <a:lnTo>
                    <a:pt x="10" y="61"/>
                  </a:lnTo>
                  <a:lnTo>
                    <a:pt x="3" y="50"/>
                  </a:lnTo>
                  <a:lnTo>
                    <a:pt x="0" y="36"/>
                  </a:lnTo>
                  <a:lnTo>
                    <a:pt x="3" y="22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5">
              <a:extLst>
                <a:ext uri="{FF2B5EF4-FFF2-40B4-BE49-F238E27FC236}">
                  <a16:creationId xmlns:a16="http://schemas.microsoft.com/office/drawing/2014/main" id="{98C0D5C1-F053-5948-BA57-87F011875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2788" y="3159126"/>
              <a:ext cx="485775" cy="355600"/>
            </a:xfrm>
            <a:custGeom>
              <a:avLst/>
              <a:gdLst>
                <a:gd name="T0" fmla="*/ 1237 w 2136"/>
                <a:gd name="T1" fmla="*/ 1293 h 1574"/>
                <a:gd name="T2" fmla="*/ 1124 w 2136"/>
                <a:gd name="T3" fmla="*/ 1405 h 1574"/>
                <a:gd name="T4" fmla="*/ 1349 w 2136"/>
                <a:gd name="T5" fmla="*/ 1237 h 1574"/>
                <a:gd name="T6" fmla="*/ 1462 w 2136"/>
                <a:gd name="T7" fmla="*/ 1405 h 1574"/>
                <a:gd name="T8" fmla="*/ 1349 w 2136"/>
                <a:gd name="T9" fmla="*/ 1237 h 1574"/>
                <a:gd name="T10" fmla="*/ 1686 w 2136"/>
                <a:gd name="T11" fmla="*/ 1124 h 1574"/>
                <a:gd name="T12" fmla="*/ 1574 w 2136"/>
                <a:gd name="T13" fmla="*/ 1405 h 1574"/>
                <a:gd name="T14" fmla="*/ 843 w 2136"/>
                <a:gd name="T15" fmla="*/ 1012 h 1574"/>
                <a:gd name="T16" fmla="*/ 2024 w 2136"/>
                <a:gd name="T17" fmla="*/ 1462 h 1574"/>
                <a:gd name="T18" fmla="*/ 843 w 2136"/>
                <a:gd name="T19" fmla="*/ 1012 h 1574"/>
                <a:gd name="T20" fmla="*/ 393 w 2136"/>
                <a:gd name="T21" fmla="*/ 1181 h 1574"/>
                <a:gd name="T22" fmla="*/ 559 w 2136"/>
                <a:gd name="T23" fmla="*/ 1211 h 1574"/>
                <a:gd name="T24" fmla="*/ 539 w 2136"/>
                <a:gd name="T25" fmla="*/ 1266 h 1574"/>
                <a:gd name="T26" fmla="*/ 502 w 2136"/>
                <a:gd name="T27" fmla="*/ 1310 h 1574"/>
                <a:gd name="T28" fmla="*/ 452 w 2136"/>
                <a:gd name="T29" fmla="*/ 1338 h 1574"/>
                <a:gd name="T30" fmla="*/ 393 w 2136"/>
                <a:gd name="T31" fmla="*/ 1349 h 1574"/>
                <a:gd name="T32" fmla="*/ 335 w 2136"/>
                <a:gd name="T33" fmla="*/ 1338 h 1574"/>
                <a:gd name="T34" fmla="*/ 284 w 2136"/>
                <a:gd name="T35" fmla="*/ 1310 h 1574"/>
                <a:gd name="T36" fmla="*/ 247 w 2136"/>
                <a:gd name="T37" fmla="*/ 1266 h 1574"/>
                <a:gd name="T38" fmla="*/ 227 w 2136"/>
                <a:gd name="T39" fmla="*/ 1211 h 1574"/>
                <a:gd name="T40" fmla="*/ 227 w 2136"/>
                <a:gd name="T41" fmla="*/ 1150 h 1574"/>
                <a:gd name="T42" fmla="*/ 247 w 2136"/>
                <a:gd name="T43" fmla="*/ 1095 h 1574"/>
                <a:gd name="T44" fmla="*/ 284 w 2136"/>
                <a:gd name="T45" fmla="*/ 1051 h 1574"/>
                <a:gd name="T46" fmla="*/ 335 w 2136"/>
                <a:gd name="T47" fmla="*/ 1023 h 1574"/>
                <a:gd name="T48" fmla="*/ 393 w 2136"/>
                <a:gd name="T49" fmla="*/ 1012 h 1574"/>
                <a:gd name="T50" fmla="*/ 480 w 2136"/>
                <a:gd name="T51" fmla="*/ 958 h 1574"/>
                <a:gd name="T52" fmla="*/ 535 w 2136"/>
                <a:gd name="T53" fmla="*/ 978 h 1574"/>
                <a:gd name="T54" fmla="*/ 579 w 2136"/>
                <a:gd name="T55" fmla="*/ 1015 h 1574"/>
                <a:gd name="T56" fmla="*/ 607 w 2136"/>
                <a:gd name="T57" fmla="*/ 1066 h 1574"/>
                <a:gd name="T58" fmla="*/ 618 w 2136"/>
                <a:gd name="T59" fmla="*/ 1124 h 1574"/>
                <a:gd name="T60" fmla="*/ 450 w 2136"/>
                <a:gd name="T61" fmla="*/ 956 h 1574"/>
                <a:gd name="T62" fmla="*/ 618 w 2136"/>
                <a:gd name="T63" fmla="*/ 675 h 1574"/>
                <a:gd name="T64" fmla="*/ 225 w 2136"/>
                <a:gd name="T65" fmla="*/ 787 h 1574"/>
                <a:gd name="T66" fmla="*/ 225 w 2136"/>
                <a:gd name="T67" fmla="*/ 450 h 1574"/>
                <a:gd name="T68" fmla="*/ 618 w 2136"/>
                <a:gd name="T69" fmla="*/ 562 h 1574"/>
                <a:gd name="T70" fmla="*/ 225 w 2136"/>
                <a:gd name="T71" fmla="*/ 450 h 1574"/>
                <a:gd name="T72" fmla="*/ 618 w 2136"/>
                <a:gd name="T73" fmla="*/ 225 h 1574"/>
                <a:gd name="T74" fmla="*/ 225 w 2136"/>
                <a:gd name="T75" fmla="*/ 337 h 1574"/>
                <a:gd name="T76" fmla="*/ 843 w 2136"/>
                <a:gd name="T77" fmla="*/ 112 h 1574"/>
                <a:gd name="T78" fmla="*/ 2024 w 2136"/>
                <a:gd name="T79" fmla="*/ 899 h 1574"/>
                <a:gd name="T80" fmla="*/ 843 w 2136"/>
                <a:gd name="T81" fmla="*/ 112 h 1574"/>
                <a:gd name="T82" fmla="*/ 112 w 2136"/>
                <a:gd name="T83" fmla="*/ 1462 h 1574"/>
                <a:gd name="T84" fmla="*/ 731 w 2136"/>
                <a:gd name="T85" fmla="*/ 112 h 1574"/>
                <a:gd name="T86" fmla="*/ 0 w 2136"/>
                <a:gd name="T87" fmla="*/ 0 h 1574"/>
                <a:gd name="T88" fmla="*/ 2136 w 2136"/>
                <a:gd name="T89" fmla="*/ 1574 h 1574"/>
                <a:gd name="T90" fmla="*/ 0 w 2136"/>
                <a:gd name="T91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6" h="1574">
                  <a:moveTo>
                    <a:pt x="1124" y="1293"/>
                  </a:moveTo>
                  <a:lnTo>
                    <a:pt x="1237" y="1293"/>
                  </a:lnTo>
                  <a:lnTo>
                    <a:pt x="1237" y="1405"/>
                  </a:lnTo>
                  <a:lnTo>
                    <a:pt x="1124" y="1405"/>
                  </a:lnTo>
                  <a:lnTo>
                    <a:pt x="1124" y="1293"/>
                  </a:lnTo>
                  <a:close/>
                  <a:moveTo>
                    <a:pt x="1349" y="1237"/>
                  </a:moveTo>
                  <a:lnTo>
                    <a:pt x="1462" y="1237"/>
                  </a:lnTo>
                  <a:lnTo>
                    <a:pt x="1462" y="1405"/>
                  </a:lnTo>
                  <a:lnTo>
                    <a:pt x="1349" y="1405"/>
                  </a:lnTo>
                  <a:lnTo>
                    <a:pt x="1349" y="1237"/>
                  </a:lnTo>
                  <a:close/>
                  <a:moveTo>
                    <a:pt x="1574" y="1124"/>
                  </a:moveTo>
                  <a:lnTo>
                    <a:pt x="1686" y="1124"/>
                  </a:lnTo>
                  <a:lnTo>
                    <a:pt x="1686" y="1405"/>
                  </a:lnTo>
                  <a:lnTo>
                    <a:pt x="1574" y="1405"/>
                  </a:lnTo>
                  <a:lnTo>
                    <a:pt x="1574" y="1124"/>
                  </a:lnTo>
                  <a:close/>
                  <a:moveTo>
                    <a:pt x="843" y="1012"/>
                  </a:moveTo>
                  <a:lnTo>
                    <a:pt x="843" y="1462"/>
                  </a:lnTo>
                  <a:lnTo>
                    <a:pt x="2024" y="1462"/>
                  </a:lnTo>
                  <a:lnTo>
                    <a:pt x="2024" y="1012"/>
                  </a:lnTo>
                  <a:lnTo>
                    <a:pt x="843" y="1012"/>
                  </a:lnTo>
                  <a:close/>
                  <a:moveTo>
                    <a:pt x="393" y="1012"/>
                  </a:moveTo>
                  <a:lnTo>
                    <a:pt x="393" y="1181"/>
                  </a:lnTo>
                  <a:lnTo>
                    <a:pt x="562" y="1181"/>
                  </a:lnTo>
                  <a:lnTo>
                    <a:pt x="559" y="1211"/>
                  </a:lnTo>
                  <a:lnTo>
                    <a:pt x="551" y="1239"/>
                  </a:lnTo>
                  <a:lnTo>
                    <a:pt x="539" y="1266"/>
                  </a:lnTo>
                  <a:lnTo>
                    <a:pt x="522" y="1289"/>
                  </a:lnTo>
                  <a:lnTo>
                    <a:pt x="502" y="1310"/>
                  </a:lnTo>
                  <a:lnTo>
                    <a:pt x="479" y="1326"/>
                  </a:lnTo>
                  <a:lnTo>
                    <a:pt x="452" y="1338"/>
                  </a:lnTo>
                  <a:lnTo>
                    <a:pt x="424" y="1347"/>
                  </a:lnTo>
                  <a:lnTo>
                    <a:pt x="393" y="1349"/>
                  </a:lnTo>
                  <a:lnTo>
                    <a:pt x="363" y="1347"/>
                  </a:lnTo>
                  <a:lnTo>
                    <a:pt x="335" y="1338"/>
                  </a:lnTo>
                  <a:lnTo>
                    <a:pt x="308" y="1326"/>
                  </a:lnTo>
                  <a:lnTo>
                    <a:pt x="284" y="1310"/>
                  </a:lnTo>
                  <a:lnTo>
                    <a:pt x="264" y="1289"/>
                  </a:lnTo>
                  <a:lnTo>
                    <a:pt x="247" y="1266"/>
                  </a:lnTo>
                  <a:lnTo>
                    <a:pt x="236" y="1239"/>
                  </a:lnTo>
                  <a:lnTo>
                    <a:pt x="227" y="1211"/>
                  </a:lnTo>
                  <a:lnTo>
                    <a:pt x="225" y="1181"/>
                  </a:lnTo>
                  <a:lnTo>
                    <a:pt x="227" y="1150"/>
                  </a:lnTo>
                  <a:lnTo>
                    <a:pt x="236" y="1122"/>
                  </a:lnTo>
                  <a:lnTo>
                    <a:pt x="247" y="1095"/>
                  </a:lnTo>
                  <a:lnTo>
                    <a:pt x="264" y="1072"/>
                  </a:lnTo>
                  <a:lnTo>
                    <a:pt x="284" y="1051"/>
                  </a:lnTo>
                  <a:lnTo>
                    <a:pt x="308" y="1035"/>
                  </a:lnTo>
                  <a:lnTo>
                    <a:pt x="335" y="1023"/>
                  </a:lnTo>
                  <a:lnTo>
                    <a:pt x="363" y="1014"/>
                  </a:lnTo>
                  <a:lnTo>
                    <a:pt x="393" y="1012"/>
                  </a:lnTo>
                  <a:close/>
                  <a:moveTo>
                    <a:pt x="450" y="956"/>
                  </a:moveTo>
                  <a:lnTo>
                    <a:pt x="480" y="958"/>
                  </a:lnTo>
                  <a:lnTo>
                    <a:pt x="508" y="967"/>
                  </a:lnTo>
                  <a:lnTo>
                    <a:pt x="535" y="978"/>
                  </a:lnTo>
                  <a:lnTo>
                    <a:pt x="558" y="995"/>
                  </a:lnTo>
                  <a:lnTo>
                    <a:pt x="579" y="1015"/>
                  </a:lnTo>
                  <a:lnTo>
                    <a:pt x="595" y="1039"/>
                  </a:lnTo>
                  <a:lnTo>
                    <a:pt x="607" y="1066"/>
                  </a:lnTo>
                  <a:lnTo>
                    <a:pt x="616" y="1094"/>
                  </a:lnTo>
                  <a:lnTo>
                    <a:pt x="618" y="1124"/>
                  </a:lnTo>
                  <a:lnTo>
                    <a:pt x="450" y="1124"/>
                  </a:lnTo>
                  <a:lnTo>
                    <a:pt x="450" y="956"/>
                  </a:lnTo>
                  <a:close/>
                  <a:moveTo>
                    <a:pt x="225" y="675"/>
                  </a:moveTo>
                  <a:lnTo>
                    <a:pt x="618" y="675"/>
                  </a:lnTo>
                  <a:lnTo>
                    <a:pt x="618" y="787"/>
                  </a:lnTo>
                  <a:lnTo>
                    <a:pt x="225" y="787"/>
                  </a:lnTo>
                  <a:lnTo>
                    <a:pt x="225" y="675"/>
                  </a:lnTo>
                  <a:close/>
                  <a:moveTo>
                    <a:pt x="225" y="450"/>
                  </a:moveTo>
                  <a:lnTo>
                    <a:pt x="618" y="450"/>
                  </a:lnTo>
                  <a:lnTo>
                    <a:pt x="618" y="562"/>
                  </a:lnTo>
                  <a:lnTo>
                    <a:pt x="225" y="562"/>
                  </a:lnTo>
                  <a:lnTo>
                    <a:pt x="225" y="450"/>
                  </a:lnTo>
                  <a:close/>
                  <a:moveTo>
                    <a:pt x="225" y="225"/>
                  </a:moveTo>
                  <a:lnTo>
                    <a:pt x="618" y="225"/>
                  </a:lnTo>
                  <a:lnTo>
                    <a:pt x="618" y="337"/>
                  </a:lnTo>
                  <a:lnTo>
                    <a:pt x="225" y="337"/>
                  </a:lnTo>
                  <a:lnTo>
                    <a:pt x="225" y="225"/>
                  </a:lnTo>
                  <a:close/>
                  <a:moveTo>
                    <a:pt x="843" y="112"/>
                  </a:moveTo>
                  <a:lnTo>
                    <a:pt x="843" y="899"/>
                  </a:lnTo>
                  <a:lnTo>
                    <a:pt x="2024" y="899"/>
                  </a:lnTo>
                  <a:lnTo>
                    <a:pt x="2024" y="112"/>
                  </a:lnTo>
                  <a:lnTo>
                    <a:pt x="843" y="112"/>
                  </a:lnTo>
                  <a:close/>
                  <a:moveTo>
                    <a:pt x="112" y="112"/>
                  </a:moveTo>
                  <a:lnTo>
                    <a:pt x="112" y="1462"/>
                  </a:lnTo>
                  <a:lnTo>
                    <a:pt x="731" y="1462"/>
                  </a:lnTo>
                  <a:lnTo>
                    <a:pt x="731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733058-5CBB-8946-9F79-E4FE38674D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41821" y="2108871"/>
            <a:ext cx="1694706" cy="960151"/>
          </a:xfrm>
          <a:prstGeom prst="straightConnector1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0" name="Picture 9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BA1C6C-C0DC-8946-95BA-E8E7EEE69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580" y="2057942"/>
            <a:ext cx="3191907" cy="2344893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F2182F-C31A-CB47-8A01-F95C4C767E9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3755" y="2056321"/>
            <a:ext cx="2814825" cy="79704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B12FD8-D649-5140-A097-B75DF06EE830}"/>
              </a:ext>
            </a:extLst>
          </p:cNvPr>
          <p:cNvCxnSpPr>
            <a:cxnSpLocks/>
          </p:cNvCxnSpPr>
          <p:nvPr/>
        </p:nvCxnSpPr>
        <p:spPr bwMode="auto">
          <a:xfrm>
            <a:off x="4855205" y="3384765"/>
            <a:ext cx="2683375" cy="101807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E60A60-4534-3940-890E-147E2F801A9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822" y="3044528"/>
            <a:ext cx="404825" cy="530352"/>
            <a:chOff x="1123093" y="2482692"/>
            <a:chExt cx="404825" cy="530352"/>
          </a:xfrm>
        </p:grpSpPr>
        <p:sp useBgFill="1">
          <p:nvSpPr>
            <p:cNvPr id="108" name="Freeform 107">
              <a:extLst>
                <a:ext uri="{FF2B5EF4-FFF2-40B4-BE49-F238E27FC236}">
                  <a16:creationId xmlns:a16="http://schemas.microsoft.com/office/drawing/2014/main" id="{842F5395-283C-F149-B3E9-626E9C39E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62B1293-EE98-EB42-A770-E7BE71976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179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/>
      <p:bldP spid="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2423B1-EA1E-9742-99D9-BB66B5D3D329}"/>
              </a:ext>
            </a:extLst>
          </p:cNvPr>
          <p:cNvGrpSpPr/>
          <p:nvPr/>
        </p:nvGrpSpPr>
        <p:grpSpPr>
          <a:xfrm>
            <a:off x="-7429" y="-15486"/>
            <a:ext cx="12206856" cy="6894515"/>
            <a:chOff x="-7429" y="-15486"/>
            <a:chExt cx="12206856" cy="6894515"/>
          </a:xfrm>
        </p:grpSpPr>
        <p:sp>
          <p:nvSpPr>
            <p:cNvPr id="105" name="shading (lower right)">
              <a:extLst>
                <a:ext uri="{FF2B5EF4-FFF2-40B4-BE49-F238E27FC236}">
                  <a16:creationId xmlns:a16="http://schemas.microsoft.com/office/drawing/2014/main" id="{DD2DF928-A82A-F94A-8501-0B1BF7A738EF}"/>
                </a:ext>
              </a:extLst>
            </p:cNvPr>
            <p:cNvSpPr/>
            <p:nvPr/>
          </p:nvSpPr>
          <p:spPr bwMode="auto">
            <a:xfrm>
              <a:off x="0" y="-15486"/>
              <a:ext cx="12199427" cy="6888971"/>
            </a:xfrm>
            <a:prstGeom prst="rect">
              <a:avLst/>
            </a:prstGeom>
            <a:gradFill flip="none" rotWithShape="1">
              <a:gsLst>
                <a:gs pos="91000">
                  <a:srgbClr val="095FB4"/>
                </a:gs>
                <a:gs pos="74000">
                  <a:srgbClr val="153F98"/>
                </a:gs>
                <a:gs pos="49000">
                  <a:srgbClr val="113684"/>
                </a:gs>
              </a:gsLst>
              <a:lin ang="27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76B0446-BA07-6C44-BE10-3DBB6047E08F}"/>
                </a:ext>
              </a:extLst>
            </p:cNvPr>
            <p:cNvGrpSpPr/>
            <p:nvPr/>
          </p:nvGrpSpPr>
          <p:grpSpPr>
            <a:xfrm>
              <a:off x="-7429" y="0"/>
              <a:ext cx="12199429" cy="6879029"/>
              <a:chOff x="-7429" y="0"/>
              <a:chExt cx="12199429" cy="687902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3F482F4-E8A7-6942-BEC7-F9F61A8D2A13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grpSp>
              <p:nvGrpSpPr>
                <p:cNvPr id="109" name="Group 108" hidden="1">
                  <a:extLst>
                    <a:ext uri="{FF2B5EF4-FFF2-40B4-BE49-F238E27FC236}">
                      <a16:creationId xmlns:a16="http://schemas.microsoft.com/office/drawing/2014/main" id="{0F527DDD-CC37-5D43-B71C-E8ADD675B66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92000" cy="6858000"/>
                  <a:chOff x="0" y="0"/>
                  <a:chExt cx="12192000" cy="6858000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6C89F00-0DA3-9A43-B62F-A7D67FA2ED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0" y="0"/>
                    <a:ext cx="12192000" cy="6858000"/>
                  </a:xfrm>
                  <a:prstGeom prst="rect">
                    <a:avLst/>
                  </a:prstGeom>
                  <a:gradFill>
                    <a:gsLst>
                      <a:gs pos="35000">
                        <a:srgbClr val="143F95"/>
                      </a:gs>
                      <a:gs pos="82000">
                        <a:srgbClr val="0E53C1"/>
                      </a:gs>
                      <a:gs pos="7000">
                        <a:srgbClr val="1E3073"/>
                      </a:gs>
                    </a:gsLst>
                    <a:path path="circle">
                      <a:fillToRect t="100000" r="100000"/>
                    </a:path>
                  </a:gra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C3F52A85-4213-2941-9951-96CB977401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screen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alphaModFix amt="41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021" y="4810991"/>
                    <a:ext cx="2930236" cy="20470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0488E10-0182-8D4F-BF2F-3F7A2EB52C20}"/>
                    </a:ext>
                  </a:extLst>
                </p:cNvPr>
                <p:cNvGrpSpPr/>
                <p:nvPr/>
              </p:nvGrpSpPr>
              <p:grpSpPr>
                <a:xfrm>
                  <a:off x="208303" y="146055"/>
                  <a:ext cx="11731071" cy="6595922"/>
                  <a:chOff x="208303" y="146055"/>
                  <a:chExt cx="11731071" cy="659592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0D64CD58-4861-1843-B1B8-49BF21E1F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604987" y="146055"/>
                    <a:ext cx="334387" cy="435843"/>
                    <a:chOff x="11604987" y="146055"/>
                    <a:chExt cx="334387" cy="435843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4184ED0D-EDEA-CF4F-BCE8-81BA4B26B1B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770125" y="399018"/>
                      <a:ext cx="169249" cy="182880"/>
                      <a:chOff x="7310041" y="760941"/>
                      <a:chExt cx="1043386" cy="1127422"/>
                    </a:xfrm>
                  </p:grpSpPr>
                  <p:sp>
                    <p:nvSpPr>
                      <p:cNvPr id="124" name="Freeform 123">
                        <a:extLst>
                          <a:ext uri="{FF2B5EF4-FFF2-40B4-BE49-F238E27FC236}">
                            <a16:creationId xmlns:a16="http://schemas.microsoft.com/office/drawing/2014/main" id="{688AAC79-71F6-964F-A9DD-E67FB0CE85E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8E0FF57A-5439-C044-AC1D-55C75A48FC3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4B5EDBBB-4C00-4244-8823-E9A161F7D28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36D1B6B1-01F0-1241-82D7-7132E338FE3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4987" y="146055"/>
                      <a:ext cx="73152" cy="73152"/>
                      <a:chOff x="7310041" y="760941"/>
                      <a:chExt cx="1043386" cy="1127422"/>
                    </a:xfrm>
                  </p:grpSpPr>
                  <p:sp>
                    <p:nvSpPr>
                      <p:cNvPr id="121" name="Freeform 120">
                        <a:extLst>
                          <a:ext uri="{FF2B5EF4-FFF2-40B4-BE49-F238E27FC236}">
                            <a16:creationId xmlns:a16="http://schemas.microsoft.com/office/drawing/2014/main" id="{7A40580C-D71C-4A40-9B2A-605708BF2E2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58" y="760941"/>
                        <a:ext cx="618069" cy="704087"/>
                      </a:xfrm>
                      <a:custGeom>
                        <a:avLst/>
                        <a:gdLst>
                          <a:gd name="connsiteX0" fmla="*/ 2 w 618069"/>
                          <a:gd name="connsiteY0" fmla="*/ 0 h 704087"/>
                          <a:gd name="connsiteX1" fmla="*/ 278345 w 618069"/>
                          <a:gd name="connsiteY1" fmla="*/ 0 h 704087"/>
                          <a:gd name="connsiteX2" fmla="*/ 278345 w 618069"/>
                          <a:gd name="connsiteY2" fmla="*/ 423334 h 704087"/>
                          <a:gd name="connsiteX3" fmla="*/ 618069 w 618069"/>
                          <a:gd name="connsiteY3" fmla="*/ 423334 h 704087"/>
                          <a:gd name="connsiteX4" fmla="*/ 618069 w 618069"/>
                          <a:gd name="connsiteY4" fmla="*/ 704087 h 704087"/>
                          <a:gd name="connsiteX5" fmla="*/ 278345 w 618069"/>
                          <a:gd name="connsiteY5" fmla="*/ 704087 h 704087"/>
                          <a:gd name="connsiteX6" fmla="*/ 2 w 618069"/>
                          <a:gd name="connsiteY6" fmla="*/ 704087 h 704087"/>
                          <a:gd name="connsiteX7" fmla="*/ 0 w 618069"/>
                          <a:gd name="connsiteY7" fmla="*/ 704087 h 704087"/>
                          <a:gd name="connsiteX8" fmla="*/ 0 w 618069"/>
                          <a:gd name="connsiteY8" fmla="*/ 423334 h 704087"/>
                          <a:gd name="connsiteX9" fmla="*/ 2 w 618069"/>
                          <a:gd name="connsiteY9" fmla="*/ 423334 h 704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8069" h="704087">
                            <a:moveTo>
                              <a:pt x="2" y="0"/>
                            </a:moveTo>
                            <a:lnTo>
                              <a:pt x="278345" y="0"/>
                            </a:lnTo>
                            <a:lnTo>
                              <a:pt x="278345" y="423334"/>
                            </a:lnTo>
                            <a:lnTo>
                              <a:pt x="618069" y="423334"/>
                            </a:lnTo>
                            <a:lnTo>
                              <a:pt x="618069" y="704087"/>
                            </a:lnTo>
                            <a:lnTo>
                              <a:pt x="278345" y="704087"/>
                            </a:lnTo>
                            <a:lnTo>
                              <a:pt x="2" y="704087"/>
                            </a:lnTo>
                            <a:lnTo>
                              <a:pt x="0" y="704087"/>
                            </a:lnTo>
                            <a:lnTo>
                              <a:pt x="0" y="423334"/>
                            </a:lnTo>
                            <a:lnTo>
                              <a:pt x="2" y="42333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alpha val="48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581C6751-068E-6A44-B60A-1A4C7013568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735360" y="1483281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  <p:sp>
                    <p:nvSpPr>
                      <p:cNvPr id="123" name="Rectangle 122">
                        <a:extLst>
                          <a:ext uri="{FF2B5EF4-FFF2-40B4-BE49-F238E27FC236}">
                            <a16:creationId xmlns:a16="http://schemas.microsoft.com/office/drawing/2014/main" id="{A5CBE08B-CBC1-CD4E-BE2A-F6E54FA1FB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7373410" y="1120906"/>
                        <a:ext cx="278343" cy="405082"/>
                      </a:xfrm>
                      <a:prstGeom prst="rect">
                        <a:avLst/>
                      </a:prstGeom>
                      <a:solidFill>
                        <a:schemeClr val="tx1">
                          <a:alpha val="19000"/>
                        </a:schemeClr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400" b="1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pitchFamily="16" charset="-128"/>
                          <a:cs typeface="ＭＳ Ｐゴシック" pitchFamily="-97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AB722644-51CA-5D48-88F4-E57E7CD16259}"/>
                      </a:ext>
                    </a:extLst>
                  </p:cNvPr>
                  <p:cNvGrpSpPr/>
                  <p:nvPr/>
                </p:nvGrpSpPr>
                <p:grpSpPr>
                  <a:xfrm>
                    <a:off x="208303" y="5787704"/>
                    <a:ext cx="437544" cy="389381"/>
                    <a:chOff x="9178262" y="1315181"/>
                    <a:chExt cx="437544" cy="389381"/>
                  </a:xfrm>
                </p:grpSpPr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FE0A6B4B-7E9B-C94B-9977-AB10F70AD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Picture 117">
                      <a:extLst>
                        <a:ext uri="{FF2B5EF4-FFF2-40B4-BE49-F238E27FC236}">
                          <a16:creationId xmlns:a16="http://schemas.microsoft.com/office/drawing/2014/main" id="{8552C633-2B3B-AE4D-B193-B5947CB33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78262" y="1315181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3EDA621A-C5D0-B94E-BB46-8A6A85859DFD}"/>
                      </a:ext>
                    </a:extLst>
                  </p:cNvPr>
                  <p:cNvGrpSpPr/>
                  <p:nvPr/>
                </p:nvGrpSpPr>
                <p:grpSpPr>
                  <a:xfrm>
                    <a:off x="250899" y="6421937"/>
                    <a:ext cx="669934" cy="274320"/>
                    <a:chOff x="9445759" y="1430242"/>
                    <a:chExt cx="669934" cy="274320"/>
                  </a:xfrm>
                </p:grpSpPr>
                <p:pic>
                  <p:nvPicPr>
                    <p:cNvPr id="115" name="Picture 114">
                      <a:extLst>
                        <a:ext uri="{FF2B5EF4-FFF2-40B4-BE49-F238E27FC236}">
                          <a16:creationId xmlns:a16="http://schemas.microsoft.com/office/drawing/2014/main" id="{739B0955-71DB-8B4D-BC9B-179A27F581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45759" y="1521682"/>
                      <a:ext cx="170047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D36605D8-09BF-604B-966B-9844EB520B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screen">
                      <a:alphaModFix amt="59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0669" y="1430242"/>
                      <a:ext cx="85024" cy="9144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AA1E1C8C-D66A-8E4E-911B-F41F62F25B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screen">
                    <a:alphaModFix amt="59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8384" y="6650537"/>
                    <a:ext cx="85024" cy="9144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31165C5-0899-6E47-8046-489334C686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alphaModFix amt="6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8345"/>
              <a:stretch/>
            </p:blipFill>
            <p:spPr>
              <a:xfrm>
                <a:off x="-7429" y="5029200"/>
                <a:ext cx="3162521" cy="1849829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Oval 17">
            <a:extLst>
              <a:ext uri="{FF2B5EF4-FFF2-40B4-BE49-F238E27FC236}">
                <a16:creationId xmlns:a16="http://schemas.microsoft.com/office/drawing/2014/main" id="{C87F113E-68DD-0A42-9B8B-37BD2B79CCC0}"/>
              </a:ext>
            </a:extLst>
          </p:cNvPr>
          <p:cNvSpPr>
            <a:spLocks noChangeAspect="1"/>
          </p:cNvSpPr>
          <p:nvPr/>
        </p:nvSpPr>
        <p:spPr bwMode="auto">
          <a:xfrm rot="18339947" flipV="1">
            <a:off x="3745187" y="3334575"/>
            <a:ext cx="643793" cy="476777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9" name="Oval 17">
            <a:extLst>
              <a:ext uri="{FF2B5EF4-FFF2-40B4-BE49-F238E27FC236}">
                <a16:creationId xmlns:a16="http://schemas.microsoft.com/office/drawing/2014/main" id="{8A889ACB-FF9E-6C4F-8950-C841AB9534CC}"/>
              </a:ext>
            </a:extLst>
          </p:cNvPr>
          <p:cNvSpPr>
            <a:spLocks noChangeAspect="1"/>
          </p:cNvSpPr>
          <p:nvPr/>
        </p:nvSpPr>
        <p:spPr bwMode="auto">
          <a:xfrm rot="19742158" flipH="1">
            <a:off x="3547265" y="2225910"/>
            <a:ext cx="870522" cy="644688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319192" y="2779352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1846659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 </a:t>
            </a:r>
          </a:p>
          <a:p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whenLayerView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features queried from client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features }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layerView.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queryFeatures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0D7616C-8E54-1347-8B29-9EC4DA19A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7430" y="2053276"/>
            <a:ext cx="3191907" cy="23448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389DB2-24CF-A34B-B917-E51BBEC0F4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2567" y="2047906"/>
            <a:ext cx="2204863" cy="731445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FB2461-3C42-5942-AAA0-73EB2523A61F}"/>
              </a:ext>
            </a:extLst>
          </p:cNvPr>
          <p:cNvCxnSpPr>
            <a:cxnSpLocks/>
          </p:cNvCxnSpPr>
          <p:nvPr/>
        </p:nvCxnSpPr>
        <p:spPr bwMode="auto">
          <a:xfrm>
            <a:off x="4724017" y="3310755"/>
            <a:ext cx="2091915" cy="107666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118C9-55FD-DE4C-B430-10142C7B01F8}"/>
              </a:ext>
            </a:extLst>
          </p:cNvPr>
          <p:cNvGrpSpPr>
            <a:grpSpLocks noChangeAspect="1"/>
          </p:cNvGrpSpPr>
          <p:nvPr/>
        </p:nvGrpSpPr>
        <p:grpSpPr>
          <a:xfrm>
            <a:off x="1306547" y="1803653"/>
            <a:ext cx="404825" cy="530352"/>
            <a:chOff x="2484974" y="2482692"/>
            <a:chExt cx="404825" cy="530352"/>
          </a:xfrm>
        </p:grpSpPr>
        <p:sp useBgFill="1">
          <p:nvSpPr>
            <p:cNvPr id="61" name="Freeform 12">
              <a:extLst>
                <a:ext uri="{FF2B5EF4-FFF2-40B4-BE49-F238E27FC236}">
                  <a16:creationId xmlns:a16="http://schemas.microsoft.com/office/drawing/2014/main" id="{FBAD7E2B-8F20-6D42-9895-CCE6499F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974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7AC8303-BBFE-C94A-82A6-C06429A92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649" y="2507797"/>
              <a:ext cx="351476" cy="480141"/>
            </a:xfrm>
            <a:custGeom>
              <a:avLst/>
              <a:gdLst>
                <a:gd name="T0" fmla="*/ 169 w 1574"/>
                <a:gd name="T1" fmla="*/ 1349 h 2136"/>
                <a:gd name="T2" fmla="*/ 169 w 1574"/>
                <a:gd name="T3" fmla="*/ 1855 h 2136"/>
                <a:gd name="T4" fmla="*/ 450 w 1574"/>
                <a:gd name="T5" fmla="*/ 1855 h 2136"/>
                <a:gd name="T6" fmla="*/ 450 w 1574"/>
                <a:gd name="T7" fmla="*/ 1349 h 2136"/>
                <a:gd name="T8" fmla="*/ 169 w 1574"/>
                <a:gd name="T9" fmla="*/ 1349 h 2136"/>
                <a:gd name="T10" fmla="*/ 1068 w 1574"/>
                <a:gd name="T11" fmla="*/ 1237 h 2136"/>
                <a:gd name="T12" fmla="*/ 1068 w 1574"/>
                <a:gd name="T13" fmla="*/ 1855 h 2136"/>
                <a:gd name="T14" fmla="*/ 1349 w 1574"/>
                <a:gd name="T15" fmla="*/ 1855 h 2136"/>
                <a:gd name="T16" fmla="*/ 1349 w 1574"/>
                <a:gd name="T17" fmla="*/ 1237 h 2136"/>
                <a:gd name="T18" fmla="*/ 1068 w 1574"/>
                <a:gd name="T19" fmla="*/ 1237 h 2136"/>
                <a:gd name="T20" fmla="*/ 618 w 1574"/>
                <a:gd name="T21" fmla="*/ 956 h 2136"/>
                <a:gd name="T22" fmla="*/ 618 w 1574"/>
                <a:gd name="T23" fmla="*/ 1855 h 2136"/>
                <a:gd name="T24" fmla="*/ 899 w 1574"/>
                <a:gd name="T25" fmla="*/ 1855 h 2136"/>
                <a:gd name="T26" fmla="*/ 899 w 1574"/>
                <a:gd name="T27" fmla="*/ 956 h 2136"/>
                <a:gd name="T28" fmla="*/ 618 w 1574"/>
                <a:gd name="T29" fmla="*/ 956 h 2136"/>
                <a:gd name="T30" fmla="*/ 956 w 1574"/>
                <a:gd name="T31" fmla="*/ 0 h 2136"/>
                <a:gd name="T32" fmla="*/ 1574 w 1574"/>
                <a:gd name="T33" fmla="*/ 618 h 2136"/>
                <a:gd name="T34" fmla="*/ 956 w 1574"/>
                <a:gd name="T35" fmla="*/ 618 h 2136"/>
                <a:gd name="T36" fmla="*/ 956 w 1574"/>
                <a:gd name="T37" fmla="*/ 0 h 2136"/>
                <a:gd name="T38" fmla="*/ 0 w 1574"/>
                <a:gd name="T39" fmla="*/ 0 h 2136"/>
                <a:gd name="T40" fmla="*/ 786 w 1574"/>
                <a:gd name="T41" fmla="*/ 0 h 2136"/>
                <a:gd name="T42" fmla="*/ 786 w 1574"/>
                <a:gd name="T43" fmla="*/ 674 h 2136"/>
                <a:gd name="T44" fmla="*/ 790 w 1574"/>
                <a:gd name="T45" fmla="*/ 700 h 2136"/>
                <a:gd name="T46" fmla="*/ 799 w 1574"/>
                <a:gd name="T47" fmla="*/ 724 h 2136"/>
                <a:gd name="T48" fmla="*/ 811 w 1574"/>
                <a:gd name="T49" fmla="*/ 745 h 2136"/>
                <a:gd name="T50" fmla="*/ 829 w 1574"/>
                <a:gd name="T51" fmla="*/ 762 h 2136"/>
                <a:gd name="T52" fmla="*/ 850 w 1574"/>
                <a:gd name="T53" fmla="*/ 775 h 2136"/>
                <a:gd name="T54" fmla="*/ 874 w 1574"/>
                <a:gd name="T55" fmla="*/ 784 h 2136"/>
                <a:gd name="T56" fmla="*/ 899 w 1574"/>
                <a:gd name="T57" fmla="*/ 787 h 2136"/>
                <a:gd name="T58" fmla="*/ 1574 w 1574"/>
                <a:gd name="T59" fmla="*/ 787 h 2136"/>
                <a:gd name="T60" fmla="*/ 1574 w 1574"/>
                <a:gd name="T61" fmla="*/ 2136 h 2136"/>
                <a:gd name="T62" fmla="*/ 0 w 1574"/>
                <a:gd name="T63" fmla="*/ 2136 h 2136"/>
                <a:gd name="T64" fmla="*/ 0 w 1574"/>
                <a:gd name="T65" fmla="*/ 2023 h 2136"/>
                <a:gd name="T66" fmla="*/ 0 w 1574"/>
                <a:gd name="T67" fmla="*/ 1916 h 2136"/>
                <a:gd name="T68" fmla="*/ 0 w 1574"/>
                <a:gd name="T69" fmla="*/ 1723 h 2136"/>
                <a:gd name="T70" fmla="*/ 0 w 1574"/>
                <a:gd name="T71" fmla="*/ 1634 h 2136"/>
                <a:gd name="T72" fmla="*/ 0 w 1574"/>
                <a:gd name="T73" fmla="*/ 1550 h 2136"/>
                <a:gd name="T74" fmla="*/ 0 w 1574"/>
                <a:gd name="T75" fmla="*/ 1179 h 2136"/>
                <a:gd name="T76" fmla="*/ 0 w 1574"/>
                <a:gd name="T77" fmla="*/ 1109 h 2136"/>
                <a:gd name="T78" fmla="*/ 0 w 1574"/>
                <a:gd name="T79" fmla="*/ 1041 h 2136"/>
                <a:gd name="T80" fmla="*/ 0 w 1574"/>
                <a:gd name="T81" fmla="*/ 901 h 2136"/>
                <a:gd name="T82" fmla="*/ 0 w 1574"/>
                <a:gd name="T83" fmla="*/ 829 h 2136"/>
                <a:gd name="T84" fmla="*/ 0 w 1574"/>
                <a:gd name="T85" fmla="*/ 755 h 2136"/>
                <a:gd name="T86" fmla="*/ 0 w 1574"/>
                <a:gd name="T87" fmla="*/ 597 h 2136"/>
                <a:gd name="T88" fmla="*/ 0 w 1574"/>
                <a:gd name="T89" fmla="*/ 511 h 2136"/>
                <a:gd name="T90" fmla="*/ 0 w 1574"/>
                <a:gd name="T91" fmla="*/ 422 h 2136"/>
                <a:gd name="T92" fmla="*/ 0 w 1574"/>
                <a:gd name="T93" fmla="*/ 224 h 2136"/>
                <a:gd name="T94" fmla="*/ 0 w 1574"/>
                <a:gd name="T95" fmla="*/ 115 h 2136"/>
                <a:gd name="T96" fmla="*/ 0 w 1574"/>
                <a:gd name="T9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4" h="2136">
                  <a:moveTo>
                    <a:pt x="169" y="1349"/>
                  </a:moveTo>
                  <a:lnTo>
                    <a:pt x="169" y="1855"/>
                  </a:lnTo>
                  <a:lnTo>
                    <a:pt x="450" y="1855"/>
                  </a:lnTo>
                  <a:lnTo>
                    <a:pt x="450" y="1349"/>
                  </a:lnTo>
                  <a:lnTo>
                    <a:pt x="169" y="1349"/>
                  </a:lnTo>
                  <a:close/>
                  <a:moveTo>
                    <a:pt x="1068" y="1237"/>
                  </a:moveTo>
                  <a:lnTo>
                    <a:pt x="1068" y="1855"/>
                  </a:lnTo>
                  <a:lnTo>
                    <a:pt x="1349" y="1855"/>
                  </a:lnTo>
                  <a:lnTo>
                    <a:pt x="1349" y="1237"/>
                  </a:lnTo>
                  <a:lnTo>
                    <a:pt x="1068" y="1237"/>
                  </a:lnTo>
                  <a:close/>
                  <a:moveTo>
                    <a:pt x="618" y="956"/>
                  </a:moveTo>
                  <a:lnTo>
                    <a:pt x="618" y="1855"/>
                  </a:lnTo>
                  <a:lnTo>
                    <a:pt x="899" y="1855"/>
                  </a:lnTo>
                  <a:lnTo>
                    <a:pt x="899" y="956"/>
                  </a:lnTo>
                  <a:lnTo>
                    <a:pt x="618" y="956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6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17B9E9-CAB2-2443-9D51-70DD21EEDC6F}"/>
              </a:ext>
            </a:extLst>
          </p:cNvPr>
          <p:cNvGrpSpPr/>
          <p:nvPr/>
        </p:nvGrpSpPr>
        <p:grpSpPr>
          <a:xfrm>
            <a:off x="1986723" y="1885879"/>
            <a:ext cx="613131" cy="488588"/>
            <a:chOff x="9866643" y="-760778"/>
            <a:chExt cx="817599" cy="651524"/>
          </a:xfrm>
        </p:grpSpPr>
        <p:sp useBgFill="1">
          <p:nvSpPr>
            <p:cNvPr id="64" name="Freeform 6">
              <a:extLst>
                <a:ext uri="{FF2B5EF4-FFF2-40B4-BE49-F238E27FC236}">
                  <a16:creationId xmlns:a16="http://schemas.microsoft.com/office/drawing/2014/main" id="{40676AA8-0A9A-3345-B29E-BD39F29FE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643" y="-760778"/>
              <a:ext cx="817599" cy="651524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485C34F3-3AD2-6244-BEC7-508BC51C69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ACD8427B-6761-9D44-835A-F3B57B50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22A08374-A6D0-714C-9BFE-19538F3D5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43" y="-635158"/>
              <a:ext cx="510999" cy="325763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2E405901-BB75-1045-8F7E-5DDD02FE5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0710" y="-726711"/>
              <a:ext cx="749466" cy="583391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A6F3585-797A-5946-BDD3-E274ABD0B6FB}"/>
              </a:ext>
            </a:extLst>
          </p:cNvPr>
          <p:cNvGrpSpPr>
            <a:grpSpLocks noChangeAspect="1"/>
          </p:cNvGrpSpPr>
          <p:nvPr/>
        </p:nvGrpSpPr>
        <p:grpSpPr>
          <a:xfrm>
            <a:off x="1659253" y="1390792"/>
            <a:ext cx="536575" cy="409575"/>
            <a:chOff x="9577388" y="3132138"/>
            <a:chExt cx="536575" cy="409575"/>
          </a:xfrm>
        </p:grpSpPr>
        <p:sp useBgFill="1">
          <p:nvSpPr>
            <p:cNvPr id="89" name="Freeform 155">
              <a:extLst>
                <a:ext uri="{FF2B5EF4-FFF2-40B4-BE49-F238E27FC236}">
                  <a16:creationId xmlns:a16="http://schemas.microsoft.com/office/drawing/2014/main" id="{CC2F1B2B-C0E7-BD4C-A497-283227854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132138"/>
              <a:ext cx="536575" cy="409575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56">
              <a:extLst>
                <a:ext uri="{FF2B5EF4-FFF2-40B4-BE49-F238E27FC236}">
                  <a16:creationId xmlns:a16="http://schemas.microsoft.com/office/drawing/2014/main" id="{003A2A27-7BFA-CD4B-B797-CD1317E64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0276" y="3209926"/>
              <a:ext cx="215900" cy="1270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7">
              <a:extLst>
                <a:ext uri="{FF2B5EF4-FFF2-40B4-BE49-F238E27FC236}">
                  <a16:creationId xmlns:a16="http://schemas.microsoft.com/office/drawing/2014/main" id="{4915217D-B11C-8742-8989-EAE60C3BB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303 w 955"/>
                <a:gd name="T1" fmla="*/ 0 h 562"/>
                <a:gd name="T2" fmla="*/ 314 w 955"/>
                <a:gd name="T3" fmla="*/ 6 h 562"/>
                <a:gd name="T4" fmla="*/ 339 w 955"/>
                <a:gd name="T5" fmla="*/ 34 h 562"/>
                <a:gd name="T6" fmla="*/ 367 w 955"/>
                <a:gd name="T7" fmla="*/ 74 h 562"/>
                <a:gd name="T8" fmla="*/ 391 w 955"/>
                <a:gd name="T9" fmla="*/ 121 h 562"/>
                <a:gd name="T10" fmla="*/ 407 w 955"/>
                <a:gd name="T11" fmla="*/ 171 h 562"/>
                <a:gd name="T12" fmla="*/ 411 w 955"/>
                <a:gd name="T13" fmla="*/ 222 h 562"/>
                <a:gd name="T14" fmla="*/ 410 w 955"/>
                <a:gd name="T15" fmla="*/ 268 h 562"/>
                <a:gd name="T16" fmla="*/ 410 w 955"/>
                <a:gd name="T17" fmla="*/ 301 h 562"/>
                <a:gd name="T18" fmla="*/ 424 w 955"/>
                <a:gd name="T19" fmla="*/ 329 h 562"/>
                <a:gd name="T20" fmla="*/ 445 w 955"/>
                <a:gd name="T21" fmla="*/ 356 h 562"/>
                <a:gd name="T22" fmla="*/ 464 w 955"/>
                <a:gd name="T23" fmla="*/ 379 h 562"/>
                <a:gd name="T24" fmla="*/ 484 w 955"/>
                <a:gd name="T25" fmla="*/ 400 h 562"/>
                <a:gd name="T26" fmla="*/ 500 w 955"/>
                <a:gd name="T27" fmla="*/ 397 h 562"/>
                <a:gd name="T28" fmla="*/ 514 w 955"/>
                <a:gd name="T29" fmla="*/ 368 h 562"/>
                <a:gd name="T30" fmla="*/ 527 w 955"/>
                <a:gd name="T31" fmla="*/ 331 h 562"/>
                <a:gd name="T32" fmla="*/ 536 w 955"/>
                <a:gd name="T33" fmla="*/ 298 h 562"/>
                <a:gd name="T34" fmla="*/ 541 w 955"/>
                <a:gd name="T35" fmla="*/ 268 h 562"/>
                <a:gd name="T36" fmla="*/ 562 w 955"/>
                <a:gd name="T37" fmla="*/ 231 h 562"/>
                <a:gd name="T38" fmla="*/ 595 w 955"/>
                <a:gd name="T39" fmla="*/ 196 h 562"/>
                <a:gd name="T40" fmla="*/ 628 w 955"/>
                <a:gd name="T41" fmla="*/ 168 h 562"/>
                <a:gd name="T42" fmla="*/ 648 w 955"/>
                <a:gd name="T43" fmla="*/ 154 h 562"/>
                <a:gd name="T44" fmla="*/ 666 w 955"/>
                <a:gd name="T45" fmla="*/ 148 h 562"/>
                <a:gd name="T46" fmla="*/ 695 w 955"/>
                <a:gd name="T47" fmla="*/ 143 h 562"/>
                <a:gd name="T48" fmla="*/ 744 w 955"/>
                <a:gd name="T49" fmla="*/ 138 h 562"/>
                <a:gd name="T50" fmla="*/ 793 w 955"/>
                <a:gd name="T51" fmla="*/ 135 h 562"/>
                <a:gd name="T52" fmla="*/ 812 w 955"/>
                <a:gd name="T53" fmla="*/ 130 h 562"/>
                <a:gd name="T54" fmla="*/ 802 w 955"/>
                <a:gd name="T55" fmla="*/ 115 h 562"/>
                <a:gd name="T56" fmla="*/ 779 w 955"/>
                <a:gd name="T57" fmla="*/ 95 h 562"/>
                <a:gd name="T58" fmla="*/ 767 w 955"/>
                <a:gd name="T59" fmla="*/ 72 h 562"/>
                <a:gd name="T60" fmla="*/ 769 w 955"/>
                <a:gd name="T61" fmla="*/ 41 h 562"/>
                <a:gd name="T62" fmla="*/ 782 w 955"/>
                <a:gd name="T63" fmla="*/ 0 h 562"/>
                <a:gd name="T64" fmla="*/ 955 w 955"/>
                <a:gd name="T65" fmla="*/ 562 h 562"/>
                <a:gd name="T66" fmla="*/ 0 w 955"/>
                <a:gd name="T6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303" y="0"/>
                  </a:lnTo>
                  <a:lnTo>
                    <a:pt x="304" y="0"/>
                  </a:lnTo>
                  <a:lnTo>
                    <a:pt x="314" y="6"/>
                  </a:lnTo>
                  <a:lnTo>
                    <a:pt x="325" y="18"/>
                  </a:lnTo>
                  <a:lnTo>
                    <a:pt x="339" y="34"/>
                  </a:lnTo>
                  <a:lnTo>
                    <a:pt x="353" y="52"/>
                  </a:lnTo>
                  <a:lnTo>
                    <a:pt x="367" y="74"/>
                  </a:lnTo>
                  <a:lnTo>
                    <a:pt x="379" y="97"/>
                  </a:lnTo>
                  <a:lnTo>
                    <a:pt x="391" y="121"/>
                  </a:lnTo>
                  <a:lnTo>
                    <a:pt x="400" y="147"/>
                  </a:lnTo>
                  <a:lnTo>
                    <a:pt x="407" y="171"/>
                  </a:lnTo>
                  <a:lnTo>
                    <a:pt x="411" y="194"/>
                  </a:lnTo>
                  <a:lnTo>
                    <a:pt x="411" y="222"/>
                  </a:lnTo>
                  <a:lnTo>
                    <a:pt x="410" y="254"/>
                  </a:lnTo>
                  <a:lnTo>
                    <a:pt x="410" y="268"/>
                  </a:lnTo>
                  <a:lnTo>
                    <a:pt x="410" y="285"/>
                  </a:lnTo>
                  <a:lnTo>
                    <a:pt x="410" y="301"/>
                  </a:lnTo>
                  <a:lnTo>
                    <a:pt x="410" y="314"/>
                  </a:lnTo>
                  <a:lnTo>
                    <a:pt x="424" y="329"/>
                  </a:lnTo>
                  <a:lnTo>
                    <a:pt x="438" y="348"/>
                  </a:lnTo>
                  <a:lnTo>
                    <a:pt x="445" y="356"/>
                  </a:lnTo>
                  <a:lnTo>
                    <a:pt x="454" y="368"/>
                  </a:lnTo>
                  <a:lnTo>
                    <a:pt x="464" y="379"/>
                  </a:lnTo>
                  <a:lnTo>
                    <a:pt x="474" y="391"/>
                  </a:lnTo>
                  <a:lnTo>
                    <a:pt x="484" y="400"/>
                  </a:lnTo>
                  <a:lnTo>
                    <a:pt x="493" y="406"/>
                  </a:lnTo>
                  <a:lnTo>
                    <a:pt x="500" y="397"/>
                  </a:lnTo>
                  <a:lnTo>
                    <a:pt x="507" y="383"/>
                  </a:lnTo>
                  <a:lnTo>
                    <a:pt x="514" y="368"/>
                  </a:lnTo>
                  <a:lnTo>
                    <a:pt x="522" y="349"/>
                  </a:lnTo>
                  <a:lnTo>
                    <a:pt x="527" y="331"/>
                  </a:lnTo>
                  <a:lnTo>
                    <a:pt x="532" y="313"/>
                  </a:lnTo>
                  <a:lnTo>
                    <a:pt x="536" y="298"/>
                  </a:lnTo>
                  <a:lnTo>
                    <a:pt x="538" y="285"/>
                  </a:lnTo>
                  <a:lnTo>
                    <a:pt x="541" y="268"/>
                  </a:lnTo>
                  <a:lnTo>
                    <a:pt x="549" y="250"/>
                  </a:lnTo>
                  <a:lnTo>
                    <a:pt x="562" y="231"/>
                  </a:lnTo>
                  <a:lnTo>
                    <a:pt x="578" y="213"/>
                  </a:lnTo>
                  <a:lnTo>
                    <a:pt x="595" y="196"/>
                  </a:lnTo>
                  <a:lnTo>
                    <a:pt x="612" y="182"/>
                  </a:lnTo>
                  <a:lnTo>
                    <a:pt x="628" y="168"/>
                  </a:lnTo>
                  <a:lnTo>
                    <a:pt x="641" y="158"/>
                  </a:lnTo>
                  <a:lnTo>
                    <a:pt x="648" y="154"/>
                  </a:lnTo>
                  <a:lnTo>
                    <a:pt x="656" y="150"/>
                  </a:lnTo>
                  <a:lnTo>
                    <a:pt x="666" y="148"/>
                  </a:lnTo>
                  <a:lnTo>
                    <a:pt x="678" y="145"/>
                  </a:lnTo>
                  <a:lnTo>
                    <a:pt x="695" y="143"/>
                  </a:lnTo>
                  <a:lnTo>
                    <a:pt x="717" y="141"/>
                  </a:lnTo>
                  <a:lnTo>
                    <a:pt x="744" y="138"/>
                  </a:lnTo>
                  <a:lnTo>
                    <a:pt x="778" y="136"/>
                  </a:lnTo>
                  <a:lnTo>
                    <a:pt x="793" y="135"/>
                  </a:lnTo>
                  <a:lnTo>
                    <a:pt x="808" y="134"/>
                  </a:lnTo>
                  <a:lnTo>
                    <a:pt x="812" y="130"/>
                  </a:lnTo>
                  <a:lnTo>
                    <a:pt x="817" y="125"/>
                  </a:lnTo>
                  <a:lnTo>
                    <a:pt x="802" y="115"/>
                  </a:lnTo>
                  <a:lnTo>
                    <a:pt x="789" y="105"/>
                  </a:lnTo>
                  <a:lnTo>
                    <a:pt x="779" y="95"/>
                  </a:lnTo>
                  <a:lnTo>
                    <a:pt x="771" y="85"/>
                  </a:lnTo>
                  <a:lnTo>
                    <a:pt x="767" y="72"/>
                  </a:lnTo>
                  <a:lnTo>
                    <a:pt x="766" y="57"/>
                  </a:lnTo>
                  <a:lnTo>
                    <a:pt x="769" y="41"/>
                  </a:lnTo>
                  <a:lnTo>
                    <a:pt x="774" y="22"/>
                  </a:lnTo>
                  <a:lnTo>
                    <a:pt x="782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8">
              <a:extLst>
                <a:ext uri="{FF2B5EF4-FFF2-40B4-BE49-F238E27FC236}">
                  <a16:creationId xmlns:a16="http://schemas.microsoft.com/office/drawing/2014/main" id="{563A0153-69DD-9C43-99EA-930188601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230 w 955"/>
                <a:gd name="T1" fmla="*/ 0 h 562"/>
                <a:gd name="T2" fmla="*/ 256 w 955"/>
                <a:gd name="T3" fmla="*/ 20 h 562"/>
                <a:gd name="T4" fmla="*/ 278 w 955"/>
                <a:gd name="T5" fmla="*/ 37 h 562"/>
                <a:gd name="T6" fmla="*/ 294 w 955"/>
                <a:gd name="T7" fmla="*/ 46 h 562"/>
                <a:gd name="T8" fmla="*/ 313 w 955"/>
                <a:gd name="T9" fmla="*/ 71 h 562"/>
                <a:gd name="T10" fmla="*/ 333 w 955"/>
                <a:gd name="T11" fmla="*/ 106 h 562"/>
                <a:gd name="T12" fmla="*/ 352 w 955"/>
                <a:gd name="T13" fmla="*/ 146 h 562"/>
                <a:gd name="T14" fmla="*/ 363 w 955"/>
                <a:gd name="T15" fmla="*/ 182 h 562"/>
                <a:gd name="T16" fmla="*/ 367 w 955"/>
                <a:gd name="T17" fmla="*/ 211 h 562"/>
                <a:gd name="T18" fmla="*/ 366 w 955"/>
                <a:gd name="T19" fmla="*/ 246 h 562"/>
                <a:gd name="T20" fmla="*/ 364 w 955"/>
                <a:gd name="T21" fmla="*/ 283 h 562"/>
                <a:gd name="T22" fmla="*/ 366 w 955"/>
                <a:gd name="T23" fmla="*/ 316 h 562"/>
                <a:gd name="T24" fmla="*/ 371 w 955"/>
                <a:gd name="T25" fmla="*/ 338 h 562"/>
                <a:gd name="T26" fmla="*/ 382 w 955"/>
                <a:gd name="T27" fmla="*/ 349 h 562"/>
                <a:gd name="T28" fmla="*/ 401 w 955"/>
                <a:gd name="T29" fmla="*/ 372 h 562"/>
                <a:gd name="T30" fmla="*/ 426 w 955"/>
                <a:gd name="T31" fmla="*/ 404 h 562"/>
                <a:gd name="T32" fmla="*/ 454 w 955"/>
                <a:gd name="T33" fmla="*/ 433 h 562"/>
                <a:gd name="T34" fmla="*/ 484 w 955"/>
                <a:gd name="T35" fmla="*/ 450 h 562"/>
                <a:gd name="T36" fmla="*/ 512 w 955"/>
                <a:gd name="T37" fmla="*/ 447 h 562"/>
                <a:gd name="T38" fmla="*/ 537 w 955"/>
                <a:gd name="T39" fmla="*/ 423 h 562"/>
                <a:gd name="T40" fmla="*/ 556 w 955"/>
                <a:gd name="T41" fmla="*/ 386 h 562"/>
                <a:gd name="T42" fmla="*/ 570 w 955"/>
                <a:gd name="T43" fmla="*/ 344 h 562"/>
                <a:gd name="T44" fmla="*/ 579 w 955"/>
                <a:gd name="T45" fmla="*/ 308 h 562"/>
                <a:gd name="T46" fmla="*/ 582 w 955"/>
                <a:gd name="T47" fmla="*/ 286 h 562"/>
                <a:gd name="T48" fmla="*/ 592 w 955"/>
                <a:gd name="T49" fmla="*/ 266 h 562"/>
                <a:gd name="T50" fmla="*/ 614 w 955"/>
                <a:gd name="T51" fmla="*/ 242 h 562"/>
                <a:gd name="T52" fmla="*/ 640 w 955"/>
                <a:gd name="T53" fmla="*/ 218 h 562"/>
                <a:gd name="T54" fmla="*/ 662 w 955"/>
                <a:gd name="T55" fmla="*/ 199 h 562"/>
                <a:gd name="T56" fmla="*/ 675 w 955"/>
                <a:gd name="T57" fmla="*/ 191 h 562"/>
                <a:gd name="T58" fmla="*/ 704 w 955"/>
                <a:gd name="T59" fmla="*/ 187 h 562"/>
                <a:gd name="T60" fmla="*/ 744 w 955"/>
                <a:gd name="T61" fmla="*/ 184 h 562"/>
                <a:gd name="T62" fmla="*/ 785 w 955"/>
                <a:gd name="T63" fmla="*/ 181 h 562"/>
                <a:gd name="T64" fmla="*/ 816 w 955"/>
                <a:gd name="T65" fmla="*/ 179 h 562"/>
                <a:gd name="T66" fmla="*/ 831 w 955"/>
                <a:gd name="T67" fmla="*/ 174 h 562"/>
                <a:gd name="T68" fmla="*/ 850 w 955"/>
                <a:gd name="T69" fmla="*/ 153 h 562"/>
                <a:gd name="T70" fmla="*/ 872 w 955"/>
                <a:gd name="T71" fmla="*/ 125 h 562"/>
                <a:gd name="T72" fmla="*/ 864 w 955"/>
                <a:gd name="T73" fmla="*/ 101 h 562"/>
                <a:gd name="T74" fmla="*/ 835 w 955"/>
                <a:gd name="T75" fmla="*/ 83 h 562"/>
                <a:gd name="T76" fmla="*/ 816 w 955"/>
                <a:gd name="T77" fmla="*/ 69 h 562"/>
                <a:gd name="T78" fmla="*/ 811 w 955"/>
                <a:gd name="T79" fmla="*/ 59 h 562"/>
                <a:gd name="T80" fmla="*/ 816 w 955"/>
                <a:gd name="T81" fmla="*/ 40 h 562"/>
                <a:gd name="T82" fmla="*/ 824 w 955"/>
                <a:gd name="T83" fmla="*/ 14 h 562"/>
                <a:gd name="T84" fmla="*/ 955 w 955"/>
                <a:gd name="T85" fmla="*/ 0 h 562"/>
                <a:gd name="T86" fmla="*/ 0 w 955"/>
                <a:gd name="T8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230" y="0"/>
                  </a:lnTo>
                  <a:lnTo>
                    <a:pt x="243" y="11"/>
                  </a:lnTo>
                  <a:lnTo>
                    <a:pt x="256" y="20"/>
                  </a:lnTo>
                  <a:lnTo>
                    <a:pt x="267" y="30"/>
                  </a:lnTo>
                  <a:lnTo>
                    <a:pt x="278" y="37"/>
                  </a:lnTo>
                  <a:lnTo>
                    <a:pt x="286" y="41"/>
                  </a:lnTo>
                  <a:lnTo>
                    <a:pt x="294" y="46"/>
                  </a:lnTo>
                  <a:lnTo>
                    <a:pt x="303" y="57"/>
                  </a:lnTo>
                  <a:lnTo>
                    <a:pt x="313" y="71"/>
                  </a:lnTo>
                  <a:lnTo>
                    <a:pt x="323" y="88"/>
                  </a:lnTo>
                  <a:lnTo>
                    <a:pt x="333" y="106"/>
                  </a:lnTo>
                  <a:lnTo>
                    <a:pt x="342" y="126"/>
                  </a:lnTo>
                  <a:lnTo>
                    <a:pt x="352" y="146"/>
                  </a:lnTo>
                  <a:lnTo>
                    <a:pt x="358" y="165"/>
                  </a:lnTo>
                  <a:lnTo>
                    <a:pt x="363" y="182"/>
                  </a:lnTo>
                  <a:lnTo>
                    <a:pt x="366" y="198"/>
                  </a:lnTo>
                  <a:lnTo>
                    <a:pt x="367" y="211"/>
                  </a:lnTo>
                  <a:lnTo>
                    <a:pt x="367" y="228"/>
                  </a:lnTo>
                  <a:lnTo>
                    <a:pt x="366" y="246"/>
                  </a:lnTo>
                  <a:lnTo>
                    <a:pt x="366" y="265"/>
                  </a:lnTo>
                  <a:lnTo>
                    <a:pt x="364" y="283"/>
                  </a:lnTo>
                  <a:lnTo>
                    <a:pt x="364" y="301"/>
                  </a:lnTo>
                  <a:lnTo>
                    <a:pt x="366" y="316"/>
                  </a:lnTo>
                  <a:lnTo>
                    <a:pt x="368" y="329"/>
                  </a:lnTo>
                  <a:lnTo>
                    <a:pt x="371" y="338"/>
                  </a:lnTo>
                  <a:lnTo>
                    <a:pt x="375" y="343"/>
                  </a:lnTo>
                  <a:lnTo>
                    <a:pt x="382" y="349"/>
                  </a:lnTo>
                  <a:lnTo>
                    <a:pt x="391" y="359"/>
                  </a:lnTo>
                  <a:lnTo>
                    <a:pt x="401" y="372"/>
                  </a:lnTo>
                  <a:lnTo>
                    <a:pt x="413" y="388"/>
                  </a:lnTo>
                  <a:lnTo>
                    <a:pt x="426" y="404"/>
                  </a:lnTo>
                  <a:lnTo>
                    <a:pt x="439" y="419"/>
                  </a:lnTo>
                  <a:lnTo>
                    <a:pt x="454" y="433"/>
                  </a:lnTo>
                  <a:lnTo>
                    <a:pt x="469" y="444"/>
                  </a:lnTo>
                  <a:lnTo>
                    <a:pt x="484" y="450"/>
                  </a:lnTo>
                  <a:lnTo>
                    <a:pt x="500" y="452"/>
                  </a:lnTo>
                  <a:lnTo>
                    <a:pt x="512" y="447"/>
                  </a:lnTo>
                  <a:lnTo>
                    <a:pt x="525" y="436"/>
                  </a:lnTo>
                  <a:lnTo>
                    <a:pt x="537" y="423"/>
                  </a:lnTo>
                  <a:lnTo>
                    <a:pt x="547" y="405"/>
                  </a:lnTo>
                  <a:lnTo>
                    <a:pt x="556" y="386"/>
                  </a:lnTo>
                  <a:lnTo>
                    <a:pt x="564" y="364"/>
                  </a:lnTo>
                  <a:lnTo>
                    <a:pt x="570" y="344"/>
                  </a:lnTo>
                  <a:lnTo>
                    <a:pt x="576" y="325"/>
                  </a:lnTo>
                  <a:lnTo>
                    <a:pt x="579" y="308"/>
                  </a:lnTo>
                  <a:lnTo>
                    <a:pt x="581" y="295"/>
                  </a:lnTo>
                  <a:lnTo>
                    <a:pt x="582" y="286"/>
                  </a:lnTo>
                  <a:lnTo>
                    <a:pt x="585" y="278"/>
                  </a:lnTo>
                  <a:lnTo>
                    <a:pt x="592" y="266"/>
                  </a:lnTo>
                  <a:lnTo>
                    <a:pt x="602" y="255"/>
                  </a:lnTo>
                  <a:lnTo>
                    <a:pt x="614" y="242"/>
                  </a:lnTo>
                  <a:lnTo>
                    <a:pt x="628" y="229"/>
                  </a:lnTo>
                  <a:lnTo>
                    <a:pt x="640" y="218"/>
                  </a:lnTo>
                  <a:lnTo>
                    <a:pt x="652" y="207"/>
                  </a:lnTo>
                  <a:lnTo>
                    <a:pt x="662" y="199"/>
                  </a:lnTo>
                  <a:lnTo>
                    <a:pt x="668" y="194"/>
                  </a:lnTo>
                  <a:lnTo>
                    <a:pt x="675" y="191"/>
                  </a:lnTo>
                  <a:lnTo>
                    <a:pt x="688" y="189"/>
                  </a:lnTo>
                  <a:lnTo>
                    <a:pt x="704" y="187"/>
                  </a:lnTo>
                  <a:lnTo>
                    <a:pt x="723" y="185"/>
                  </a:lnTo>
                  <a:lnTo>
                    <a:pt x="744" y="184"/>
                  </a:lnTo>
                  <a:lnTo>
                    <a:pt x="765" y="183"/>
                  </a:lnTo>
                  <a:lnTo>
                    <a:pt x="785" y="181"/>
                  </a:lnTo>
                  <a:lnTo>
                    <a:pt x="802" y="180"/>
                  </a:lnTo>
                  <a:lnTo>
                    <a:pt x="816" y="179"/>
                  </a:lnTo>
                  <a:lnTo>
                    <a:pt x="824" y="179"/>
                  </a:lnTo>
                  <a:lnTo>
                    <a:pt x="831" y="174"/>
                  </a:lnTo>
                  <a:lnTo>
                    <a:pt x="841" y="166"/>
                  </a:lnTo>
                  <a:lnTo>
                    <a:pt x="850" y="153"/>
                  </a:lnTo>
                  <a:lnTo>
                    <a:pt x="861" y="139"/>
                  </a:lnTo>
                  <a:lnTo>
                    <a:pt x="872" y="125"/>
                  </a:lnTo>
                  <a:lnTo>
                    <a:pt x="881" y="110"/>
                  </a:lnTo>
                  <a:lnTo>
                    <a:pt x="864" y="101"/>
                  </a:lnTo>
                  <a:lnTo>
                    <a:pt x="848" y="92"/>
                  </a:lnTo>
                  <a:lnTo>
                    <a:pt x="835" y="83"/>
                  </a:lnTo>
                  <a:lnTo>
                    <a:pt x="823" y="76"/>
                  </a:lnTo>
                  <a:lnTo>
                    <a:pt x="816" y="69"/>
                  </a:lnTo>
                  <a:lnTo>
                    <a:pt x="811" y="64"/>
                  </a:lnTo>
                  <a:lnTo>
                    <a:pt x="811" y="59"/>
                  </a:lnTo>
                  <a:lnTo>
                    <a:pt x="812" y="51"/>
                  </a:lnTo>
                  <a:lnTo>
                    <a:pt x="816" y="40"/>
                  </a:lnTo>
                  <a:lnTo>
                    <a:pt x="820" y="27"/>
                  </a:lnTo>
                  <a:lnTo>
                    <a:pt x="824" y="14"/>
                  </a:lnTo>
                  <a:lnTo>
                    <a:pt x="829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9">
              <a:extLst>
                <a:ext uri="{FF2B5EF4-FFF2-40B4-BE49-F238E27FC236}">
                  <a16:creationId xmlns:a16="http://schemas.microsoft.com/office/drawing/2014/main" id="{D23986C9-52F4-104B-A1CC-015AE18B5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70251"/>
              <a:ext cx="69850" cy="66675"/>
            </a:xfrm>
            <a:custGeom>
              <a:avLst/>
              <a:gdLst>
                <a:gd name="T0" fmla="*/ 0 w 306"/>
                <a:gd name="T1" fmla="*/ 0 h 293"/>
                <a:gd name="T2" fmla="*/ 27 w 306"/>
                <a:gd name="T3" fmla="*/ 31 h 293"/>
                <a:gd name="T4" fmla="*/ 59 w 306"/>
                <a:gd name="T5" fmla="*/ 61 h 293"/>
                <a:gd name="T6" fmla="*/ 95 w 306"/>
                <a:gd name="T7" fmla="*/ 87 h 293"/>
                <a:gd name="T8" fmla="*/ 133 w 306"/>
                <a:gd name="T9" fmla="*/ 111 h 293"/>
                <a:gd name="T10" fmla="*/ 170 w 306"/>
                <a:gd name="T11" fmla="*/ 133 h 293"/>
                <a:gd name="T12" fmla="*/ 205 w 306"/>
                <a:gd name="T13" fmla="*/ 153 h 293"/>
                <a:gd name="T14" fmla="*/ 226 w 306"/>
                <a:gd name="T15" fmla="*/ 166 h 293"/>
                <a:gd name="T16" fmla="*/ 243 w 306"/>
                <a:gd name="T17" fmla="*/ 182 h 293"/>
                <a:gd name="T18" fmla="*/ 258 w 306"/>
                <a:gd name="T19" fmla="*/ 200 h 293"/>
                <a:gd name="T20" fmla="*/ 270 w 306"/>
                <a:gd name="T21" fmla="*/ 220 h 293"/>
                <a:gd name="T22" fmla="*/ 281 w 306"/>
                <a:gd name="T23" fmla="*/ 240 h 293"/>
                <a:gd name="T24" fmla="*/ 291 w 306"/>
                <a:gd name="T25" fmla="*/ 259 h 293"/>
                <a:gd name="T26" fmla="*/ 299 w 306"/>
                <a:gd name="T27" fmla="*/ 277 h 293"/>
                <a:gd name="T28" fmla="*/ 306 w 306"/>
                <a:gd name="T29" fmla="*/ 293 h 293"/>
                <a:gd name="T30" fmla="*/ 0 w 306"/>
                <a:gd name="T31" fmla="*/ 293 h 293"/>
                <a:gd name="T32" fmla="*/ 0 w 306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293">
                  <a:moveTo>
                    <a:pt x="0" y="0"/>
                  </a:moveTo>
                  <a:lnTo>
                    <a:pt x="27" y="31"/>
                  </a:lnTo>
                  <a:lnTo>
                    <a:pt x="59" y="61"/>
                  </a:lnTo>
                  <a:lnTo>
                    <a:pt x="95" y="87"/>
                  </a:lnTo>
                  <a:lnTo>
                    <a:pt x="133" y="111"/>
                  </a:lnTo>
                  <a:lnTo>
                    <a:pt x="170" y="133"/>
                  </a:lnTo>
                  <a:lnTo>
                    <a:pt x="205" y="153"/>
                  </a:lnTo>
                  <a:lnTo>
                    <a:pt x="226" y="166"/>
                  </a:lnTo>
                  <a:lnTo>
                    <a:pt x="243" y="182"/>
                  </a:lnTo>
                  <a:lnTo>
                    <a:pt x="258" y="200"/>
                  </a:lnTo>
                  <a:lnTo>
                    <a:pt x="270" y="220"/>
                  </a:lnTo>
                  <a:lnTo>
                    <a:pt x="281" y="240"/>
                  </a:lnTo>
                  <a:lnTo>
                    <a:pt x="291" y="259"/>
                  </a:lnTo>
                  <a:lnTo>
                    <a:pt x="299" y="277"/>
                  </a:lnTo>
                  <a:lnTo>
                    <a:pt x="306" y="293"/>
                  </a:lnTo>
                  <a:lnTo>
                    <a:pt x="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31519D9C-7464-3B46-ACC3-141AE675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98826"/>
              <a:ext cx="52388" cy="38100"/>
            </a:xfrm>
            <a:custGeom>
              <a:avLst/>
              <a:gdLst>
                <a:gd name="T0" fmla="*/ 0 w 230"/>
                <a:gd name="T1" fmla="*/ 0 h 169"/>
                <a:gd name="T2" fmla="*/ 24 w 230"/>
                <a:gd name="T3" fmla="*/ 14 h 169"/>
                <a:gd name="T4" fmla="*/ 53 w 230"/>
                <a:gd name="T5" fmla="*/ 25 h 169"/>
                <a:gd name="T6" fmla="*/ 83 w 230"/>
                <a:gd name="T7" fmla="*/ 36 h 169"/>
                <a:gd name="T8" fmla="*/ 114 w 230"/>
                <a:gd name="T9" fmla="*/ 48 h 169"/>
                <a:gd name="T10" fmla="*/ 145 w 230"/>
                <a:gd name="T11" fmla="*/ 60 h 169"/>
                <a:gd name="T12" fmla="*/ 174 w 230"/>
                <a:gd name="T13" fmla="*/ 75 h 169"/>
                <a:gd name="T14" fmla="*/ 189 w 230"/>
                <a:gd name="T15" fmla="*/ 87 h 169"/>
                <a:gd name="T16" fmla="*/ 202 w 230"/>
                <a:gd name="T17" fmla="*/ 100 h 169"/>
                <a:gd name="T18" fmla="*/ 212 w 230"/>
                <a:gd name="T19" fmla="*/ 116 h 169"/>
                <a:gd name="T20" fmla="*/ 220 w 230"/>
                <a:gd name="T21" fmla="*/ 133 h 169"/>
                <a:gd name="T22" fmla="*/ 226 w 230"/>
                <a:gd name="T23" fmla="*/ 151 h 169"/>
                <a:gd name="T24" fmla="*/ 230 w 230"/>
                <a:gd name="T25" fmla="*/ 169 h 169"/>
                <a:gd name="T26" fmla="*/ 0 w 230"/>
                <a:gd name="T27" fmla="*/ 169 h 169"/>
                <a:gd name="T28" fmla="*/ 0 w 230"/>
                <a:gd name="T2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4" y="14"/>
                  </a:lnTo>
                  <a:lnTo>
                    <a:pt x="53" y="25"/>
                  </a:lnTo>
                  <a:lnTo>
                    <a:pt x="83" y="36"/>
                  </a:lnTo>
                  <a:lnTo>
                    <a:pt x="114" y="48"/>
                  </a:lnTo>
                  <a:lnTo>
                    <a:pt x="145" y="60"/>
                  </a:lnTo>
                  <a:lnTo>
                    <a:pt x="174" y="75"/>
                  </a:lnTo>
                  <a:lnTo>
                    <a:pt x="189" y="87"/>
                  </a:lnTo>
                  <a:lnTo>
                    <a:pt x="202" y="100"/>
                  </a:lnTo>
                  <a:lnTo>
                    <a:pt x="212" y="116"/>
                  </a:lnTo>
                  <a:lnTo>
                    <a:pt x="220" y="133"/>
                  </a:lnTo>
                  <a:lnTo>
                    <a:pt x="226" y="151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1">
              <a:extLst>
                <a:ext uri="{FF2B5EF4-FFF2-40B4-BE49-F238E27FC236}">
                  <a16:creationId xmlns:a16="http://schemas.microsoft.com/office/drawing/2014/main" id="{7C26505E-B945-0842-9892-451943038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76" y="3244851"/>
              <a:ext cx="17463" cy="15875"/>
            </a:xfrm>
            <a:custGeom>
              <a:avLst/>
              <a:gdLst>
                <a:gd name="T0" fmla="*/ 37 w 73"/>
                <a:gd name="T1" fmla="*/ 0 h 73"/>
                <a:gd name="T2" fmla="*/ 51 w 73"/>
                <a:gd name="T3" fmla="*/ 3 h 73"/>
                <a:gd name="T4" fmla="*/ 62 w 73"/>
                <a:gd name="T5" fmla="*/ 11 h 73"/>
                <a:gd name="T6" fmla="*/ 70 w 73"/>
                <a:gd name="T7" fmla="*/ 22 h 73"/>
                <a:gd name="T8" fmla="*/ 73 w 73"/>
                <a:gd name="T9" fmla="*/ 37 h 73"/>
                <a:gd name="T10" fmla="*/ 70 w 73"/>
                <a:gd name="T11" fmla="*/ 51 h 73"/>
                <a:gd name="T12" fmla="*/ 62 w 73"/>
                <a:gd name="T13" fmla="*/ 63 h 73"/>
                <a:gd name="T14" fmla="*/ 51 w 73"/>
                <a:gd name="T15" fmla="*/ 70 h 73"/>
                <a:gd name="T16" fmla="*/ 37 w 73"/>
                <a:gd name="T17" fmla="*/ 73 h 73"/>
                <a:gd name="T18" fmla="*/ 22 w 73"/>
                <a:gd name="T19" fmla="*/ 70 h 73"/>
                <a:gd name="T20" fmla="*/ 11 w 73"/>
                <a:gd name="T21" fmla="*/ 63 h 73"/>
                <a:gd name="T22" fmla="*/ 3 w 73"/>
                <a:gd name="T23" fmla="*/ 51 h 73"/>
                <a:gd name="T24" fmla="*/ 0 w 73"/>
                <a:gd name="T25" fmla="*/ 37 h 73"/>
                <a:gd name="T26" fmla="*/ 3 w 73"/>
                <a:gd name="T27" fmla="*/ 22 h 73"/>
                <a:gd name="T28" fmla="*/ 11 w 73"/>
                <a:gd name="T29" fmla="*/ 11 h 73"/>
                <a:gd name="T30" fmla="*/ 22 w 73"/>
                <a:gd name="T31" fmla="*/ 3 h 73"/>
                <a:gd name="T32" fmla="*/ 37 w 73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3">
                  <a:moveTo>
                    <a:pt x="37" y="0"/>
                  </a:moveTo>
                  <a:lnTo>
                    <a:pt x="51" y="3"/>
                  </a:lnTo>
                  <a:lnTo>
                    <a:pt x="62" y="11"/>
                  </a:lnTo>
                  <a:lnTo>
                    <a:pt x="70" y="22"/>
                  </a:lnTo>
                  <a:lnTo>
                    <a:pt x="73" y="37"/>
                  </a:lnTo>
                  <a:lnTo>
                    <a:pt x="70" y="51"/>
                  </a:lnTo>
                  <a:lnTo>
                    <a:pt x="62" y="63"/>
                  </a:lnTo>
                  <a:lnTo>
                    <a:pt x="51" y="70"/>
                  </a:lnTo>
                  <a:lnTo>
                    <a:pt x="37" y="73"/>
                  </a:lnTo>
                  <a:lnTo>
                    <a:pt x="22" y="70"/>
                  </a:lnTo>
                  <a:lnTo>
                    <a:pt x="11" y="63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2"/>
                  </a:lnTo>
                  <a:lnTo>
                    <a:pt x="11" y="11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7629B03E-01F6-3647-A30A-C9014C9A3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3295651"/>
              <a:ext cx="23813" cy="23813"/>
            </a:xfrm>
            <a:custGeom>
              <a:avLst/>
              <a:gdLst>
                <a:gd name="T0" fmla="*/ 55 w 110"/>
                <a:gd name="T1" fmla="*/ 0 h 111"/>
                <a:gd name="T2" fmla="*/ 73 w 110"/>
                <a:gd name="T3" fmla="*/ 3 h 111"/>
                <a:gd name="T4" fmla="*/ 87 w 110"/>
                <a:gd name="T5" fmla="*/ 11 h 111"/>
                <a:gd name="T6" fmla="*/ 99 w 110"/>
                <a:gd name="T7" fmla="*/ 23 h 111"/>
                <a:gd name="T8" fmla="*/ 108 w 110"/>
                <a:gd name="T9" fmla="*/ 38 h 111"/>
                <a:gd name="T10" fmla="*/ 110 w 110"/>
                <a:gd name="T11" fmla="*/ 55 h 111"/>
                <a:gd name="T12" fmla="*/ 108 w 110"/>
                <a:gd name="T13" fmla="*/ 73 h 111"/>
                <a:gd name="T14" fmla="*/ 99 w 110"/>
                <a:gd name="T15" fmla="*/ 88 h 111"/>
                <a:gd name="T16" fmla="*/ 87 w 110"/>
                <a:gd name="T17" fmla="*/ 99 h 111"/>
                <a:gd name="T18" fmla="*/ 73 w 110"/>
                <a:gd name="T19" fmla="*/ 108 h 111"/>
                <a:gd name="T20" fmla="*/ 55 w 110"/>
                <a:gd name="T21" fmla="*/ 111 h 111"/>
                <a:gd name="T22" fmla="*/ 38 w 110"/>
                <a:gd name="T23" fmla="*/ 108 h 111"/>
                <a:gd name="T24" fmla="*/ 22 w 110"/>
                <a:gd name="T25" fmla="*/ 99 h 111"/>
                <a:gd name="T26" fmla="*/ 10 w 110"/>
                <a:gd name="T27" fmla="*/ 88 h 111"/>
                <a:gd name="T28" fmla="*/ 3 w 110"/>
                <a:gd name="T29" fmla="*/ 73 h 111"/>
                <a:gd name="T30" fmla="*/ 0 w 110"/>
                <a:gd name="T31" fmla="*/ 55 h 111"/>
                <a:gd name="T32" fmla="*/ 3 w 110"/>
                <a:gd name="T33" fmla="*/ 38 h 111"/>
                <a:gd name="T34" fmla="*/ 10 w 110"/>
                <a:gd name="T35" fmla="*/ 23 h 111"/>
                <a:gd name="T36" fmla="*/ 22 w 110"/>
                <a:gd name="T37" fmla="*/ 11 h 111"/>
                <a:gd name="T38" fmla="*/ 38 w 110"/>
                <a:gd name="T39" fmla="*/ 3 h 111"/>
                <a:gd name="T40" fmla="*/ 55 w 11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lnTo>
                    <a:pt x="73" y="3"/>
                  </a:lnTo>
                  <a:lnTo>
                    <a:pt x="87" y="11"/>
                  </a:lnTo>
                  <a:lnTo>
                    <a:pt x="99" y="23"/>
                  </a:lnTo>
                  <a:lnTo>
                    <a:pt x="108" y="38"/>
                  </a:lnTo>
                  <a:lnTo>
                    <a:pt x="110" y="55"/>
                  </a:lnTo>
                  <a:lnTo>
                    <a:pt x="108" y="73"/>
                  </a:lnTo>
                  <a:lnTo>
                    <a:pt x="99" y="88"/>
                  </a:lnTo>
                  <a:lnTo>
                    <a:pt x="87" y="99"/>
                  </a:lnTo>
                  <a:lnTo>
                    <a:pt x="73" y="108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2" y="99"/>
                  </a:lnTo>
                  <a:lnTo>
                    <a:pt x="10" y="88"/>
                  </a:lnTo>
                  <a:lnTo>
                    <a:pt x="3" y="7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3">
              <a:extLst>
                <a:ext uri="{FF2B5EF4-FFF2-40B4-BE49-F238E27FC236}">
                  <a16:creationId xmlns:a16="http://schemas.microsoft.com/office/drawing/2014/main" id="{9ED1FEFF-4BCD-634A-8C80-A873BA1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3216276"/>
              <a:ext cx="15875" cy="17463"/>
            </a:xfrm>
            <a:custGeom>
              <a:avLst/>
              <a:gdLst>
                <a:gd name="T0" fmla="*/ 35 w 71"/>
                <a:gd name="T1" fmla="*/ 0 h 72"/>
                <a:gd name="T2" fmla="*/ 49 w 71"/>
                <a:gd name="T3" fmla="*/ 2 h 72"/>
                <a:gd name="T4" fmla="*/ 61 w 71"/>
                <a:gd name="T5" fmla="*/ 10 h 72"/>
                <a:gd name="T6" fmla="*/ 68 w 71"/>
                <a:gd name="T7" fmla="*/ 21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5 w 71"/>
                <a:gd name="T17" fmla="*/ 72 h 72"/>
                <a:gd name="T18" fmla="*/ 22 w 71"/>
                <a:gd name="T19" fmla="*/ 68 h 72"/>
                <a:gd name="T20" fmla="*/ 10 w 71"/>
                <a:gd name="T21" fmla="*/ 61 h 72"/>
                <a:gd name="T22" fmla="*/ 2 w 71"/>
                <a:gd name="T23" fmla="*/ 49 h 72"/>
                <a:gd name="T24" fmla="*/ 0 w 71"/>
                <a:gd name="T25" fmla="*/ 36 h 72"/>
                <a:gd name="T26" fmla="*/ 2 w 71"/>
                <a:gd name="T27" fmla="*/ 21 h 72"/>
                <a:gd name="T28" fmla="*/ 10 w 71"/>
                <a:gd name="T29" fmla="*/ 10 h 72"/>
                <a:gd name="T30" fmla="*/ 22 w 71"/>
                <a:gd name="T31" fmla="*/ 2 h 72"/>
                <a:gd name="T32" fmla="*/ 35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2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4">
              <a:extLst>
                <a:ext uri="{FF2B5EF4-FFF2-40B4-BE49-F238E27FC236}">
                  <a16:creationId xmlns:a16="http://schemas.microsoft.com/office/drawing/2014/main" id="{73B7C961-DAC2-8F41-91A9-D0AEE2E5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1" y="3281363"/>
              <a:ext cx="17463" cy="15875"/>
            </a:xfrm>
            <a:custGeom>
              <a:avLst/>
              <a:gdLst>
                <a:gd name="T0" fmla="*/ 36 w 72"/>
                <a:gd name="T1" fmla="*/ 0 h 72"/>
                <a:gd name="T2" fmla="*/ 50 w 72"/>
                <a:gd name="T3" fmla="*/ 3 h 72"/>
                <a:gd name="T4" fmla="*/ 61 w 72"/>
                <a:gd name="T5" fmla="*/ 10 h 72"/>
                <a:gd name="T6" fmla="*/ 69 w 72"/>
                <a:gd name="T7" fmla="*/ 22 h 72"/>
                <a:gd name="T8" fmla="*/ 72 w 72"/>
                <a:gd name="T9" fmla="*/ 36 h 72"/>
                <a:gd name="T10" fmla="*/ 69 w 72"/>
                <a:gd name="T11" fmla="*/ 50 h 72"/>
                <a:gd name="T12" fmla="*/ 61 w 72"/>
                <a:gd name="T13" fmla="*/ 61 h 72"/>
                <a:gd name="T14" fmla="*/ 50 w 72"/>
                <a:gd name="T15" fmla="*/ 70 h 72"/>
                <a:gd name="T16" fmla="*/ 36 w 72"/>
                <a:gd name="T17" fmla="*/ 72 h 72"/>
                <a:gd name="T18" fmla="*/ 22 w 72"/>
                <a:gd name="T19" fmla="*/ 70 h 72"/>
                <a:gd name="T20" fmla="*/ 10 w 72"/>
                <a:gd name="T21" fmla="*/ 61 h 72"/>
                <a:gd name="T22" fmla="*/ 3 w 72"/>
                <a:gd name="T23" fmla="*/ 50 h 72"/>
                <a:gd name="T24" fmla="*/ 0 w 72"/>
                <a:gd name="T25" fmla="*/ 36 h 72"/>
                <a:gd name="T26" fmla="*/ 3 w 72"/>
                <a:gd name="T27" fmla="*/ 22 h 72"/>
                <a:gd name="T28" fmla="*/ 10 w 72"/>
                <a:gd name="T29" fmla="*/ 10 h 72"/>
                <a:gd name="T30" fmla="*/ 22 w 72"/>
                <a:gd name="T31" fmla="*/ 3 h 72"/>
                <a:gd name="T32" fmla="*/ 36 w 72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50" y="3"/>
                  </a:lnTo>
                  <a:lnTo>
                    <a:pt x="61" y="10"/>
                  </a:lnTo>
                  <a:lnTo>
                    <a:pt x="69" y="22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50" y="70"/>
                  </a:lnTo>
                  <a:lnTo>
                    <a:pt x="36" y="72"/>
                  </a:lnTo>
                  <a:lnTo>
                    <a:pt x="22" y="70"/>
                  </a:lnTo>
                  <a:lnTo>
                    <a:pt x="10" y="61"/>
                  </a:lnTo>
                  <a:lnTo>
                    <a:pt x="3" y="50"/>
                  </a:lnTo>
                  <a:lnTo>
                    <a:pt x="0" y="36"/>
                  </a:lnTo>
                  <a:lnTo>
                    <a:pt x="3" y="22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5">
              <a:extLst>
                <a:ext uri="{FF2B5EF4-FFF2-40B4-BE49-F238E27FC236}">
                  <a16:creationId xmlns:a16="http://schemas.microsoft.com/office/drawing/2014/main" id="{3F24FADB-1D97-B448-9802-0BACBFE3E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2788" y="3159126"/>
              <a:ext cx="485775" cy="355600"/>
            </a:xfrm>
            <a:custGeom>
              <a:avLst/>
              <a:gdLst>
                <a:gd name="T0" fmla="*/ 1237 w 2136"/>
                <a:gd name="T1" fmla="*/ 1293 h 1574"/>
                <a:gd name="T2" fmla="*/ 1124 w 2136"/>
                <a:gd name="T3" fmla="*/ 1405 h 1574"/>
                <a:gd name="T4" fmla="*/ 1349 w 2136"/>
                <a:gd name="T5" fmla="*/ 1237 h 1574"/>
                <a:gd name="T6" fmla="*/ 1462 w 2136"/>
                <a:gd name="T7" fmla="*/ 1405 h 1574"/>
                <a:gd name="T8" fmla="*/ 1349 w 2136"/>
                <a:gd name="T9" fmla="*/ 1237 h 1574"/>
                <a:gd name="T10" fmla="*/ 1686 w 2136"/>
                <a:gd name="T11" fmla="*/ 1124 h 1574"/>
                <a:gd name="T12" fmla="*/ 1574 w 2136"/>
                <a:gd name="T13" fmla="*/ 1405 h 1574"/>
                <a:gd name="T14" fmla="*/ 843 w 2136"/>
                <a:gd name="T15" fmla="*/ 1012 h 1574"/>
                <a:gd name="T16" fmla="*/ 2024 w 2136"/>
                <a:gd name="T17" fmla="*/ 1462 h 1574"/>
                <a:gd name="T18" fmla="*/ 843 w 2136"/>
                <a:gd name="T19" fmla="*/ 1012 h 1574"/>
                <a:gd name="T20" fmla="*/ 393 w 2136"/>
                <a:gd name="T21" fmla="*/ 1181 h 1574"/>
                <a:gd name="T22" fmla="*/ 559 w 2136"/>
                <a:gd name="T23" fmla="*/ 1211 h 1574"/>
                <a:gd name="T24" fmla="*/ 539 w 2136"/>
                <a:gd name="T25" fmla="*/ 1266 h 1574"/>
                <a:gd name="T26" fmla="*/ 502 w 2136"/>
                <a:gd name="T27" fmla="*/ 1310 h 1574"/>
                <a:gd name="T28" fmla="*/ 452 w 2136"/>
                <a:gd name="T29" fmla="*/ 1338 h 1574"/>
                <a:gd name="T30" fmla="*/ 393 w 2136"/>
                <a:gd name="T31" fmla="*/ 1349 h 1574"/>
                <a:gd name="T32" fmla="*/ 335 w 2136"/>
                <a:gd name="T33" fmla="*/ 1338 h 1574"/>
                <a:gd name="T34" fmla="*/ 284 w 2136"/>
                <a:gd name="T35" fmla="*/ 1310 h 1574"/>
                <a:gd name="T36" fmla="*/ 247 w 2136"/>
                <a:gd name="T37" fmla="*/ 1266 h 1574"/>
                <a:gd name="T38" fmla="*/ 227 w 2136"/>
                <a:gd name="T39" fmla="*/ 1211 h 1574"/>
                <a:gd name="T40" fmla="*/ 227 w 2136"/>
                <a:gd name="T41" fmla="*/ 1150 h 1574"/>
                <a:gd name="T42" fmla="*/ 247 w 2136"/>
                <a:gd name="T43" fmla="*/ 1095 h 1574"/>
                <a:gd name="T44" fmla="*/ 284 w 2136"/>
                <a:gd name="T45" fmla="*/ 1051 h 1574"/>
                <a:gd name="T46" fmla="*/ 335 w 2136"/>
                <a:gd name="T47" fmla="*/ 1023 h 1574"/>
                <a:gd name="T48" fmla="*/ 393 w 2136"/>
                <a:gd name="T49" fmla="*/ 1012 h 1574"/>
                <a:gd name="T50" fmla="*/ 480 w 2136"/>
                <a:gd name="T51" fmla="*/ 958 h 1574"/>
                <a:gd name="T52" fmla="*/ 535 w 2136"/>
                <a:gd name="T53" fmla="*/ 978 h 1574"/>
                <a:gd name="T54" fmla="*/ 579 w 2136"/>
                <a:gd name="T55" fmla="*/ 1015 h 1574"/>
                <a:gd name="T56" fmla="*/ 607 w 2136"/>
                <a:gd name="T57" fmla="*/ 1066 h 1574"/>
                <a:gd name="T58" fmla="*/ 618 w 2136"/>
                <a:gd name="T59" fmla="*/ 1124 h 1574"/>
                <a:gd name="T60" fmla="*/ 450 w 2136"/>
                <a:gd name="T61" fmla="*/ 956 h 1574"/>
                <a:gd name="T62" fmla="*/ 618 w 2136"/>
                <a:gd name="T63" fmla="*/ 675 h 1574"/>
                <a:gd name="T64" fmla="*/ 225 w 2136"/>
                <a:gd name="T65" fmla="*/ 787 h 1574"/>
                <a:gd name="T66" fmla="*/ 225 w 2136"/>
                <a:gd name="T67" fmla="*/ 450 h 1574"/>
                <a:gd name="T68" fmla="*/ 618 w 2136"/>
                <a:gd name="T69" fmla="*/ 562 h 1574"/>
                <a:gd name="T70" fmla="*/ 225 w 2136"/>
                <a:gd name="T71" fmla="*/ 450 h 1574"/>
                <a:gd name="T72" fmla="*/ 618 w 2136"/>
                <a:gd name="T73" fmla="*/ 225 h 1574"/>
                <a:gd name="T74" fmla="*/ 225 w 2136"/>
                <a:gd name="T75" fmla="*/ 337 h 1574"/>
                <a:gd name="T76" fmla="*/ 843 w 2136"/>
                <a:gd name="T77" fmla="*/ 112 h 1574"/>
                <a:gd name="T78" fmla="*/ 2024 w 2136"/>
                <a:gd name="T79" fmla="*/ 899 h 1574"/>
                <a:gd name="T80" fmla="*/ 843 w 2136"/>
                <a:gd name="T81" fmla="*/ 112 h 1574"/>
                <a:gd name="T82" fmla="*/ 112 w 2136"/>
                <a:gd name="T83" fmla="*/ 1462 h 1574"/>
                <a:gd name="T84" fmla="*/ 731 w 2136"/>
                <a:gd name="T85" fmla="*/ 112 h 1574"/>
                <a:gd name="T86" fmla="*/ 0 w 2136"/>
                <a:gd name="T87" fmla="*/ 0 h 1574"/>
                <a:gd name="T88" fmla="*/ 2136 w 2136"/>
                <a:gd name="T89" fmla="*/ 1574 h 1574"/>
                <a:gd name="T90" fmla="*/ 0 w 2136"/>
                <a:gd name="T91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6" h="1574">
                  <a:moveTo>
                    <a:pt x="1124" y="1293"/>
                  </a:moveTo>
                  <a:lnTo>
                    <a:pt x="1237" y="1293"/>
                  </a:lnTo>
                  <a:lnTo>
                    <a:pt x="1237" y="1405"/>
                  </a:lnTo>
                  <a:lnTo>
                    <a:pt x="1124" y="1405"/>
                  </a:lnTo>
                  <a:lnTo>
                    <a:pt x="1124" y="1293"/>
                  </a:lnTo>
                  <a:close/>
                  <a:moveTo>
                    <a:pt x="1349" y="1237"/>
                  </a:moveTo>
                  <a:lnTo>
                    <a:pt x="1462" y="1237"/>
                  </a:lnTo>
                  <a:lnTo>
                    <a:pt x="1462" y="1405"/>
                  </a:lnTo>
                  <a:lnTo>
                    <a:pt x="1349" y="1405"/>
                  </a:lnTo>
                  <a:lnTo>
                    <a:pt x="1349" y="1237"/>
                  </a:lnTo>
                  <a:close/>
                  <a:moveTo>
                    <a:pt x="1574" y="1124"/>
                  </a:moveTo>
                  <a:lnTo>
                    <a:pt x="1686" y="1124"/>
                  </a:lnTo>
                  <a:lnTo>
                    <a:pt x="1686" y="1405"/>
                  </a:lnTo>
                  <a:lnTo>
                    <a:pt x="1574" y="1405"/>
                  </a:lnTo>
                  <a:lnTo>
                    <a:pt x="1574" y="1124"/>
                  </a:lnTo>
                  <a:close/>
                  <a:moveTo>
                    <a:pt x="843" y="1012"/>
                  </a:moveTo>
                  <a:lnTo>
                    <a:pt x="843" y="1462"/>
                  </a:lnTo>
                  <a:lnTo>
                    <a:pt x="2024" y="1462"/>
                  </a:lnTo>
                  <a:lnTo>
                    <a:pt x="2024" y="1012"/>
                  </a:lnTo>
                  <a:lnTo>
                    <a:pt x="843" y="1012"/>
                  </a:lnTo>
                  <a:close/>
                  <a:moveTo>
                    <a:pt x="393" y="1012"/>
                  </a:moveTo>
                  <a:lnTo>
                    <a:pt x="393" y="1181"/>
                  </a:lnTo>
                  <a:lnTo>
                    <a:pt x="562" y="1181"/>
                  </a:lnTo>
                  <a:lnTo>
                    <a:pt x="559" y="1211"/>
                  </a:lnTo>
                  <a:lnTo>
                    <a:pt x="551" y="1239"/>
                  </a:lnTo>
                  <a:lnTo>
                    <a:pt x="539" y="1266"/>
                  </a:lnTo>
                  <a:lnTo>
                    <a:pt x="522" y="1289"/>
                  </a:lnTo>
                  <a:lnTo>
                    <a:pt x="502" y="1310"/>
                  </a:lnTo>
                  <a:lnTo>
                    <a:pt x="479" y="1326"/>
                  </a:lnTo>
                  <a:lnTo>
                    <a:pt x="452" y="1338"/>
                  </a:lnTo>
                  <a:lnTo>
                    <a:pt x="424" y="1347"/>
                  </a:lnTo>
                  <a:lnTo>
                    <a:pt x="393" y="1349"/>
                  </a:lnTo>
                  <a:lnTo>
                    <a:pt x="363" y="1347"/>
                  </a:lnTo>
                  <a:lnTo>
                    <a:pt x="335" y="1338"/>
                  </a:lnTo>
                  <a:lnTo>
                    <a:pt x="308" y="1326"/>
                  </a:lnTo>
                  <a:lnTo>
                    <a:pt x="284" y="1310"/>
                  </a:lnTo>
                  <a:lnTo>
                    <a:pt x="264" y="1289"/>
                  </a:lnTo>
                  <a:lnTo>
                    <a:pt x="247" y="1266"/>
                  </a:lnTo>
                  <a:lnTo>
                    <a:pt x="236" y="1239"/>
                  </a:lnTo>
                  <a:lnTo>
                    <a:pt x="227" y="1211"/>
                  </a:lnTo>
                  <a:lnTo>
                    <a:pt x="225" y="1181"/>
                  </a:lnTo>
                  <a:lnTo>
                    <a:pt x="227" y="1150"/>
                  </a:lnTo>
                  <a:lnTo>
                    <a:pt x="236" y="1122"/>
                  </a:lnTo>
                  <a:lnTo>
                    <a:pt x="247" y="1095"/>
                  </a:lnTo>
                  <a:lnTo>
                    <a:pt x="264" y="1072"/>
                  </a:lnTo>
                  <a:lnTo>
                    <a:pt x="284" y="1051"/>
                  </a:lnTo>
                  <a:lnTo>
                    <a:pt x="308" y="1035"/>
                  </a:lnTo>
                  <a:lnTo>
                    <a:pt x="335" y="1023"/>
                  </a:lnTo>
                  <a:lnTo>
                    <a:pt x="363" y="1014"/>
                  </a:lnTo>
                  <a:lnTo>
                    <a:pt x="393" y="1012"/>
                  </a:lnTo>
                  <a:close/>
                  <a:moveTo>
                    <a:pt x="450" y="956"/>
                  </a:moveTo>
                  <a:lnTo>
                    <a:pt x="480" y="958"/>
                  </a:lnTo>
                  <a:lnTo>
                    <a:pt x="508" y="967"/>
                  </a:lnTo>
                  <a:lnTo>
                    <a:pt x="535" y="978"/>
                  </a:lnTo>
                  <a:lnTo>
                    <a:pt x="558" y="995"/>
                  </a:lnTo>
                  <a:lnTo>
                    <a:pt x="579" y="1015"/>
                  </a:lnTo>
                  <a:lnTo>
                    <a:pt x="595" y="1039"/>
                  </a:lnTo>
                  <a:lnTo>
                    <a:pt x="607" y="1066"/>
                  </a:lnTo>
                  <a:lnTo>
                    <a:pt x="616" y="1094"/>
                  </a:lnTo>
                  <a:lnTo>
                    <a:pt x="618" y="1124"/>
                  </a:lnTo>
                  <a:lnTo>
                    <a:pt x="450" y="1124"/>
                  </a:lnTo>
                  <a:lnTo>
                    <a:pt x="450" y="956"/>
                  </a:lnTo>
                  <a:close/>
                  <a:moveTo>
                    <a:pt x="225" y="675"/>
                  </a:moveTo>
                  <a:lnTo>
                    <a:pt x="618" y="675"/>
                  </a:lnTo>
                  <a:lnTo>
                    <a:pt x="618" y="787"/>
                  </a:lnTo>
                  <a:lnTo>
                    <a:pt x="225" y="787"/>
                  </a:lnTo>
                  <a:lnTo>
                    <a:pt x="225" y="675"/>
                  </a:lnTo>
                  <a:close/>
                  <a:moveTo>
                    <a:pt x="225" y="450"/>
                  </a:moveTo>
                  <a:lnTo>
                    <a:pt x="618" y="450"/>
                  </a:lnTo>
                  <a:lnTo>
                    <a:pt x="618" y="562"/>
                  </a:lnTo>
                  <a:lnTo>
                    <a:pt x="225" y="562"/>
                  </a:lnTo>
                  <a:lnTo>
                    <a:pt x="225" y="450"/>
                  </a:lnTo>
                  <a:close/>
                  <a:moveTo>
                    <a:pt x="225" y="225"/>
                  </a:moveTo>
                  <a:lnTo>
                    <a:pt x="618" y="225"/>
                  </a:lnTo>
                  <a:lnTo>
                    <a:pt x="618" y="337"/>
                  </a:lnTo>
                  <a:lnTo>
                    <a:pt x="225" y="337"/>
                  </a:lnTo>
                  <a:lnTo>
                    <a:pt x="225" y="225"/>
                  </a:lnTo>
                  <a:close/>
                  <a:moveTo>
                    <a:pt x="843" y="112"/>
                  </a:moveTo>
                  <a:lnTo>
                    <a:pt x="843" y="899"/>
                  </a:lnTo>
                  <a:lnTo>
                    <a:pt x="2024" y="899"/>
                  </a:lnTo>
                  <a:lnTo>
                    <a:pt x="2024" y="112"/>
                  </a:lnTo>
                  <a:lnTo>
                    <a:pt x="843" y="112"/>
                  </a:lnTo>
                  <a:close/>
                  <a:moveTo>
                    <a:pt x="112" y="112"/>
                  </a:moveTo>
                  <a:lnTo>
                    <a:pt x="112" y="1462"/>
                  </a:lnTo>
                  <a:lnTo>
                    <a:pt x="731" y="1462"/>
                  </a:lnTo>
                  <a:lnTo>
                    <a:pt x="731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6435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21-19_FINAL" id="{10DB76A5-5840-4151-83CC-80E23950F98B}" vid="{5878E295-684E-4CAF-B812-7EBDEAF18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846B3BA2F844EAD15D95C78F3D753" ma:contentTypeVersion="3" ma:contentTypeDescription="Create a new document." ma:contentTypeScope="" ma:versionID="b89768a16d2aaa70d9113842555e2335">
  <xsd:schema xmlns:xsd="http://www.w3.org/2001/XMLSchema" xmlns:xs="http://www.w3.org/2001/XMLSchema" xmlns:p="http://schemas.microsoft.com/office/2006/metadata/properties" xmlns:ns2="ecdac6fe-384c-445c-b5e4-df6ff1d82a4f" targetNamespace="http://schemas.microsoft.com/office/2006/metadata/properties" ma:root="true" ma:fieldsID="f2d08c016ccfe4923b6bfb0e1653d0bb" ns2:_="">
    <xsd:import namespace="ecdac6fe-384c-445c-b5e4-df6ff1d82a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ac6fe-384c-445c-b5e4-df6ff1d82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7BAC5E-725A-4919-BFFE-EDA2E5713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ac6fe-384c-445c-b5e4-df6ff1d82a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133DB-697E-4C10-B192-8899027B1E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cdac6fe-384c-445c-b5e4-df6ff1d82a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0</TotalTime>
  <Words>154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Lucida Grande</vt:lpstr>
      <vt:lpstr>Esri_Corporate_Template-Dark</vt:lpstr>
      <vt:lpstr>Layers and Layer Views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Ekenes</dc:creator>
  <cp:lastModifiedBy/>
  <cp:revision>1</cp:revision>
  <cp:lastPrinted>2019-04-30T20:56:12Z</cp:lastPrinted>
  <dcterms:created xsi:type="dcterms:W3CDTF">2019-07-03T23:23:03Z</dcterms:created>
  <dcterms:modified xsi:type="dcterms:W3CDTF">2020-02-10T04:32:32Z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0x0101006B4846B3BA2F844EAD15D95C78F3D753</vt:lpwstr>
  </property>
</Properties>
</file>